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87" r:id="rId10"/>
    <p:sldId id="888" r:id="rId11"/>
    <p:sldId id="88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498CA-0756-479C-B6BB-CE51C91F40EE}" v="1222" dt="2020-01-02T16:42:40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 varScale="1">
        <p:scale>
          <a:sx n="81" d="100"/>
          <a:sy n="81" d="100"/>
        </p:scale>
        <p:origin x="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der, Matthew" userId="a3668a05-164b-48e9-8376-d700fda309e7" providerId="ADAL" clId="{59E498CA-0756-479C-B6BB-CE51C91F40EE}"/>
    <pc:docChg chg="custSel addSld modSld">
      <pc:chgData name="Rider, Matthew" userId="a3668a05-164b-48e9-8376-d700fda309e7" providerId="ADAL" clId="{59E498CA-0756-479C-B6BB-CE51C91F40EE}" dt="2020-01-02T16:42:40.318" v="1221" actId="20577"/>
      <pc:docMkLst>
        <pc:docMk/>
      </pc:docMkLst>
      <pc:sldChg chg="modSp">
        <pc:chgData name="Rider, Matthew" userId="a3668a05-164b-48e9-8376-d700fda309e7" providerId="ADAL" clId="{59E498CA-0756-479C-B6BB-CE51C91F40EE}" dt="2020-01-02T16:42:10.218" v="1212" actId="20577"/>
        <pc:sldMkLst>
          <pc:docMk/>
          <pc:sldMk cId="1394599910" sldId="887"/>
        </pc:sldMkLst>
        <pc:spChg chg="mod">
          <ac:chgData name="Rider, Matthew" userId="a3668a05-164b-48e9-8376-d700fda309e7" providerId="ADAL" clId="{59E498CA-0756-479C-B6BB-CE51C91F40EE}" dt="2020-01-02T16:30:13.080" v="16" actId="207"/>
          <ac:spMkLst>
            <pc:docMk/>
            <pc:sldMk cId="1394599910" sldId="887"/>
            <ac:spMk id="13" creationId="{9C025B08-F88A-41BC-959F-7975D291319A}"/>
          </ac:spMkLst>
        </pc:spChg>
        <pc:spChg chg="mod">
          <ac:chgData name="Rider, Matthew" userId="a3668a05-164b-48e9-8376-d700fda309e7" providerId="ADAL" clId="{59E498CA-0756-479C-B6BB-CE51C91F40EE}" dt="2020-01-02T16:30:19.729" v="17" actId="207"/>
          <ac:spMkLst>
            <pc:docMk/>
            <pc:sldMk cId="1394599910" sldId="887"/>
            <ac:spMk id="16" creationId="{59C946BC-C73C-430B-B113-E7C848B0314B}"/>
          </ac:spMkLst>
        </pc:spChg>
        <pc:graphicFrameChg chg="modGraphic">
          <ac:chgData name="Rider, Matthew" userId="a3668a05-164b-48e9-8376-d700fda309e7" providerId="ADAL" clId="{59E498CA-0756-479C-B6BB-CE51C91F40EE}" dt="2020-01-02T16:42:10.218" v="1212" actId="20577"/>
          <ac:graphicFrameMkLst>
            <pc:docMk/>
            <pc:sldMk cId="1394599910" sldId="887"/>
            <ac:graphicFrameMk id="11" creationId="{35034311-FCBF-4F23-BFE3-BA3FFE4A3E3B}"/>
          </ac:graphicFrameMkLst>
        </pc:graphicFrameChg>
      </pc:sldChg>
      <pc:sldChg chg="addSp delSp modSp">
        <pc:chgData name="Rider, Matthew" userId="a3668a05-164b-48e9-8376-d700fda309e7" providerId="ADAL" clId="{59E498CA-0756-479C-B6BB-CE51C91F40EE}" dt="2020-01-02T16:42:40.318" v="1221" actId="20577"/>
        <pc:sldMkLst>
          <pc:docMk/>
          <pc:sldMk cId="3704202956" sldId="888"/>
        </pc:sldMkLst>
        <pc:spChg chg="mod">
          <ac:chgData name="Rider, Matthew" userId="a3668a05-164b-48e9-8376-d700fda309e7" providerId="ADAL" clId="{59E498CA-0756-479C-B6BB-CE51C91F40EE}" dt="2020-01-02T16:42:40.318" v="1221" actId="20577"/>
          <ac:spMkLst>
            <pc:docMk/>
            <pc:sldMk cId="3704202956" sldId="888"/>
            <ac:spMk id="5" creationId="{DFA77669-B323-43A7-AA90-FFEE9856EC44}"/>
          </ac:spMkLst>
        </pc:spChg>
        <pc:picChg chg="add mod">
          <ac:chgData name="Rider, Matthew" userId="a3668a05-164b-48e9-8376-d700fda309e7" providerId="ADAL" clId="{59E498CA-0756-479C-B6BB-CE51C91F40EE}" dt="2020-01-02T16:32:05.171" v="131" actId="1035"/>
          <ac:picMkLst>
            <pc:docMk/>
            <pc:sldMk cId="3704202956" sldId="888"/>
            <ac:picMk id="3" creationId="{6EA4017B-8D9B-4ABD-9848-1E8B8F2C666F}"/>
          </ac:picMkLst>
        </pc:picChg>
        <pc:picChg chg="del">
          <ac:chgData name="Rider, Matthew" userId="a3668a05-164b-48e9-8376-d700fda309e7" providerId="ADAL" clId="{59E498CA-0756-479C-B6BB-CE51C91F40EE}" dt="2020-01-02T16:30:30.831" v="18" actId="478"/>
          <ac:picMkLst>
            <pc:docMk/>
            <pc:sldMk cId="3704202956" sldId="888"/>
            <ac:picMk id="4" creationId="{AD0868D4-4D5E-441E-A6B4-EC6C4C63891D}"/>
          </ac:picMkLst>
        </pc:picChg>
      </pc:sldChg>
      <pc:sldChg chg="addSp modSp add">
        <pc:chgData name="Rider, Matthew" userId="a3668a05-164b-48e9-8376-d700fda309e7" providerId="ADAL" clId="{59E498CA-0756-479C-B6BB-CE51C91F40EE}" dt="2020-01-02T16:35:08.636" v="284" actId="1036"/>
        <pc:sldMkLst>
          <pc:docMk/>
          <pc:sldMk cId="3256578091" sldId="889"/>
        </pc:sldMkLst>
        <pc:spChg chg="mod">
          <ac:chgData name="Rider, Matthew" userId="a3668a05-164b-48e9-8376-d700fda309e7" providerId="ADAL" clId="{59E498CA-0756-479C-B6BB-CE51C91F40EE}" dt="2020-01-02T16:34:45.591" v="279" actId="255"/>
          <ac:spMkLst>
            <pc:docMk/>
            <pc:sldMk cId="3256578091" sldId="889"/>
            <ac:spMk id="2" creationId="{EEBA12D5-7B89-4677-89F5-62150937B587}"/>
          </ac:spMkLst>
        </pc:spChg>
        <pc:picChg chg="add mod">
          <ac:chgData name="Rider, Matthew" userId="a3668a05-164b-48e9-8376-d700fda309e7" providerId="ADAL" clId="{59E498CA-0756-479C-B6BB-CE51C91F40EE}" dt="2020-01-02T16:35:08.636" v="284" actId="1036"/>
          <ac:picMkLst>
            <pc:docMk/>
            <pc:sldMk cId="3256578091" sldId="889"/>
            <ac:picMk id="3" creationId="{DCFCA629-D81A-425B-ADF1-F2D74B23D1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35034311-FCBF-4F23-BFE3-BA3FFE4A3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633570"/>
              </p:ext>
            </p:extLst>
          </p:nvPr>
        </p:nvGraphicFramePr>
        <p:xfrm>
          <a:off x="254442" y="760797"/>
          <a:ext cx="8550950" cy="3908738"/>
        </p:xfrm>
        <a:graphic>
          <a:graphicData uri="http://schemas.openxmlformats.org/drawingml/2006/table">
            <a:tbl>
              <a:tblPr firstRow="1" bandRow="1"/>
              <a:tblGrid>
                <a:gridCol w="1223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08/01/20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Arial" panose="020B0604020202020204" pitchFamily="34" charset="0"/>
                        </a:rPr>
                        <a:t>Post Implementation Support (PIS)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GB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Arial" panose="020B0604020202020204" pitchFamily="34" charset="0"/>
                        </a:rPr>
                        <a:t>All PIS activities successfully completed as planned with all EUC changes handed over to Tech Ops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Closedown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Closedown milestone moved out to incorporate required project fix timescales on the identified issue on the BW ‘Network Throughput Data’ weekly report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 commenced on a six week delivery plan to resolve identified aggregation of CWV &amp; Shrinkage values within the BW report ‘Network Throughput Data’ – Build activities commenced and tracking to plan</a:t>
                      </a:r>
                      <a:endParaRPr kumimoji="0" lang="en-GB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key open Risks or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internal budgets (Revised BER to include Financial Risk margin approved at ChMC on 10/07/19)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70CAECF2-DEC2-4E29-A1AB-B89CF72EE0CD}"/>
              </a:ext>
            </a:extLst>
          </p:cNvPr>
          <p:cNvSpPr/>
          <p:nvPr/>
        </p:nvSpPr>
        <p:spPr>
          <a:xfrm>
            <a:off x="7817218" y="1520496"/>
            <a:ext cx="215490" cy="2308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C025B08-F88A-41BC-959F-7975D291319A}"/>
              </a:ext>
            </a:extLst>
          </p:cNvPr>
          <p:cNvSpPr/>
          <p:nvPr/>
        </p:nvSpPr>
        <p:spPr>
          <a:xfrm>
            <a:off x="6143112" y="837576"/>
            <a:ext cx="207777" cy="20618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051595" y="153705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156412" y="152027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306888" y="15196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61058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Dates:</a:t>
            </a:r>
          </a:p>
          <a:p>
            <a:endParaRPr lang="en-GB" sz="1000" b="1" dirty="0">
              <a:solidFill>
                <a:srgbClr val="1D3E6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 &amp; First Usage completed as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Handover internally approved by Tech 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now in Closedown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week delivery plan commenced to resolve </a:t>
            </a:r>
            <a:r>
              <a:rPr lang="en-GB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aggregation of CWV &amp; </a:t>
            </a: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hrinkage </a:t>
            </a: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error within the BW Report ‘Network Throughput Data’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0000000-0008-0000-0700-000006000000}"/>
              </a:ext>
            </a:extLst>
          </p:cNvPr>
          <p:cNvSpPr txBox="1"/>
          <p:nvPr/>
        </p:nvSpPr>
        <p:spPr>
          <a:xfrm>
            <a:off x="12258675" y="6480175"/>
            <a:ext cx="895350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NRL Issued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SpPr/>
          <p:nvPr/>
        </p:nvSpPr>
        <p:spPr>
          <a:xfrm>
            <a:off x="12425363" y="6305550"/>
            <a:ext cx="17145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00000000-0008-0000-0700-000005000000}"/>
              </a:ext>
            </a:extLst>
          </p:cNvPr>
          <p:cNvSpPr txBox="1"/>
          <p:nvPr/>
        </p:nvSpPr>
        <p:spPr>
          <a:xfrm>
            <a:off x="10963275" y="6480175"/>
            <a:ext cx="819150" cy="342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T67 Issued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000000-0008-0000-0700-000004000000}"/>
              </a:ext>
            </a:extLst>
          </p:cNvPr>
          <p:cNvSpPr/>
          <p:nvPr/>
        </p:nvSpPr>
        <p:spPr>
          <a:xfrm>
            <a:off x="11268075" y="6278563"/>
            <a:ext cx="19050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A4017B-8D9B-4ABD-9848-1E8B8F2C6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9662"/>
            <a:ext cx="8928992" cy="30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12D5-7B89-4677-89F5-62150937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986"/>
            <a:ext cx="8229600" cy="637580"/>
          </a:xfrm>
        </p:spPr>
        <p:txBody>
          <a:bodyPr>
            <a:noAutofit/>
          </a:bodyPr>
          <a:lstStyle/>
          <a:p>
            <a:r>
              <a:rPr lang="en-GB" dirty="0"/>
              <a:t>BW Report Fix ‘Network Throughput Data’ High Level Timeline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FCA629-D81A-425B-ADF1-F2D74B23D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3" y="1496689"/>
            <a:ext cx="8791194" cy="273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7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B7C7BFF44674AB1DCE2D90C92642C" ma:contentTypeVersion="10" ma:contentTypeDescription="Create a new document." ma:contentTypeScope="" ma:versionID="eb9319088772882600dec43eb9bd9956">
  <xsd:schema xmlns:xsd="http://www.w3.org/2001/XMLSchema" xmlns:xs="http://www.w3.org/2001/XMLSchema" xmlns:p="http://schemas.microsoft.com/office/2006/metadata/properties" xmlns:ns3="92739de9-cde3-4b52-807e-16b9b526eac7" xmlns:ns4="4213930e-d389-4fcc-a8c2-6200ba704a64" targetNamespace="http://schemas.microsoft.com/office/2006/metadata/properties" ma:root="true" ma:fieldsID="8a925f5c64de3050568f3462f938b129" ns3:_="" ns4:_="">
    <xsd:import namespace="92739de9-cde3-4b52-807e-16b9b526eac7"/>
    <xsd:import namespace="4213930e-d389-4fcc-a8c2-6200ba704a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39de9-cde3-4b52-807e-16b9b526ea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3930e-d389-4fcc-a8c2-6200ba704a6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92739de9-cde3-4b52-807e-16b9b526eac7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4213930e-d389-4fcc-a8c2-6200ba704a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30D209-EB58-4BF5-8D7C-147D1463C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39de9-cde3-4b52-807e-16b9b526eac7"/>
    <ds:schemaRef ds:uri="4213930e-d389-4fcc-a8c2-6200ba704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9642</TotalTime>
  <Words>205</Words>
  <Application>Microsoft Office PowerPoint</Application>
  <PresentationFormat>On-screen Show (16:9)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  <vt:lpstr>BW Report Fix ‘Network Throughput Data’ High Level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Rider, Matthew</cp:lastModifiedBy>
  <cp:revision>366</cp:revision>
  <dcterms:created xsi:type="dcterms:W3CDTF">2018-09-02T17:12:15Z</dcterms:created>
  <dcterms:modified xsi:type="dcterms:W3CDTF">2020-01-02T16:42:42Z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0x010100915B7C7BFF44674AB1DCE2D90C92642C</vt:lpwstr>
  </property>
</Properties>
</file>