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302" r:id="rId6"/>
    <p:sldId id="301" r:id="rId7"/>
    <p:sldId id="297" r:id="rId8"/>
    <p:sldId id="300" r:id="rId9"/>
    <p:sldId id="303" r:id="rId10"/>
  </p:sldIdLst>
  <p:sldSz cx="9144000" cy="5143500" type="screen16x9"/>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28F71-9BEE-4209-8462-90513E83579F}" v="284" dt="2020-01-07T11:55:12.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11138E-D3E5-47F9-B617-F98016E5D70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0031F634-59D6-4BC9-980C-567973194084}">
      <dgm:prSet phldrT="[Text]" custT="1"/>
      <dgm:spPr/>
      <dgm:t>
        <a:bodyPr/>
        <a:lstStyle/>
        <a:p>
          <a:r>
            <a:rPr lang="en-GB" sz="1100" dirty="0"/>
            <a:t>Mod0702 Approved</a:t>
          </a:r>
        </a:p>
      </dgm:t>
    </dgm:pt>
    <dgm:pt modelId="{B8931A2C-AEBE-4D72-905A-90EE4FD46BF8}" type="parTrans" cxnId="{09E31C1E-DEF7-4E79-A70D-2903DE45FF67}">
      <dgm:prSet/>
      <dgm:spPr/>
      <dgm:t>
        <a:bodyPr/>
        <a:lstStyle/>
        <a:p>
          <a:endParaRPr lang="en-GB"/>
        </a:p>
      </dgm:t>
    </dgm:pt>
    <dgm:pt modelId="{2F397211-1331-46E8-8432-13B500DF2E8F}" type="sibTrans" cxnId="{09E31C1E-DEF7-4E79-A70D-2903DE45FF67}">
      <dgm:prSet/>
      <dgm:spPr/>
      <dgm:t>
        <a:bodyPr/>
        <a:lstStyle/>
        <a:p>
          <a:endParaRPr lang="en-GB"/>
        </a:p>
      </dgm:t>
    </dgm:pt>
    <dgm:pt modelId="{FFC847E4-27E7-4418-B2E5-023B2227450A}">
      <dgm:prSet phldrT="[Text]" custT="1"/>
      <dgm:spPr/>
      <dgm:t>
        <a:bodyPr/>
        <a:lstStyle/>
        <a:p>
          <a:r>
            <a:rPr lang="en-GB" sz="1200" dirty="0">
              <a:solidFill>
                <a:schemeClr val="tx2"/>
              </a:solidFill>
            </a:rPr>
            <a:t>Research Body is added to UNC TPD Section V5</a:t>
          </a:r>
        </a:p>
      </dgm:t>
    </dgm:pt>
    <dgm:pt modelId="{3D89B76F-B625-4E18-BD5E-8D633515AB71}" type="parTrans" cxnId="{C4589D9D-2B8F-4805-AF50-A93096BB6782}">
      <dgm:prSet/>
      <dgm:spPr/>
      <dgm:t>
        <a:bodyPr/>
        <a:lstStyle/>
        <a:p>
          <a:endParaRPr lang="en-GB"/>
        </a:p>
      </dgm:t>
    </dgm:pt>
    <dgm:pt modelId="{872B8D2D-B05E-4AD7-82E1-127FE2C6B43D}" type="sibTrans" cxnId="{C4589D9D-2B8F-4805-AF50-A93096BB6782}">
      <dgm:prSet/>
      <dgm:spPr/>
      <dgm:t>
        <a:bodyPr/>
        <a:lstStyle/>
        <a:p>
          <a:endParaRPr lang="en-GB"/>
        </a:p>
      </dgm:t>
    </dgm:pt>
    <dgm:pt modelId="{94E424E9-31AA-460B-972A-E332CDBE1616}">
      <dgm:prSet phldrT="[Text]" custT="1"/>
      <dgm:spPr/>
      <dgm:t>
        <a:bodyPr/>
        <a:lstStyle/>
        <a:p>
          <a:r>
            <a:rPr lang="en-GB" sz="1200" dirty="0">
              <a:solidFill>
                <a:schemeClr val="tx2"/>
              </a:solidFill>
            </a:rPr>
            <a:t>Research Body is added to Data Permissions Matrix as a new user type</a:t>
          </a:r>
        </a:p>
      </dgm:t>
    </dgm:pt>
    <dgm:pt modelId="{556142C3-6224-496A-9235-B0CFAA0D9A92}" type="parTrans" cxnId="{02F3719F-A701-468B-8204-9427C55BE124}">
      <dgm:prSet/>
      <dgm:spPr/>
      <dgm:t>
        <a:bodyPr/>
        <a:lstStyle/>
        <a:p>
          <a:endParaRPr lang="en-GB"/>
        </a:p>
      </dgm:t>
    </dgm:pt>
    <dgm:pt modelId="{D208C610-B177-456F-BADA-130AAE93C1F5}" type="sibTrans" cxnId="{02F3719F-A701-468B-8204-9427C55BE124}">
      <dgm:prSet/>
      <dgm:spPr/>
      <dgm:t>
        <a:bodyPr/>
        <a:lstStyle/>
        <a:p>
          <a:endParaRPr lang="en-GB"/>
        </a:p>
      </dgm:t>
    </dgm:pt>
    <dgm:pt modelId="{ACF19CFD-ABA3-421B-AC5A-4961DEB54E1D}">
      <dgm:prSet phldrT="[Text]" custT="1"/>
      <dgm:spPr/>
      <dgm:t>
        <a:bodyPr/>
        <a:lstStyle/>
        <a:p>
          <a:r>
            <a:rPr lang="en-GB" sz="1100" dirty="0"/>
            <a:t>Request submitted</a:t>
          </a:r>
        </a:p>
      </dgm:t>
    </dgm:pt>
    <dgm:pt modelId="{01E492CF-F57E-4EA3-96DE-6F28EBE45D31}" type="parTrans" cxnId="{8C1F0674-166B-4471-A094-70FADAA3E46F}">
      <dgm:prSet/>
      <dgm:spPr/>
      <dgm:t>
        <a:bodyPr/>
        <a:lstStyle/>
        <a:p>
          <a:endParaRPr lang="en-GB"/>
        </a:p>
      </dgm:t>
    </dgm:pt>
    <dgm:pt modelId="{FD73203C-9FFC-4895-B24F-F66AF1BF9E87}" type="sibTrans" cxnId="{8C1F0674-166B-4471-A094-70FADAA3E46F}">
      <dgm:prSet/>
      <dgm:spPr/>
      <dgm:t>
        <a:bodyPr/>
        <a:lstStyle/>
        <a:p>
          <a:endParaRPr lang="en-GB"/>
        </a:p>
      </dgm:t>
    </dgm:pt>
    <dgm:pt modelId="{09366510-D70C-4361-B5A8-60EC5C1F9BAA}">
      <dgm:prSet phldrT="[Text]" custT="1"/>
      <dgm:spPr/>
      <dgm:t>
        <a:bodyPr/>
        <a:lstStyle/>
        <a:p>
          <a:r>
            <a:rPr lang="en-GB" sz="1100" dirty="0"/>
            <a:t>Request decision</a:t>
          </a:r>
        </a:p>
      </dgm:t>
    </dgm:pt>
    <dgm:pt modelId="{3A40CF14-F07E-4760-A8DD-B7215D4279EE}" type="parTrans" cxnId="{02D5529F-1B75-48FF-951A-65C0F584DB98}">
      <dgm:prSet/>
      <dgm:spPr/>
      <dgm:t>
        <a:bodyPr/>
        <a:lstStyle/>
        <a:p>
          <a:endParaRPr lang="en-GB"/>
        </a:p>
      </dgm:t>
    </dgm:pt>
    <dgm:pt modelId="{8FE24A6C-7FCB-461A-9C60-94A746C75CC1}" type="sibTrans" cxnId="{02D5529F-1B75-48FF-951A-65C0F584DB98}">
      <dgm:prSet/>
      <dgm:spPr/>
      <dgm:t>
        <a:bodyPr/>
        <a:lstStyle/>
        <a:p>
          <a:endParaRPr lang="en-GB"/>
        </a:p>
      </dgm:t>
    </dgm:pt>
    <dgm:pt modelId="{BC4B697C-9A03-484E-80EE-C829E75393CA}">
      <dgm:prSet phldrT="[Text]" custT="1"/>
      <dgm:spPr/>
      <dgm:t>
        <a:bodyPr/>
        <a:lstStyle/>
        <a:p>
          <a:r>
            <a:rPr lang="en-GB" sz="1200" dirty="0">
              <a:solidFill>
                <a:schemeClr val="tx2"/>
              </a:solidFill>
            </a:rPr>
            <a:t>CoMC decide on an outcome of the request:</a:t>
          </a:r>
        </a:p>
      </dgm:t>
    </dgm:pt>
    <dgm:pt modelId="{BE826FD6-33E1-44B1-92DF-3EAA8DC8018F}" type="parTrans" cxnId="{9CDD4211-AD07-47B9-AF16-3F7A86F5970D}">
      <dgm:prSet/>
      <dgm:spPr/>
      <dgm:t>
        <a:bodyPr/>
        <a:lstStyle/>
        <a:p>
          <a:endParaRPr lang="en-GB"/>
        </a:p>
      </dgm:t>
    </dgm:pt>
    <dgm:pt modelId="{65B9CC3F-548A-48D5-BB4B-1FDDA1AEB922}" type="sibTrans" cxnId="{9CDD4211-AD07-47B9-AF16-3F7A86F5970D}">
      <dgm:prSet/>
      <dgm:spPr/>
      <dgm:t>
        <a:bodyPr/>
        <a:lstStyle/>
        <a:p>
          <a:endParaRPr lang="en-GB"/>
        </a:p>
      </dgm:t>
    </dgm:pt>
    <dgm:pt modelId="{E4525E81-883F-4EE0-8C4E-A47770525269}">
      <dgm:prSet custT="1"/>
      <dgm:spPr/>
      <dgm:t>
        <a:bodyPr/>
        <a:lstStyle/>
        <a:p>
          <a:r>
            <a:rPr lang="en-GB" sz="1100" dirty="0"/>
            <a:t>Notice</a:t>
          </a:r>
        </a:p>
      </dgm:t>
    </dgm:pt>
    <dgm:pt modelId="{74802063-1309-4057-A229-C6FBE7A86D63}" type="parTrans" cxnId="{8C84DD55-E54F-4586-AA50-03F8DE300FAF}">
      <dgm:prSet/>
      <dgm:spPr/>
      <dgm:t>
        <a:bodyPr/>
        <a:lstStyle/>
        <a:p>
          <a:endParaRPr lang="en-GB"/>
        </a:p>
      </dgm:t>
    </dgm:pt>
    <dgm:pt modelId="{2CC5CF5E-E246-447D-A81B-D0702ACBE016}" type="sibTrans" cxnId="{8C84DD55-E54F-4586-AA50-03F8DE300FAF}">
      <dgm:prSet/>
      <dgm:spPr/>
      <dgm:t>
        <a:bodyPr/>
        <a:lstStyle/>
        <a:p>
          <a:endParaRPr lang="en-GB"/>
        </a:p>
      </dgm:t>
    </dgm:pt>
    <dgm:pt modelId="{13B4EE8D-EBD5-4113-8F4B-6FDE0D32AB8C}">
      <dgm:prSet custT="1"/>
      <dgm:spPr/>
      <dgm:t>
        <a:bodyPr/>
        <a:lstStyle/>
        <a:p>
          <a:r>
            <a:rPr lang="en-GB" sz="1100" dirty="0"/>
            <a:t>Appeal</a:t>
          </a:r>
        </a:p>
      </dgm:t>
    </dgm:pt>
    <dgm:pt modelId="{D11AB5D0-C01A-4BF9-8722-8882D696A2E1}" type="parTrans" cxnId="{EF61DE22-64F5-4B00-BDD8-E99BF591698A}">
      <dgm:prSet/>
      <dgm:spPr/>
      <dgm:t>
        <a:bodyPr/>
        <a:lstStyle/>
        <a:p>
          <a:endParaRPr lang="en-GB"/>
        </a:p>
      </dgm:t>
    </dgm:pt>
    <dgm:pt modelId="{2E3FE148-C903-42C7-81C4-AD05839A8D48}" type="sibTrans" cxnId="{EF61DE22-64F5-4B00-BDD8-E99BF591698A}">
      <dgm:prSet/>
      <dgm:spPr/>
      <dgm:t>
        <a:bodyPr/>
        <a:lstStyle/>
        <a:p>
          <a:endParaRPr lang="en-GB"/>
        </a:p>
      </dgm:t>
    </dgm:pt>
    <dgm:pt modelId="{6FB0B661-12E4-499D-9E3A-D4E3B0443A27}">
      <dgm:prSet phldrT="[Text]" custT="1"/>
      <dgm:spPr/>
      <dgm:t>
        <a:bodyPr/>
        <a:lstStyle/>
        <a:p>
          <a:r>
            <a:rPr lang="en-GB" sz="1200" dirty="0">
              <a:solidFill>
                <a:schemeClr val="tx2"/>
              </a:solidFill>
            </a:rPr>
            <a:t>Organisation submits Research Summary Request to the CDSP </a:t>
          </a:r>
        </a:p>
      </dgm:t>
    </dgm:pt>
    <dgm:pt modelId="{10D6A850-972E-4CB4-AC55-0C6F22174958}" type="sibTrans" cxnId="{05E33076-18E3-4984-BBCD-3081E87313F7}">
      <dgm:prSet/>
      <dgm:spPr/>
      <dgm:t>
        <a:bodyPr/>
        <a:lstStyle/>
        <a:p>
          <a:endParaRPr lang="en-GB"/>
        </a:p>
      </dgm:t>
    </dgm:pt>
    <dgm:pt modelId="{00CA4A21-5436-4244-A2E1-34C782F62365}" type="parTrans" cxnId="{05E33076-18E3-4984-BBCD-3081E87313F7}">
      <dgm:prSet/>
      <dgm:spPr/>
      <dgm:t>
        <a:bodyPr/>
        <a:lstStyle/>
        <a:p>
          <a:endParaRPr lang="en-GB"/>
        </a:p>
      </dgm:t>
    </dgm:pt>
    <dgm:pt modelId="{9C6769A9-6E8C-434F-8F9E-65BA3C902028}">
      <dgm:prSet phldrT="[Text]" custT="1"/>
      <dgm:spPr/>
      <dgm:t>
        <a:bodyPr/>
        <a:lstStyle/>
        <a:p>
          <a:r>
            <a:rPr lang="en-GB" sz="1200" dirty="0">
              <a:solidFill>
                <a:schemeClr val="tx2"/>
              </a:solidFill>
            </a:rPr>
            <a:t>CDSP review request and add any additional information/context</a:t>
          </a:r>
          <a:endParaRPr lang="en-GB" sz="1700" dirty="0">
            <a:solidFill>
              <a:schemeClr val="tx2"/>
            </a:solidFill>
          </a:endParaRPr>
        </a:p>
      </dgm:t>
    </dgm:pt>
    <dgm:pt modelId="{F2D5ED7B-F6B6-44E7-B64D-9033461B5766}" type="sibTrans" cxnId="{D2EC7A56-2AE2-4485-9E6E-A86BAD02A0C2}">
      <dgm:prSet/>
      <dgm:spPr/>
      <dgm:t>
        <a:bodyPr/>
        <a:lstStyle/>
        <a:p>
          <a:endParaRPr lang="en-GB"/>
        </a:p>
      </dgm:t>
    </dgm:pt>
    <dgm:pt modelId="{8BD0F227-AE2E-4A4E-A5C1-560FC6F1A896}" type="parTrans" cxnId="{D2EC7A56-2AE2-4485-9E6E-A86BAD02A0C2}">
      <dgm:prSet/>
      <dgm:spPr/>
      <dgm:t>
        <a:bodyPr/>
        <a:lstStyle/>
        <a:p>
          <a:endParaRPr lang="en-GB"/>
        </a:p>
      </dgm:t>
    </dgm:pt>
    <dgm:pt modelId="{7A2F34F1-C0A1-4690-A978-EDEBE5A7B1AD}">
      <dgm:prSet phldrT="[Text]" custT="1"/>
      <dgm:spPr/>
      <dgm:t>
        <a:bodyPr/>
        <a:lstStyle/>
        <a:p>
          <a:r>
            <a:rPr lang="en-GB" sz="1200" dirty="0">
              <a:solidFill>
                <a:schemeClr val="tx2"/>
              </a:solidFill>
            </a:rPr>
            <a:t>CDSP send the request to DSC CoMC to review</a:t>
          </a:r>
        </a:p>
      </dgm:t>
    </dgm:pt>
    <dgm:pt modelId="{78594E33-7DEB-4D64-A3B9-2CD96A1C3AFF}" type="parTrans" cxnId="{8ECB409D-48AD-4152-B90F-D32B8565BCA0}">
      <dgm:prSet/>
      <dgm:spPr/>
      <dgm:t>
        <a:bodyPr/>
        <a:lstStyle/>
        <a:p>
          <a:endParaRPr lang="en-GB"/>
        </a:p>
      </dgm:t>
    </dgm:pt>
    <dgm:pt modelId="{FEF423DF-7D19-46FC-8A36-24CFB80C319B}" type="sibTrans" cxnId="{8ECB409D-48AD-4152-B90F-D32B8565BCA0}">
      <dgm:prSet/>
      <dgm:spPr/>
      <dgm:t>
        <a:bodyPr/>
        <a:lstStyle/>
        <a:p>
          <a:endParaRPr lang="en-GB"/>
        </a:p>
      </dgm:t>
    </dgm:pt>
    <dgm:pt modelId="{BBD99364-A3E4-4322-8854-8F25CAB3969E}">
      <dgm:prSet phldrT="[Text]" custT="1"/>
      <dgm:spPr/>
      <dgm:t>
        <a:bodyPr/>
        <a:lstStyle/>
        <a:p>
          <a:r>
            <a:rPr lang="en-GB" sz="1200" dirty="0">
              <a:solidFill>
                <a:schemeClr val="tx2"/>
              </a:solidFill>
            </a:rPr>
            <a:t>Approve /  Reject  /  Defer</a:t>
          </a:r>
        </a:p>
      </dgm:t>
    </dgm:pt>
    <dgm:pt modelId="{4927C6B8-4D4A-4A4C-A706-F1ECF5A76988}" type="parTrans" cxnId="{A5E6EB6E-B8E2-4AAE-B79C-00BAC9676CC7}">
      <dgm:prSet/>
      <dgm:spPr/>
    </dgm:pt>
    <dgm:pt modelId="{913346BA-3A37-4F3B-A9D4-F0C44D110ECF}" type="sibTrans" cxnId="{A5E6EB6E-B8E2-4AAE-B79C-00BAC9676CC7}">
      <dgm:prSet/>
      <dgm:spPr/>
    </dgm:pt>
    <dgm:pt modelId="{93700882-A8E5-4B29-9745-0C76F25D520A}">
      <dgm:prSet custT="1"/>
      <dgm:spPr/>
      <dgm:t>
        <a:bodyPr/>
        <a:lstStyle/>
        <a:p>
          <a:r>
            <a:rPr lang="en-GB" sz="1200" dirty="0">
              <a:solidFill>
                <a:schemeClr val="tx2"/>
              </a:solidFill>
            </a:rPr>
            <a:t>Requesting organisation is notified of the outcome and the reasoning why</a:t>
          </a:r>
          <a:endParaRPr lang="en-GB" sz="1200" dirty="0"/>
        </a:p>
      </dgm:t>
    </dgm:pt>
    <dgm:pt modelId="{CF917DE8-1A0C-4224-9A85-5F552A54EAF6}" type="parTrans" cxnId="{F6167870-3FDE-4B82-B416-23995A82327E}">
      <dgm:prSet/>
      <dgm:spPr/>
    </dgm:pt>
    <dgm:pt modelId="{AC5B68CB-CB37-4638-B9C0-97AA2859D1A1}" type="sibTrans" cxnId="{F6167870-3FDE-4B82-B416-23995A82327E}">
      <dgm:prSet/>
      <dgm:spPr/>
    </dgm:pt>
    <dgm:pt modelId="{D8D96207-E363-453E-B445-BCC23049E3D9}">
      <dgm:prSet custT="1"/>
      <dgm:spPr/>
      <dgm:t>
        <a:bodyPr/>
        <a:lstStyle/>
        <a:p>
          <a:r>
            <a:rPr lang="en-GB" sz="1200" dirty="0">
              <a:solidFill>
                <a:schemeClr val="tx2"/>
              </a:solidFill>
            </a:rPr>
            <a:t>If the request is approved, the arrangements need to be put in place to provide the agreed data to the Research Body</a:t>
          </a:r>
        </a:p>
      </dgm:t>
    </dgm:pt>
    <dgm:pt modelId="{15268463-3CB7-4EF7-8F75-A3C17DC75092}" type="parTrans" cxnId="{81448EE2-743E-4DE0-8D21-E656FAA2D7EE}">
      <dgm:prSet/>
      <dgm:spPr/>
    </dgm:pt>
    <dgm:pt modelId="{978023D7-145A-42E2-A5BB-68AFB57AE99A}" type="sibTrans" cxnId="{81448EE2-743E-4DE0-8D21-E656FAA2D7EE}">
      <dgm:prSet/>
      <dgm:spPr/>
    </dgm:pt>
    <dgm:pt modelId="{6D039AB8-D89A-4027-9A41-C0EB09D91A36}">
      <dgm:prSet custT="1"/>
      <dgm:spPr/>
      <dgm:t>
        <a:bodyPr/>
        <a:lstStyle/>
        <a:p>
          <a:r>
            <a:rPr lang="en-GB" sz="1200" dirty="0">
              <a:solidFill>
                <a:schemeClr val="tx2"/>
              </a:solidFill>
            </a:rPr>
            <a:t>If rejected, the requesting organisation can appeal the decision. </a:t>
          </a:r>
          <a:r>
            <a:rPr lang="en-GB" sz="1200" i="1" dirty="0">
              <a:solidFill>
                <a:schemeClr val="tx2"/>
              </a:solidFill>
            </a:rPr>
            <a:t>Please note the appeal outcome will be decided upon by Ofgem</a:t>
          </a:r>
          <a:endParaRPr lang="en-GB" sz="1200" dirty="0">
            <a:solidFill>
              <a:schemeClr val="tx2"/>
            </a:solidFill>
          </a:endParaRPr>
        </a:p>
      </dgm:t>
    </dgm:pt>
    <dgm:pt modelId="{569DB805-DA61-4D79-9B06-B10DD3919B51}" type="parTrans" cxnId="{85C4749F-DE88-49FD-85FE-54A8207C1A8B}">
      <dgm:prSet/>
      <dgm:spPr/>
    </dgm:pt>
    <dgm:pt modelId="{A6757D1F-664D-4237-A0D8-BE3300C5C0AB}" type="sibTrans" cxnId="{85C4749F-DE88-49FD-85FE-54A8207C1A8B}">
      <dgm:prSet/>
      <dgm:spPr/>
    </dgm:pt>
    <dgm:pt modelId="{E7A25CB5-68C1-4FA3-A6F8-3CB588CC406F}" type="pres">
      <dgm:prSet presAssocID="{7E11138E-D3E5-47F9-B617-F98016E5D70A}" presName="linearFlow" presStyleCnt="0">
        <dgm:presLayoutVars>
          <dgm:dir/>
          <dgm:animLvl val="lvl"/>
          <dgm:resizeHandles val="exact"/>
        </dgm:presLayoutVars>
      </dgm:prSet>
      <dgm:spPr/>
    </dgm:pt>
    <dgm:pt modelId="{4470F1E7-9A7D-4FBE-8261-8336B6EB00C1}" type="pres">
      <dgm:prSet presAssocID="{0031F634-59D6-4BC9-980C-567973194084}" presName="composite" presStyleCnt="0"/>
      <dgm:spPr/>
    </dgm:pt>
    <dgm:pt modelId="{6CF57B93-2F56-41C1-9876-EC2CDD913D42}" type="pres">
      <dgm:prSet presAssocID="{0031F634-59D6-4BC9-980C-567973194084}" presName="parentText" presStyleLbl="alignNode1" presStyleIdx="0" presStyleCnt="5">
        <dgm:presLayoutVars>
          <dgm:chMax val="1"/>
          <dgm:bulletEnabled val="1"/>
        </dgm:presLayoutVars>
      </dgm:prSet>
      <dgm:spPr/>
    </dgm:pt>
    <dgm:pt modelId="{DEC7A17D-FEF5-405E-BFE9-DAFB70C642E0}" type="pres">
      <dgm:prSet presAssocID="{0031F634-59D6-4BC9-980C-567973194084}" presName="descendantText" presStyleLbl="alignAcc1" presStyleIdx="0" presStyleCnt="5">
        <dgm:presLayoutVars>
          <dgm:bulletEnabled val="1"/>
        </dgm:presLayoutVars>
      </dgm:prSet>
      <dgm:spPr/>
    </dgm:pt>
    <dgm:pt modelId="{348D181B-D6ED-48DA-A4B5-10A153D6540C}" type="pres">
      <dgm:prSet presAssocID="{2F397211-1331-46E8-8432-13B500DF2E8F}" presName="sp" presStyleCnt="0"/>
      <dgm:spPr/>
    </dgm:pt>
    <dgm:pt modelId="{B9EB804F-7F5B-4349-8997-5CB1EB106512}" type="pres">
      <dgm:prSet presAssocID="{ACF19CFD-ABA3-421B-AC5A-4961DEB54E1D}" presName="composite" presStyleCnt="0"/>
      <dgm:spPr/>
    </dgm:pt>
    <dgm:pt modelId="{DFE931BA-91FE-4E98-9BDC-ED7E10EE5E1F}" type="pres">
      <dgm:prSet presAssocID="{ACF19CFD-ABA3-421B-AC5A-4961DEB54E1D}" presName="parentText" presStyleLbl="alignNode1" presStyleIdx="1" presStyleCnt="5">
        <dgm:presLayoutVars>
          <dgm:chMax val="1"/>
          <dgm:bulletEnabled val="1"/>
        </dgm:presLayoutVars>
      </dgm:prSet>
      <dgm:spPr/>
    </dgm:pt>
    <dgm:pt modelId="{5A0AC39B-59AD-42C0-98CD-DC87AECAA302}" type="pres">
      <dgm:prSet presAssocID="{ACF19CFD-ABA3-421B-AC5A-4961DEB54E1D}" presName="descendantText" presStyleLbl="alignAcc1" presStyleIdx="1" presStyleCnt="5">
        <dgm:presLayoutVars>
          <dgm:bulletEnabled val="1"/>
        </dgm:presLayoutVars>
      </dgm:prSet>
      <dgm:spPr/>
    </dgm:pt>
    <dgm:pt modelId="{BF87738C-EA4A-41E4-A859-0303CD5805C4}" type="pres">
      <dgm:prSet presAssocID="{FD73203C-9FFC-4895-B24F-F66AF1BF9E87}" presName="sp" presStyleCnt="0"/>
      <dgm:spPr/>
    </dgm:pt>
    <dgm:pt modelId="{A68B5427-8626-4A69-903A-D0D3DDFCBE42}" type="pres">
      <dgm:prSet presAssocID="{09366510-D70C-4361-B5A8-60EC5C1F9BAA}" presName="composite" presStyleCnt="0"/>
      <dgm:spPr/>
    </dgm:pt>
    <dgm:pt modelId="{F535BBD3-4A33-4E3C-90D9-61B296EA5430}" type="pres">
      <dgm:prSet presAssocID="{09366510-D70C-4361-B5A8-60EC5C1F9BAA}" presName="parentText" presStyleLbl="alignNode1" presStyleIdx="2" presStyleCnt="5">
        <dgm:presLayoutVars>
          <dgm:chMax val="1"/>
          <dgm:bulletEnabled val="1"/>
        </dgm:presLayoutVars>
      </dgm:prSet>
      <dgm:spPr/>
    </dgm:pt>
    <dgm:pt modelId="{1AD18165-2AD4-424D-8B5B-F17FDC22B639}" type="pres">
      <dgm:prSet presAssocID="{09366510-D70C-4361-B5A8-60EC5C1F9BAA}" presName="descendantText" presStyleLbl="alignAcc1" presStyleIdx="2" presStyleCnt="5">
        <dgm:presLayoutVars>
          <dgm:bulletEnabled val="1"/>
        </dgm:presLayoutVars>
      </dgm:prSet>
      <dgm:spPr/>
    </dgm:pt>
    <dgm:pt modelId="{47EEF6AB-EFB5-497F-B8ED-62A07549CBB5}" type="pres">
      <dgm:prSet presAssocID="{8FE24A6C-7FCB-461A-9C60-94A746C75CC1}" presName="sp" presStyleCnt="0"/>
      <dgm:spPr/>
    </dgm:pt>
    <dgm:pt modelId="{1EA62785-B636-411E-9D2E-46D11FCF1FD6}" type="pres">
      <dgm:prSet presAssocID="{E4525E81-883F-4EE0-8C4E-A47770525269}" presName="composite" presStyleCnt="0"/>
      <dgm:spPr/>
    </dgm:pt>
    <dgm:pt modelId="{EC11364E-25CC-478A-831A-64AE40EE34D0}" type="pres">
      <dgm:prSet presAssocID="{E4525E81-883F-4EE0-8C4E-A47770525269}" presName="parentText" presStyleLbl="alignNode1" presStyleIdx="3" presStyleCnt="5">
        <dgm:presLayoutVars>
          <dgm:chMax val="1"/>
          <dgm:bulletEnabled val="1"/>
        </dgm:presLayoutVars>
      </dgm:prSet>
      <dgm:spPr/>
    </dgm:pt>
    <dgm:pt modelId="{42F91C66-0C60-4746-BBDE-CCD921E9AA1D}" type="pres">
      <dgm:prSet presAssocID="{E4525E81-883F-4EE0-8C4E-A47770525269}" presName="descendantText" presStyleLbl="alignAcc1" presStyleIdx="3" presStyleCnt="5">
        <dgm:presLayoutVars>
          <dgm:bulletEnabled val="1"/>
        </dgm:presLayoutVars>
      </dgm:prSet>
      <dgm:spPr/>
    </dgm:pt>
    <dgm:pt modelId="{57C68A1E-6E7D-4130-9210-B40CA311C1BD}" type="pres">
      <dgm:prSet presAssocID="{2CC5CF5E-E246-447D-A81B-D0702ACBE016}" presName="sp" presStyleCnt="0"/>
      <dgm:spPr/>
    </dgm:pt>
    <dgm:pt modelId="{87D8A5C7-2A4F-4B30-BC3F-6255FC2D0F91}" type="pres">
      <dgm:prSet presAssocID="{13B4EE8D-EBD5-4113-8F4B-6FDE0D32AB8C}" presName="composite" presStyleCnt="0"/>
      <dgm:spPr/>
    </dgm:pt>
    <dgm:pt modelId="{97BAFDF6-9174-47CC-8744-64F28660C762}" type="pres">
      <dgm:prSet presAssocID="{13B4EE8D-EBD5-4113-8F4B-6FDE0D32AB8C}" presName="parentText" presStyleLbl="alignNode1" presStyleIdx="4" presStyleCnt="5">
        <dgm:presLayoutVars>
          <dgm:chMax val="1"/>
          <dgm:bulletEnabled val="1"/>
        </dgm:presLayoutVars>
      </dgm:prSet>
      <dgm:spPr/>
    </dgm:pt>
    <dgm:pt modelId="{53366AB4-5387-4DD2-867E-D9164602E3D7}" type="pres">
      <dgm:prSet presAssocID="{13B4EE8D-EBD5-4113-8F4B-6FDE0D32AB8C}" presName="descendantText" presStyleLbl="alignAcc1" presStyleIdx="4" presStyleCnt="5">
        <dgm:presLayoutVars>
          <dgm:bulletEnabled val="1"/>
        </dgm:presLayoutVars>
      </dgm:prSet>
      <dgm:spPr/>
    </dgm:pt>
  </dgm:ptLst>
  <dgm:cxnLst>
    <dgm:cxn modelId="{ADF9550C-3651-465D-A75E-9F4DB77A47F5}" type="presOf" srcId="{93700882-A8E5-4B29-9745-0C76F25D520A}" destId="{42F91C66-0C60-4746-BBDE-CCD921E9AA1D}" srcOrd="0" destOrd="0" presId="urn:microsoft.com/office/officeart/2005/8/layout/chevron2"/>
    <dgm:cxn modelId="{9CDD4211-AD07-47B9-AF16-3F7A86F5970D}" srcId="{09366510-D70C-4361-B5A8-60EC5C1F9BAA}" destId="{BC4B697C-9A03-484E-80EE-C829E75393CA}" srcOrd="0" destOrd="0" parTransId="{BE826FD6-33E1-44B1-92DF-3EAA8DC8018F}" sibTransId="{65B9CC3F-548A-48D5-BB4B-1FDDA1AEB922}"/>
    <dgm:cxn modelId="{B8DB1012-571F-408F-B5F0-4CFAFF64FC2E}" type="presOf" srcId="{BC4B697C-9A03-484E-80EE-C829E75393CA}" destId="{1AD18165-2AD4-424D-8B5B-F17FDC22B639}" srcOrd="0" destOrd="0" presId="urn:microsoft.com/office/officeart/2005/8/layout/chevron2"/>
    <dgm:cxn modelId="{09E31C1E-DEF7-4E79-A70D-2903DE45FF67}" srcId="{7E11138E-D3E5-47F9-B617-F98016E5D70A}" destId="{0031F634-59D6-4BC9-980C-567973194084}" srcOrd="0" destOrd="0" parTransId="{B8931A2C-AEBE-4D72-905A-90EE4FD46BF8}" sibTransId="{2F397211-1331-46E8-8432-13B500DF2E8F}"/>
    <dgm:cxn modelId="{6F0C561E-E747-4846-A493-AC0B6BF0AA84}" type="presOf" srcId="{6D039AB8-D89A-4027-9A41-C0EB09D91A36}" destId="{53366AB4-5387-4DD2-867E-D9164602E3D7}" srcOrd="0" destOrd="0" presId="urn:microsoft.com/office/officeart/2005/8/layout/chevron2"/>
    <dgm:cxn modelId="{EF61DE22-64F5-4B00-BDD8-E99BF591698A}" srcId="{7E11138E-D3E5-47F9-B617-F98016E5D70A}" destId="{13B4EE8D-EBD5-4113-8F4B-6FDE0D32AB8C}" srcOrd="4" destOrd="0" parTransId="{D11AB5D0-C01A-4BF9-8722-8882D696A2E1}" sibTransId="{2E3FE148-C903-42C7-81C4-AD05839A8D48}"/>
    <dgm:cxn modelId="{91985E5B-75C1-49CC-8812-595180AE22AA}" type="presOf" srcId="{D8D96207-E363-453E-B445-BCC23049E3D9}" destId="{42F91C66-0C60-4746-BBDE-CCD921E9AA1D}" srcOrd="0" destOrd="1" presId="urn:microsoft.com/office/officeart/2005/8/layout/chevron2"/>
    <dgm:cxn modelId="{9978045F-69B0-4DEF-A918-07F6474A40E0}" type="presOf" srcId="{9C6769A9-6E8C-434F-8F9E-65BA3C902028}" destId="{5A0AC39B-59AD-42C0-98CD-DC87AECAA302}" srcOrd="0" destOrd="1" presId="urn:microsoft.com/office/officeart/2005/8/layout/chevron2"/>
    <dgm:cxn modelId="{6400D96B-2F67-4269-B77E-BCBE82F7A888}" type="presOf" srcId="{FFC847E4-27E7-4418-B2E5-023B2227450A}" destId="{DEC7A17D-FEF5-405E-BFE9-DAFB70C642E0}" srcOrd="0" destOrd="0" presId="urn:microsoft.com/office/officeart/2005/8/layout/chevron2"/>
    <dgm:cxn modelId="{A5E6EB6E-B8E2-4AAE-B79C-00BAC9676CC7}" srcId="{09366510-D70C-4361-B5A8-60EC5C1F9BAA}" destId="{BBD99364-A3E4-4322-8854-8F25CAB3969E}" srcOrd="1" destOrd="0" parTransId="{4927C6B8-4D4A-4A4C-A706-F1ECF5A76988}" sibTransId="{913346BA-3A37-4F3B-A9D4-F0C44D110ECF}"/>
    <dgm:cxn modelId="{F6167870-3FDE-4B82-B416-23995A82327E}" srcId="{E4525E81-883F-4EE0-8C4E-A47770525269}" destId="{93700882-A8E5-4B29-9745-0C76F25D520A}" srcOrd="0" destOrd="0" parTransId="{CF917DE8-1A0C-4224-9A85-5F552A54EAF6}" sibTransId="{AC5B68CB-CB37-4638-B9C0-97AA2859D1A1}"/>
    <dgm:cxn modelId="{8C1F0674-166B-4471-A094-70FADAA3E46F}" srcId="{7E11138E-D3E5-47F9-B617-F98016E5D70A}" destId="{ACF19CFD-ABA3-421B-AC5A-4961DEB54E1D}" srcOrd="1" destOrd="0" parTransId="{01E492CF-F57E-4EA3-96DE-6F28EBE45D31}" sibTransId="{FD73203C-9FFC-4895-B24F-F66AF1BF9E87}"/>
    <dgm:cxn modelId="{8C84DD55-E54F-4586-AA50-03F8DE300FAF}" srcId="{7E11138E-D3E5-47F9-B617-F98016E5D70A}" destId="{E4525E81-883F-4EE0-8C4E-A47770525269}" srcOrd="3" destOrd="0" parTransId="{74802063-1309-4057-A229-C6FBE7A86D63}" sibTransId="{2CC5CF5E-E246-447D-A81B-D0702ACBE016}"/>
    <dgm:cxn modelId="{05E33076-18E3-4984-BBCD-3081E87313F7}" srcId="{ACF19CFD-ABA3-421B-AC5A-4961DEB54E1D}" destId="{6FB0B661-12E4-499D-9E3A-D4E3B0443A27}" srcOrd="0" destOrd="0" parTransId="{00CA4A21-5436-4244-A2E1-34C782F62365}" sibTransId="{10D6A850-972E-4CB4-AC55-0C6F22174958}"/>
    <dgm:cxn modelId="{D2EC7A56-2AE2-4485-9E6E-A86BAD02A0C2}" srcId="{ACF19CFD-ABA3-421B-AC5A-4961DEB54E1D}" destId="{9C6769A9-6E8C-434F-8F9E-65BA3C902028}" srcOrd="1" destOrd="0" parTransId="{8BD0F227-AE2E-4A4E-A5C1-560FC6F1A896}" sibTransId="{F2D5ED7B-F6B6-44E7-B64D-9033461B5766}"/>
    <dgm:cxn modelId="{6DA46078-0EED-4355-B278-89D2C8721CFA}" type="presOf" srcId="{ACF19CFD-ABA3-421B-AC5A-4961DEB54E1D}" destId="{DFE931BA-91FE-4E98-9BDC-ED7E10EE5E1F}" srcOrd="0" destOrd="0" presId="urn:microsoft.com/office/officeart/2005/8/layout/chevron2"/>
    <dgm:cxn modelId="{2191B158-DD3E-429A-A260-A8D439A75CEF}" type="presOf" srcId="{0031F634-59D6-4BC9-980C-567973194084}" destId="{6CF57B93-2F56-41C1-9876-EC2CDD913D42}" srcOrd="0" destOrd="0" presId="urn:microsoft.com/office/officeart/2005/8/layout/chevron2"/>
    <dgm:cxn modelId="{02C42081-94ED-4E57-94A5-0D463F68278B}" type="presOf" srcId="{BBD99364-A3E4-4322-8854-8F25CAB3969E}" destId="{1AD18165-2AD4-424D-8B5B-F17FDC22B639}" srcOrd="0" destOrd="1" presId="urn:microsoft.com/office/officeart/2005/8/layout/chevron2"/>
    <dgm:cxn modelId="{9C4EB68A-B16C-47D0-914B-9122C18CB79A}" type="presOf" srcId="{7E11138E-D3E5-47F9-B617-F98016E5D70A}" destId="{E7A25CB5-68C1-4FA3-A6F8-3CB588CC406F}" srcOrd="0" destOrd="0" presId="urn:microsoft.com/office/officeart/2005/8/layout/chevron2"/>
    <dgm:cxn modelId="{2DE67F8B-35E3-4022-9B2F-CD6E9F95F9A4}" type="presOf" srcId="{94E424E9-31AA-460B-972A-E332CDBE1616}" destId="{DEC7A17D-FEF5-405E-BFE9-DAFB70C642E0}" srcOrd="0" destOrd="1" presId="urn:microsoft.com/office/officeart/2005/8/layout/chevron2"/>
    <dgm:cxn modelId="{8ECB409D-48AD-4152-B90F-D32B8565BCA0}" srcId="{ACF19CFD-ABA3-421B-AC5A-4961DEB54E1D}" destId="{7A2F34F1-C0A1-4690-A978-EDEBE5A7B1AD}" srcOrd="2" destOrd="0" parTransId="{78594E33-7DEB-4D64-A3B9-2CD96A1C3AFF}" sibTransId="{FEF423DF-7D19-46FC-8A36-24CFB80C319B}"/>
    <dgm:cxn modelId="{C4589D9D-2B8F-4805-AF50-A93096BB6782}" srcId="{0031F634-59D6-4BC9-980C-567973194084}" destId="{FFC847E4-27E7-4418-B2E5-023B2227450A}" srcOrd="0" destOrd="0" parTransId="{3D89B76F-B625-4E18-BD5E-8D633515AB71}" sibTransId="{872B8D2D-B05E-4AD7-82E1-127FE2C6B43D}"/>
    <dgm:cxn modelId="{02F3719F-A701-468B-8204-9427C55BE124}" srcId="{0031F634-59D6-4BC9-980C-567973194084}" destId="{94E424E9-31AA-460B-972A-E332CDBE1616}" srcOrd="1" destOrd="0" parTransId="{556142C3-6224-496A-9235-B0CFAA0D9A92}" sibTransId="{D208C610-B177-456F-BADA-130AAE93C1F5}"/>
    <dgm:cxn modelId="{02D5529F-1B75-48FF-951A-65C0F584DB98}" srcId="{7E11138E-D3E5-47F9-B617-F98016E5D70A}" destId="{09366510-D70C-4361-B5A8-60EC5C1F9BAA}" srcOrd="2" destOrd="0" parTransId="{3A40CF14-F07E-4760-A8DD-B7215D4279EE}" sibTransId="{8FE24A6C-7FCB-461A-9C60-94A746C75CC1}"/>
    <dgm:cxn modelId="{85C4749F-DE88-49FD-85FE-54A8207C1A8B}" srcId="{13B4EE8D-EBD5-4113-8F4B-6FDE0D32AB8C}" destId="{6D039AB8-D89A-4027-9A41-C0EB09D91A36}" srcOrd="0" destOrd="0" parTransId="{569DB805-DA61-4D79-9B06-B10DD3919B51}" sibTransId="{A6757D1F-664D-4237-A0D8-BE3300C5C0AB}"/>
    <dgm:cxn modelId="{89DF70C8-4A38-4BB8-AAD8-E97FC1FBA27D}" type="presOf" srcId="{6FB0B661-12E4-499D-9E3A-D4E3B0443A27}" destId="{5A0AC39B-59AD-42C0-98CD-DC87AECAA302}" srcOrd="0" destOrd="0" presId="urn:microsoft.com/office/officeart/2005/8/layout/chevron2"/>
    <dgm:cxn modelId="{0B630FC9-6323-41DC-BFC9-0E28E6DF0951}" type="presOf" srcId="{7A2F34F1-C0A1-4690-A978-EDEBE5A7B1AD}" destId="{5A0AC39B-59AD-42C0-98CD-DC87AECAA302}" srcOrd="0" destOrd="2" presId="urn:microsoft.com/office/officeart/2005/8/layout/chevron2"/>
    <dgm:cxn modelId="{1B9E0BDC-AB15-4E7C-8D62-C4816AA40C49}" type="presOf" srcId="{E4525E81-883F-4EE0-8C4E-A47770525269}" destId="{EC11364E-25CC-478A-831A-64AE40EE34D0}" srcOrd="0" destOrd="0" presId="urn:microsoft.com/office/officeart/2005/8/layout/chevron2"/>
    <dgm:cxn modelId="{81448EE2-743E-4DE0-8D21-E656FAA2D7EE}" srcId="{E4525E81-883F-4EE0-8C4E-A47770525269}" destId="{D8D96207-E363-453E-B445-BCC23049E3D9}" srcOrd="1" destOrd="0" parTransId="{15268463-3CB7-4EF7-8F75-A3C17DC75092}" sibTransId="{978023D7-145A-42E2-A5BB-68AFB57AE99A}"/>
    <dgm:cxn modelId="{5C34FAE2-E5B2-4703-95F7-6F2B5C326803}" type="presOf" srcId="{13B4EE8D-EBD5-4113-8F4B-6FDE0D32AB8C}" destId="{97BAFDF6-9174-47CC-8744-64F28660C762}" srcOrd="0" destOrd="0" presId="urn:microsoft.com/office/officeart/2005/8/layout/chevron2"/>
    <dgm:cxn modelId="{2A03B5E9-631A-40AE-B182-8782F7BF8048}" type="presOf" srcId="{09366510-D70C-4361-B5A8-60EC5C1F9BAA}" destId="{F535BBD3-4A33-4E3C-90D9-61B296EA5430}" srcOrd="0" destOrd="0" presId="urn:microsoft.com/office/officeart/2005/8/layout/chevron2"/>
    <dgm:cxn modelId="{CC5D2FBD-7C44-411D-A746-D66D71CDC1D0}" type="presParOf" srcId="{E7A25CB5-68C1-4FA3-A6F8-3CB588CC406F}" destId="{4470F1E7-9A7D-4FBE-8261-8336B6EB00C1}" srcOrd="0" destOrd="0" presId="urn:microsoft.com/office/officeart/2005/8/layout/chevron2"/>
    <dgm:cxn modelId="{609F6C60-4E0C-40DA-9A98-A8905C4FEDD8}" type="presParOf" srcId="{4470F1E7-9A7D-4FBE-8261-8336B6EB00C1}" destId="{6CF57B93-2F56-41C1-9876-EC2CDD913D42}" srcOrd="0" destOrd="0" presId="urn:microsoft.com/office/officeart/2005/8/layout/chevron2"/>
    <dgm:cxn modelId="{9356AFEF-D7C4-42EF-B8C1-DF65BACDE1DA}" type="presParOf" srcId="{4470F1E7-9A7D-4FBE-8261-8336B6EB00C1}" destId="{DEC7A17D-FEF5-405E-BFE9-DAFB70C642E0}" srcOrd="1" destOrd="0" presId="urn:microsoft.com/office/officeart/2005/8/layout/chevron2"/>
    <dgm:cxn modelId="{785AB698-6A3C-432B-8981-28C48E696B95}" type="presParOf" srcId="{E7A25CB5-68C1-4FA3-A6F8-3CB588CC406F}" destId="{348D181B-D6ED-48DA-A4B5-10A153D6540C}" srcOrd="1" destOrd="0" presId="urn:microsoft.com/office/officeart/2005/8/layout/chevron2"/>
    <dgm:cxn modelId="{F87EB305-845D-42A0-BD6C-504A4A2612EE}" type="presParOf" srcId="{E7A25CB5-68C1-4FA3-A6F8-3CB588CC406F}" destId="{B9EB804F-7F5B-4349-8997-5CB1EB106512}" srcOrd="2" destOrd="0" presId="urn:microsoft.com/office/officeart/2005/8/layout/chevron2"/>
    <dgm:cxn modelId="{890423E2-8784-40BD-A5E9-53FDEF6CFD11}" type="presParOf" srcId="{B9EB804F-7F5B-4349-8997-5CB1EB106512}" destId="{DFE931BA-91FE-4E98-9BDC-ED7E10EE5E1F}" srcOrd="0" destOrd="0" presId="urn:microsoft.com/office/officeart/2005/8/layout/chevron2"/>
    <dgm:cxn modelId="{DB5125D3-E727-4980-B667-FE4D631328EB}" type="presParOf" srcId="{B9EB804F-7F5B-4349-8997-5CB1EB106512}" destId="{5A0AC39B-59AD-42C0-98CD-DC87AECAA302}" srcOrd="1" destOrd="0" presId="urn:microsoft.com/office/officeart/2005/8/layout/chevron2"/>
    <dgm:cxn modelId="{A5FD9AF1-B039-4F9E-9EB2-A022E72D7224}" type="presParOf" srcId="{E7A25CB5-68C1-4FA3-A6F8-3CB588CC406F}" destId="{BF87738C-EA4A-41E4-A859-0303CD5805C4}" srcOrd="3" destOrd="0" presId="urn:microsoft.com/office/officeart/2005/8/layout/chevron2"/>
    <dgm:cxn modelId="{C63726AD-3264-47D3-B822-9463414B4FBF}" type="presParOf" srcId="{E7A25CB5-68C1-4FA3-A6F8-3CB588CC406F}" destId="{A68B5427-8626-4A69-903A-D0D3DDFCBE42}" srcOrd="4" destOrd="0" presId="urn:microsoft.com/office/officeart/2005/8/layout/chevron2"/>
    <dgm:cxn modelId="{F039E074-D778-4B36-B9A3-3981379A4374}" type="presParOf" srcId="{A68B5427-8626-4A69-903A-D0D3DDFCBE42}" destId="{F535BBD3-4A33-4E3C-90D9-61B296EA5430}" srcOrd="0" destOrd="0" presId="urn:microsoft.com/office/officeart/2005/8/layout/chevron2"/>
    <dgm:cxn modelId="{93E32BD5-CC8C-4805-8BD8-42C904FD3152}" type="presParOf" srcId="{A68B5427-8626-4A69-903A-D0D3DDFCBE42}" destId="{1AD18165-2AD4-424D-8B5B-F17FDC22B639}" srcOrd="1" destOrd="0" presId="urn:microsoft.com/office/officeart/2005/8/layout/chevron2"/>
    <dgm:cxn modelId="{1A68B971-AB31-42B2-9490-D2EE12F12F8E}" type="presParOf" srcId="{E7A25CB5-68C1-4FA3-A6F8-3CB588CC406F}" destId="{47EEF6AB-EFB5-497F-B8ED-62A07549CBB5}" srcOrd="5" destOrd="0" presId="urn:microsoft.com/office/officeart/2005/8/layout/chevron2"/>
    <dgm:cxn modelId="{4F97C913-F59C-4DBB-854E-F6DB66109261}" type="presParOf" srcId="{E7A25CB5-68C1-4FA3-A6F8-3CB588CC406F}" destId="{1EA62785-B636-411E-9D2E-46D11FCF1FD6}" srcOrd="6" destOrd="0" presId="urn:microsoft.com/office/officeart/2005/8/layout/chevron2"/>
    <dgm:cxn modelId="{4035C508-19E4-4391-86B2-BFAA7E72C0BF}" type="presParOf" srcId="{1EA62785-B636-411E-9D2E-46D11FCF1FD6}" destId="{EC11364E-25CC-478A-831A-64AE40EE34D0}" srcOrd="0" destOrd="0" presId="urn:microsoft.com/office/officeart/2005/8/layout/chevron2"/>
    <dgm:cxn modelId="{DE0C93A0-B637-44CC-BEC7-B7084DE6CAEC}" type="presParOf" srcId="{1EA62785-B636-411E-9D2E-46D11FCF1FD6}" destId="{42F91C66-0C60-4746-BBDE-CCD921E9AA1D}" srcOrd="1" destOrd="0" presId="urn:microsoft.com/office/officeart/2005/8/layout/chevron2"/>
    <dgm:cxn modelId="{E05948E1-36CF-4918-BF25-82FC9230867D}" type="presParOf" srcId="{E7A25CB5-68C1-4FA3-A6F8-3CB588CC406F}" destId="{57C68A1E-6E7D-4130-9210-B40CA311C1BD}" srcOrd="7" destOrd="0" presId="urn:microsoft.com/office/officeart/2005/8/layout/chevron2"/>
    <dgm:cxn modelId="{E9DA5AE3-7168-4E16-B0DB-AAB560644473}" type="presParOf" srcId="{E7A25CB5-68C1-4FA3-A6F8-3CB588CC406F}" destId="{87D8A5C7-2A4F-4B30-BC3F-6255FC2D0F91}" srcOrd="8" destOrd="0" presId="urn:microsoft.com/office/officeart/2005/8/layout/chevron2"/>
    <dgm:cxn modelId="{3CBC6BFA-FB12-48F0-ADAA-4D862783383C}" type="presParOf" srcId="{87D8A5C7-2A4F-4B30-BC3F-6255FC2D0F91}" destId="{97BAFDF6-9174-47CC-8744-64F28660C762}" srcOrd="0" destOrd="0" presId="urn:microsoft.com/office/officeart/2005/8/layout/chevron2"/>
    <dgm:cxn modelId="{262CAEDD-5B3C-467C-BC48-8ABDB08AEAE3}" type="presParOf" srcId="{87D8A5C7-2A4F-4B30-BC3F-6255FC2D0F91}" destId="{53366AB4-5387-4DD2-867E-D9164602E3D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57B93-2F56-41C1-9876-EC2CDD913D42}">
      <dsp:nvSpPr>
        <dsp:cNvPr id="0" name=""/>
        <dsp:cNvSpPr/>
      </dsp:nvSpPr>
      <dsp:spPr>
        <a:xfrm rot="5400000">
          <a:off x="-136044" y="139728"/>
          <a:ext cx="906964" cy="6348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Mod0702 Approved</a:t>
          </a:r>
        </a:p>
      </dsp:txBody>
      <dsp:txXfrm rot="-5400000">
        <a:off x="1" y="321122"/>
        <a:ext cx="634875" cy="272089"/>
      </dsp:txXfrm>
    </dsp:sp>
    <dsp:sp modelId="{DEC7A17D-FEF5-405E-BFE9-DAFB70C642E0}">
      <dsp:nvSpPr>
        <dsp:cNvPr id="0" name=""/>
        <dsp:cNvSpPr/>
      </dsp:nvSpPr>
      <dsp:spPr>
        <a:xfrm rot="5400000">
          <a:off x="3766935" y="-3128376"/>
          <a:ext cx="589837" cy="68539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2"/>
              </a:solidFill>
            </a:rPr>
            <a:t>Research Body is added to UNC TPD Section V5</a:t>
          </a:r>
        </a:p>
        <a:p>
          <a:pPr marL="114300" lvl="1" indent="-114300" algn="l" defTabSz="533400">
            <a:lnSpc>
              <a:spcPct val="90000"/>
            </a:lnSpc>
            <a:spcBef>
              <a:spcPct val="0"/>
            </a:spcBef>
            <a:spcAft>
              <a:spcPct val="15000"/>
            </a:spcAft>
            <a:buChar char="•"/>
          </a:pPr>
          <a:r>
            <a:rPr lang="en-GB" sz="1200" kern="1200" dirty="0">
              <a:solidFill>
                <a:schemeClr val="tx2"/>
              </a:solidFill>
            </a:rPr>
            <a:t>Research Body is added to Data Permissions Matrix as a new user type</a:t>
          </a:r>
        </a:p>
      </dsp:txBody>
      <dsp:txXfrm rot="-5400000">
        <a:off x="634876" y="32476"/>
        <a:ext cx="6825163" cy="532251"/>
      </dsp:txXfrm>
    </dsp:sp>
    <dsp:sp modelId="{DFE931BA-91FE-4E98-9BDC-ED7E10EE5E1F}">
      <dsp:nvSpPr>
        <dsp:cNvPr id="0" name=""/>
        <dsp:cNvSpPr/>
      </dsp:nvSpPr>
      <dsp:spPr>
        <a:xfrm rot="5400000">
          <a:off x="-136044" y="927145"/>
          <a:ext cx="906964" cy="6348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Request submitted</a:t>
          </a:r>
        </a:p>
      </dsp:txBody>
      <dsp:txXfrm rot="-5400000">
        <a:off x="1" y="1108539"/>
        <a:ext cx="634875" cy="272089"/>
      </dsp:txXfrm>
    </dsp:sp>
    <dsp:sp modelId="{5A0AC39B-59AD-42C0-98CD-DC87AECAA302}">
      <dsp:nvSpPr>
        <dsp:cNvPr id="0" name=""/>
        <dsp:cNvSpPr/>
      </dsp:nvSpPr>
      <dsp:spPr>
        <a:xfrm rot="5400000">
          <a:off x="3767090" y="-2341114"/>
          <a:ext cx="589527" cy="68539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2"/>
              </a:solidFill>
            </a:rPr>
            <a:t>Organisation submits Research Summary Request to the CDSP </a:t>
          </a:r>
        </a:p>
        <a:p>
          <a:pPr marL="114300" lvl="1" indent="-114300" algn="l" defTabSz="533400">
            <a:lnSpc>
              <a:spcPct val="90000"/>
            </a:lnSpc>
            <a:spcBef>
              <a:spcPct val="0"/>
            </a:spcBef>
            <a:spcAft>
              <a:spcPct val="15000"/>
            </a:spcAft>
            <a:buChar char="•"/>
          </a:pPr>
          <a:r>
            <a:rPr lang="en-GB" sz="1200" kern="1200" dirty="0">
              <a:solidFill>
                <a:schemeClr val="tx2"/>
              </a:solidFill>
            </a:rPr>
            <a:t>CDSP review request and add any additional information/context</a:t>
          </a:r>
          <a:endParaRPr lang="en-GB" sz="1700" kern="1200" dirty="0">
            <a:solidFill>
              <a:schemeClr val="tx2"/>
            </a:solidFill>
          </a:endParaRPr>
        </a:p>
        <a:p>
          <a:pPr marL="114300" lvl="1" indent="-114300" algn="l" defTabSz="533400">
            <a:lnSpc>
              <a:spcPct val="90000"/>
            </a:lnSpc>
            <a:spcBef>
              <a:spcPct val="0"/>
            </a:spcBef>
            <a:spcAft>
              <a:spcPct val="15000"/>
            </a:spcAft>
            <a:buChar char="•"/>
          </a:pPr>
          <a:r>
            <a:rPr lang="en-GB" sz="1200" kern="1200" dirty="0">
              <a:solidFill>
                <a:schemeClr val="tx2"/>
              </a:solidFill>
            </a:rPr>
            <a:t>CDSP send the request to DSC CoMC to review</a:t>
          </a:r>
        </a:p>
      </dsp:txBody>
      <dsp:txXfrm rot="-5400000">
        <a:off x="634876" y="819878"/>
        <a:ext cx="6825178" cy="531971"/>
      </dsp:txXfrm>
    </dsp:sp>
    <dsp:sp modelId="{F535BBD3-4A33-4E3C-90D9-61B296EA5430}">
      <dsp:nvSpPr>
        <dsp:cNvPr id="0" name=""/>
        <dsp:cNvSpPr/>
      </dsp:nvSpPr>
      <dsp:spPr>
        <a:xfrm rot="5400000">
          <a:off x="-136044" y="1714562"/>
          <a:ext cx="906964" cy="6348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Request decision</a:t>
          </a:r>
        </a:p>
      </dsp:txBody>
      <dsp:txXfrm rot="-5400000">
        <a:off x="1" y="1895956"/>
        <a:ext cx="634875" cy="272089"/>
      </dsp:txXfrm>
    </dsp:sp>
    <dsp:sp modelId="{1AD18165-2AD4-424D-8B5B-F17FDC22B639}">
      <dsp:nvSpPr>
        <dsp:cNvPr id="0" name=""/>
        <dsp:cNvSpPr/>
      </dsp:nvSpPr>
      <dsp:spPr>
        <a:xfrm rot="5400000">
          <a:off x="3767090" y="-1553697"/>
          <a:ext cx="589527" cy="68539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2"/>
              </a:solidFill>
            </a:rPr>
            <a:t>CoMC decide on an outcome of the request:</a:t>
          </a:r>
        </a:p>
        <a:p>
          <a:pPr marL="114300" lvl="1" indent="-114300" algn="l" defTabSz="533400">
            <a:lnSpc>
              <a:spcPct val="90000"/>
            </a:lnSpc>
            <a:spcBef>
              <a:spcPct val="0"/>
            </a:spcBef>
            <a:spcAft>
              <a:spcPct val="15000"/>
            </a:spcAft>
            <a:buChar char="•"/>
          </a:pPr>
          <a:r>
            <a:rPr lang="en-GB" sz="1200" kern="1200" dirty="0">
              <a:solidFill>
                <a:schemeClr val="tx2"/>
              </a:solidFill>
            </a:rPr>
            <a:t>Approve /  Reject  /  Defer</a:t>
          </a:r>
        </a:p>
      </dsp:txBody>
      <dsp:txXfrm rot="-5400000">
        <a:off x="634876" y="1607295"/>
        <a:ext cx="6825178" cy="531971"/>
      </dsp:txXfrm>
    </dsp:sp>
    <dsp:sp modelId="{EC11364E-25CC-478A-831A-64AE40EE34D0}">
      <dsp:nvSpPr>
        <dsp:cNvPr id="0" name=""/>
        <dsp:cNvSpPr/>
      </dsp:nvSpPr>
      <dsp:spPr>
        <a:xfrm rot="5400000">
          <a:off x="-136044" y="2501979"/>
          <a:ext cx="906964" cy="6348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Notice</a:t>
          </a:r>
        </a:p>
      </dsp:txBody>
      <dsp:txXfrm rot="-5400000">
        <a:off x="1" y="2683373"/>
        <a:ext cx="634875" cy="272089"/>
      </dsp:txXfrm>
    </dsp:sp>
    <dsp:sp modelId="{42F91C66-0C60-4746-BBDE-CCD921E9AA1D}">
      <dsp:nvSpPr>
        <dsp:cNvPr id="0" name=""/>
        <dsp:cNvSpPr/>
      </dsp:nvSpPr>
      <dsp:spPr>
        <a:xfrm rot="5400000">
          <a:off x="3767090" y="-766280"/>
          <a:ext cx="589527" cy="68539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2"/>
              </a:solidFill>
            </a:rPr>
            <a:t>Requesting organisation is notified of the outcome and the reasoning why</a:t>
          </a:r>
          <a:endParaRPr lang="en-GB" sz="1200" kern="1200" dirty="0"/>
        </a:p>
        <a:p>
          <a:pPr marL="114300" lvl="1" indent="-114300" algn="l" defTabSz="533400">
            <a:lnSpc>
              <a:spcPct val="90000"/>
            </a:lnSpc>
            <a:spcBef>
              <a:spcPct val="0"/>
            </a:spcBef>
            <a:spcAft>
              <a:spcPct val="15000"/>
            </a:spcAft>
            <a:buChar char="•"/>
          </a:pPr>
          <a:r>
            <a:rPr lang="en-GB" sz="1200" kern="1200" dirty="0">
              <a:solidFill>
                <a:schemeClr val="tx2"/>
              </a:solidFill>
            </a:rPr>
            <a:t>If the request is approved, the arrangements need to be put in place to provide the agreed data to the Research Body</a:t>
          </a:r>
        </a:p>
      </dsp:txBody>
      <dsp:txXfrm rot="-5400000">
        <a:off x="634876" y="2394712"/>
        <a:ext cx="6825178" cy="531971"/>
      </dsp:txXfrm>
    </dsp:sp>
    <dsp:sp modelId="{97BAFDF6-9174-47CC-8744-64F28660C762}">
      <dsp:nvSpPr>
        <dsp:cNvPr id="0" name=""/>
        <dsp:cNvSpPr/>
      </dsp:nvSpPr>
      <dsp:spPr>
        <a:xfrm rot="5400000">
          <a:off x="-136044" y="3289396"/>
          <a:ext cx="906964" cy="6348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Appeal</a:t>
          </a:r>
        </a:p>
      </dsp:txBody>
      <dsp:txXfrm rot="-5400000">
        <a:off x="1" y="3470790"/>
        <a:ext cx="634875" cy="272089"/>
      </dsp:txXfrm>
    </dsp:sp>
    <dsp:sp modelId="{53366AB4-5387-4DD2-867E-D9164602E3D7}">
      <dsp:nvSpPr>
        <dsp:cNvPr id="0" name=""/>
        <dsp:cNvSpPr/>
      </dsp:nvSpPr>
      <dsp:spPr>
        <a:xfrm rot="5400000">
          <a:off x="3767090" y="21136"/>
          <a:ext cx="589527" cy="68539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2"/>
              </a:solidFill>
            </a:rPr>
            <a:t>If rejected, the requesting organisation can appeal the decision. </a:t>
          </a:r>
          <a:r>
            <a:rPr lang="en-GB" sz="1200" i="1" kern="1200" dirty="0">
              <a:solidFill>
                <a:schemeClr val="tx2"/>
              </a:solidFill>
            </a:rPr>
            <a:t>Please note the appeal outcome will be decided upon by Ofgem</a:t>
          </a:r>
          <a:endParaRPr lang="en-GB" sz="1200" kern="1200" dirty="0">
            <a:solidFill>
              <a:schemeClr val="tx2"/>
            </a:solidFill>
          </a:endParaRPr>
        </a:p>
      </dsp:txBody>
      <dsp:txXfrm rot="-5400000">
        <a:off x="634876" y="3182128"/>
        <a:ext cx="6825178" cy="53197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30CC7C86-2D66-4C55-8F99-E153512351BA}" type="datetimeFigureOut">
              <a:rPr lang="en-GB" smtClean="0"/>
              <a:t>07/01/2020</a:t>
            </a:fld>
            <a:endParaRPr lang="en-GB" dirty="0"/>
          </a:p>
        </p:txBody>
      </p:sp>
      <p:sp>
        <p:nvSpPr>
          <p:cNvPr id="4" name="Slide Image Placeholder 3"/>
          <p:cNvSpPr>
            <a:spLocks noGrp="1" noRot="1" noChangeAspect="1"/>
          </p:cNvSpPr>
          <p:nvPr>
            <p:ph type="sldImg" idx="2"/>
          </p:nvPr>
        </p:nvSpPr>
        <p:spPr>
          <a:xfrm>
            <a:off x="84138" y="731838"/>
            <a:ext cx="6500812" cy="36576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3287"/>
            <a:ext cx="7772400" cy="1102519"/>
          </a:xfrm>
        </p:spPr>
        <p:txBody>
          <a:bodyPr>
            <a:normAutofit fontScale="90000"/>
          </a:bodyPr>
          <a:lstStyle/>
          <a:p>
            <a:r>
              <a:rPr lang="en-GB" dirty="0">
                <a:latin typeface="Arial"/>
                <a:cs typeface="Arial"/>
              </a:rPr>
              <a:t>Modification 0702 –</a:t>
            </a:r>
            <a:r>
              <a:rPr lang="en-US" dirty="0"/>
              <a:t>Introducing ‘Research Body’ as a new user type to the Data Permissions Matrix and UNC TPD Section V5</a:t>
            </a:r>
            <a:endParaRPr lang="en-GB" dirty="0"/>
          </a:p>
        </p:txBody>
      </p:sp>
      <p:sp>
        <p:nvSpPr>
          <p:cNvPr id="3" name="Subtitle 2"/>
          <p:cNvSpPr>
            <a:spLocks noGrp="1"/>
          </p:cNvSpPr>
          <p:nvPr>
            <p:ph type="subTitle" idx="1"/>
          </p:nvPr>
        </p:nvSpPr>
        <p:spPr>
          <a:xfrm>
            <a:off x="1371600" y="3867894"/>
            <a:ext cx="6400800" cy="521196"/>
          </a:xfrm>
        </p:spPr>
        <p:txBody>
          <a:bodyPr/>
          <a:lstStyle/>
          <a:p>
            <a:r>
              <a:rPr lang="en-GB" dirty="0"/>
              <a:t>CoMC – 15</a:t>
            </a:r>
            <a:r>
              <a:rPr lang="en-GB" baseline="30000" dirty="0"/>
              <a:t>th</a:t>
            </a:r>
            <a:r>
              <a:rPr lang="en-GB" dirty="0"/>
              <a:t> January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8E6B-DC20-4D4C-AF8F-1BA73447EDC0}"/>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BB85068-6750-46DF-A627-7BFD786ED74A}"/>
              </a:ext>
            </a:extLst>
          </p:cNvPr>
          <p:cNvSpPr>
            <a:spLocks noGrp="1"/>
          </p:cNvSpPr>
          <p:nvPr>
            <p:ph idx="1"/>
          </p:nvPr>
        </p:nvSpPr>
        <p:spPr>
          <a:xfrm>
            <a:off x="457200" y="843558"/>
            <a:ext cx="8229600" cy="3960440"/>
          </a:xfrm>
        </p:spPr>
        <p:txBody>
          <a:bodyPr>
            <a:normAutofit fontScale="70000" lnSpcReduction="20000"/>
          </a:bodyPr>
          <a:lstStyle/>
          <a:p>
            <a:r>
              <a:rPr lang="en-GB" sz="1700" dirty="0">
                <a:solidFill>
                  <a:schemeClr val="tx2"/>
                </a:solidFill>
              </a:rPr>
              <a:t>Modification 0702 </a:t>
            </a:r>
            <a:r>
              <a:rPr lang="en-US" sz="1700" dirty="0">
                <a:solidFill>
                  <a:schemeClr val="tx2"/>
                </a:solidFill>
              </a:rPr>
              <a:t>seeks to further realise the benefit of the Data Permissions Matrix reflecting the direction to greater data openness by adding ‘Research Body’ as a new user type to UNC TPD Section V5 and the Data Permissions Matrix. </a:t>
            </a:r>
          </a:p>
          <a:p>
            <a:pPr marL="0" indent="0">
              <a:buNone/>
            </a:pPr>
            <a:endParaRPr lang="en-GB" sz="1700" u="sng" dirty="0">
              <a:solidFill>
                <a:schemeClr val="tx2"/>
              </a:solidFill>
            </a:endParaRPr>
          </a:p>
          <a:p>
            <a:pPr marL="0" indent="0">
              <a:buNone/>
            </a:pPr>
            <a:r>
              <a:rPr lang="en-GB" sz="1700" u="sng" dirty="0">
                <a:solidFill>
                  <a:schemeClr val="tx2"/>
                </a:solidFill>
              </a:rPr>
              <a:t>Proposed definition for a Research Body:</a:t>
            </a:r>
          </a:p>
          <a:p>
            <a:pPr marL="0" indent="0">
              <a:buNone/>
            </a:pPr>
            <a:endParaRPr lang="en-GB" sz="1700" dirty="0">
              <a:solidFill>
                <a:schemeClr val="tx2"/>
              </a:solidFill>
            </a:endParaRPr>
          </a:p>
          <a:p>
            <a:pPr marL="0" indent="0">
              <a:buNone/>
            </a:pPr>
            <a:r>
              <a:rPr lang="en-GB" sz="1700" i="1" dirty="0">
                <a:solidFill>
                  <a:schemeClr val="tx2"/>
                </a:solidFill>
              </a:rPr>
              <a:t>A Research Body is an organisation who requires access to gas industry data for an agreed objective [and agreed period of time]. [An organisation acting as a Research Body will need to provide a company registration number or unique reference number for their organisation] </a:t>
            </a:r>
          </a:p>
          <a:p>
            <a:pPr marL="0" indent="0">
              <a:buNone/>
            </a:pPr>
            <a:endParaRPr lang="en-GB" sz="1800" i="1" dirty="0">
              <a:solidFill>
                <a:schemeClr val="tx2"/>
              </a:solidFill>
            </a:endParaRPr>
          </a:p>
          <a:p>
            <a:r>
              <a:rPr lang="en-GB" sz="1700" dirty="0">
                <a:solidFill>
                  <a:schemeClr val="tx2"/>
                </a:solidFill>
              </a:rPr>
              <a:t>It is advisable to check a company on Companies House before you enter a contract with them to ensure they are a legal entity and the right company. This is not a legal requirement but is advisable</a:t>
            </a:r>
          </a:p>
          <a:p>
            <a:endParaRPr lang="en-GB" sz="1700" dirty="0">
              <a:solidFill>
                <a:schemeClr val="tx2"/>
              </a:solidFill>
            </a:endParaRPr>
          </a:p>
          <a:p>
            <a:r>
              <a:rPr lang="en-GB" sz="1700" dirty="0">
                <a:solidFill>
                  <a:schemeClr val="tx2"/>
                </a:solidFill>
              </a:rPr>
              <a:t>Agreed objectives should include (but not exclusively): </a:t>
            </a:r>
            <a:endParaRPr lang="en-GB" sz="1700" i="1" dirty="0">
              <a:solidFill>
                <a:schemeClr val="tx2"/>
              </a:solidFill>
            </a:endParaRPr>
          </a:p>
          <a:p>
            <a:pPr lvl="1"/>
            <a:r>
              <a:rPr lang="en-GB" sz="1400" dirty="0">
                <a:solidFill>
                  <a:schemeClr val="tx2"/>
                </a:solidFill>
              </a:rPr>
              <a:t>innovation</a:t>
            </a:r>
          </a:p>
          <a:p>
            <a:pPr lvl="1"/>
            <a:r>
              <a:rPr lang="en-GB" sz="1400" dirty="0">
                <a:solidFill>
                  <a:schemeClr val="tx2"/>
                </a:solidFill>
              </a:rPr>
              <a:t>operational excellence </a:t>
            </a:r>
          </a:p>
          <a:p>
            <a:pPr lvl="1"/>
            <a:r>
              <a:rPr lang="en-US" sz="1400" dirty="0">
                <a:solidFill>
                  <a:schemeClr val="tx2"/>
                </a:solidFill>
              </a:rPr>
              <a:t>efficiency in the UK Energy Industry where the relevant party can demonstrate that their research will benefit consumers, business, government or society. </a:t>
            </a:r>
          </a:p>
          <a:p>
            <a:pPr lvl="1"/>
            <a:endParaRPr lang="en-US" sz="1500" dirty="0">
              <a:solidFill>
                <a:schemeClr val="tx2"/>
              </a:solidFill>
            </a:endParaRPr>
          </a:p>
          <a:p>
            <a:r>
              <a:rPr lang="en-US" sz="1700" dirty="0">
                <a:solidFill>
                  <a:schemeClr val="tx2"/>
                </a:solidFill>
              </a:rPr>
              <a:t>A Research Body is not intended to be one specific organisation type, e.g. Universities, but </a:t>
            </a:r>
            <a:r>
              <a:rPr lang="en-US" sz="1700" b="1" dirty="0">
                <a:solidFill>
                  <a:schemeClr val="tx2"/>
                </a:solidFill>
              </a:rPr>
              <a:t>any </a:t>
            </a:r>
            <a:r>
              <a:rPr lang="en-US" sz="1700" dirty="0">
                <a:solidFill>
                  <a:schemeClr val="tx2"/>
                </a:solidFill>
              </a:rPr>
              <a:t>organisation who can promote the above and this can be an existing user type who wants to access data for a specific purpose to conduct research and achieve a desired outcome. </a:t>
            </a:r>
            <a:endParaRPr lang="en-GB" sz="1700" dirty="0">
              <a:solidFill>
                <a:schemeClr val="tx2"/>
              </a:solidFill>
            </a:endParaRPr>
          </a:p>
        </p:txBody>
      </p:sp>
    </p:spTree>
    <p:extLst>
      <p:ext uri="{BB962C8B-B14F-4D97-AF65-F5344CB8AC3E}">
        <p14:creationId xmlns:p14="http://schemas.microsoft.com/office/powerpoint/2010/main" val="42209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C016769-FC41-416B-9C80-C94DB7B59F72}"/>
              </a:ext>
            </a:extLst>
          </p:cNvPr>
          <p:cNvGraphicFramePr/>
          <p:nvPr>
            <p:extLst>
              <p:ext uri="{D42A27DB-BD31-4B8C-83A1-F6EECF244321}">
                <p14:modId xmlns:p14="http://schemas.microsoft.com/office/powerpoint/2010/main" val="1878510959"/>
              </p:ext>
            </p:extLst>
          </p:nvPr>
        </p:nvGraphicFramePr>
        <p:xfrm>
          <a:off x="755576" y="884014"/>
          <a:ext cx="74888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8B951A83-A543-4C37-9132-26F3D08ECFD2}"/>
              </a:ext>
            </a:extLst>
          </p:cNvPr>
          <p:cNvSpPr>
            <a:spLocks noGrp="1"/>
          </p:cNvSpPr>
          <p:nvPr>
            <p:ph type="title"/>
          </p:nvPr>
        </p:nvSpPr>
        <p:spPr>
          <a:xfrm>
            <a:off x="457200" y="123478"/>
            <a:ext cx="8229600" cy="637580"/>
          </a:xfrm>
        </p:spPr>
        <p:txBody>
          <a:bodyPr/>
          <a:lstStyle/>
          <a:p>
            <a:r>
              <a:rPr lang="en-US" dirty="0">
                <a:latin typeface="Arial"/>
                <a:cs typeface="Arial"/>
              </a:rPr>
              <a:t>High-level process overview</a:t>
            </a:r>
            <a:endParaRPr lang="en-US" dirty="0"/>
          </a:p>
        </p:txBody>
      </p:sp>
    </p:spTree>
    <p:extLst>
      <p:ext uri="{BB962C8B-B14F-4D97-AF65-F5344CB8AC3E}">
        <p14:creationId xmlns:p14="http://schemas.microsoft.com/office/powerpoint/2010/main" val="153186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7B0E9-44C9-4C53-8CF6-0C21287FB113}"/>
              </a:ext>
            </a:extLst>
          </p:cNvPr>
          <p:cNvSpPr>
            <a:spLocks noGrp="1"/>
          </p:cNvSpPr>
          <p:nvPr>
            <p:ph type="title"/>
          </p:nvPr>
        </p:nvSpPr>
        <p:spPr/>
        <p:txBody>
          <a:bodyPr/>
          <a:lstStyle/>
          <a:p>
            <a:r>
              <a:rPr lang="en-US" dirty="0">
                <a:latin typeface="Arial"/>
                <a:cs typeface="Arial"/>
              </a:rPr>
              <a:t>Research Summary Request</a:t>
            </a:r>
            <a:endParaRPr lang="en-US" dirty="0"/>
          </a:p>
        </p:txBody>
      </p:sp>
      <p:sp>
        <p:nvSpPr>
          <p:cNvPr id="3" name="Content Placeholder 2">
            <a:extLst>
              <a:ext uri="{FF2B5EF4-FFF2-40B4-BE49-F238E27FC236}">
                <a16:creationId xmlns:a16="http://schemas.microsoft.com/office/drawing/2014/main" id="{FE7A210B-0EA4-4509-A1BE-AC29FCBC4CC2}"/>
              </a:ext>
            </a:extLst>
          </p:cNvPr>
          <p:cNvSpPr>
            <a:spLocks noGrp="1"/>
          </p:cNvSpPr>
          <p:nvPr>
            <p:ph idx="1"/>
          </p:nvPr>
        </p:nvSpPr>
        <p:spPr>
          <a:xfrm>
            <a:off x="457200" y="869082"/>
            <a:ext cx="8229600" cy="3672408"/>
          </a:xfrm>
        </p:spPr>
        <p:txBody>
          <a:bodyPr vert="horz" lIns="91440" tIns="45720" rIns="91440" bIns="45720" rtlCol="0" anchor="t">
            <a:normAutofit fontScale="92500" lnSpcReduction="10000"/>
          </a:bodyPr>
          <a:lstStyle/>
          <a:p>
            <a:r>
              <a:rPr lang="en-US" sz="1400" dirty="0">
                <a:solidFill>
                  <a:schemeClr val="tx2"/>
                </a:solidFill>
                <a:latin typeface="Arial"/>
                <a:cs typeface="Arial"/>
              </a:rPr>
              <a:t>Any party who is looking to gain access to data as a Research Body will be required to provide the necessary details set out within the Research Summary Request. </a:t>
            </a:r>
          </a:p>
          <a:p>
            <a:endParaRPr lang="en-US" sz="1400" dirty="0">
              <a:solidFill>
                <a:schemeClr val="tx2"/>
              </a:solidFill>
              <a:latin typeface="Arial"/>
              <a:cs typeface="Arial"/>
            </a:endParaRPr>
          </a:p>
          <a:p>
            <a:r>
              <a:rPr lang="en-US" sz="1400" dirty="0">
                <a:solidFill>
                  <a:schemeClr val="tx2"/>
                </a:solidFill>
                <a:latin typeface="Arial"/>
                <a:cs typeface="Arial"/>
              </a:rPr>
              <a:t>The format for this request will be similar to the current Disclosure Request Report which is submitted when a user type within the DPM is looking to access additional data items or an alternative mechanisms to gain access to data.</a:t>
            </a:r>
          </a:p>
          <a:p>
            <a:endParaRPr lang="en-US" sz="1400" dirty="0">
              <a:solidFill>
                <a:schemeClr val="tx2"/>
              </a:solidFill>
            </a:endParaRPr>
          </a:p>
          <a:p>
            <a:r>
              <a:rPr lang="en-US" sz="1400" dirty="0">
                <a:solidFill>
                  <a:schemeClr val="tx2"/>
                </a:solidFill>
                <a:latin typeface="Arial"/>
                <a:cs typeface="Arial"/>
              </a:rPr>
              <a:t>The Research Summary Request will be submitted to the CDSP who will add any additional information and context before sending it to the DSC Contract Management Committee (CoMC) to review and decide upon. </a:t>
            </a:r>
          </a:p>
          <a:p>
            <a:endParaRPr lang="en-US" sz="1400" dirty="0">
              <a:solidFill>
                <a:schemeClr val="tx2"/>
              </a:solidFill>
              <a:latin typeface="Arial"/>
              <a:cs typeface="Arial"/>
            </a:endParaRPr>
          </a:p>
          <a:p>
            <a:r>
              <a:rPr lang="en-US" sz="1400" dirty="0">
                <a:solidFill>
                  <a:schemeClr val="tx2"/>
                </a:solidFill>
                <a:latin typeface="Arial"/>
                <a:cs typeface="Arial"/>
              </a:rPr>
              <a:t>Please see below a draft Research Summary Request template: </a:t>
            </a:r>
          </a:p>
          <a:p>
            <a:endParaRPr lang="en-US" sz="1400" dirty="0">
              <a:solidFill>
                <a:schemeClr val="tx2"/>
              </a:solidFill>
              <a:latin typeface="Arial"/>
              <a:cs typeface="Arial"/>
            </a:endParaRPr>
          </a:p>
          <a:p>
            <a:endParaRPr lang="en-US" sz="1600" dirty="0">
              <a:solidFill>
                <a:schemeClr val="tx2"/>
              </a:solidFill>
            </a:endParaRPr>
          </a:p>
          <a:p>
            <a:endParaRPr lang="en-US" sz="1600" dirty="0">
              <a:solidFill>
                <a:schemeClr val="tx2"/>
              </a:solidFill>
            </a:endParaRPr>
          </a:p>
          <a:p>
            <a:pPr marL="0" indent="0">
              <a:buNone/>
            </a:pPr>
            <a:r>
              <a:rPr lang="en-US" sz="1400" i="1" dirty="0">
                <a:solidFill>
                  <a:schemeClr val="tx2"/>
                </a:solidFill>
              </a:rPr>
              <a:t>Please note this is the first draft of the request template and has been provided for reference and discussion. This is </a:t>
            </a:r>
            <a:r>
              <a:rPr lang="en-US" sz="1400" i="1" u="sng" dirty="0">
                <a:solidFill>
                  <a:schemeClr val="tx2"/>
                </a:solidFill>
              </a:rPr>
              <a:t>not </a:t>
            </a:r>
            <a:r>
              <a:rPr lang="en-US" sz="1400" i="1" dirty="0">
                <a:solidFill>
                  <a:schemeClr val="tx2"/>
                </a:solidFill>
              </a:rPr>
              <a:t>the final version</a:t>
            </a:r>
          </a:p>
        </p:txBody>
      </p:sp>
      <p:graphicFrame>
        <p:nvGraphicFramePr>
          <p:cNvPr id="5" name="Object 4">
            <a:extLst>
              <a:ext uri="{FF2B5EF4-FFF2-40B4-BE49-F238E27FC236}">
                <a16:creationId xmlns:a16="http://schemas.microsoft.com/office/drawing/2014/main" id="{9011F095-6BA4-4D4D-874F-A38BAF912BDF}"/>
              </a:ext>
            </a:extLst>
          </p:cNvPr>
          <p:cNvGraphicFramePr>
            <a:graphicFrameLocks noChangeAspect="1"/>
          </p:cNvGraphicFramePr>
          <p:nvPr>
            <p:extLst>
              <p:ext uri="{D42A27DB-BD31-4B8C-83A1-F6EECF244321}">
                <p14:modId xmlns:p14="http://schemas.microsoft.com/office/powerpoint/2010/main" val="3837419402"/>
              </p:ext>
            </p:extLst>
          </p:nvPr>
        </p:nvGraphicFramePr>
        <p:xfrm>
          <a:off x="683568" y="3291830"/>
          <a:ext cx="914400" cy="806450"/>
        </p:xfrm>
        <a:graphic>
          <a:graphicData uri="http://schemas.openxmlformats.org/presentationml/2006/ole">
            <mc:AlternateContent xmlns:mc="http://schemas.openxmlformats.org/markup-compatibility/2006">
              <mc:Choice xmlns:v="urn:schemas-microsoft-com:vml" Requires="v">
                <p:oleObj spid="_x0000_s1027" name="Document" showAsIcon="1" r:id="rId3" imgW="914400" imgH="806400" progId="Word.Document.12">
                  <p:embed/>
                </p:oleObj>
              </mc:Choice>
              <mc:Fallback>
                <p:oleObj name="Document" showAsIcon="1" r:id="rId3" imgW="914400" imgH="806400" progId="Word.Document.12">
                  <p:embed/>
                  <p:pic>
                    <p:nvPicPr>
                      <p:cNvPr id="5" name="Object 4">
                        <a:extLst>
                          <a:ext uri="{FF2B5EF4-FFF2-40B4-BE49-F238E27FC236}">
                            <a16:creationId xmlns:a16="http://schemas.microsoft.com/office/drawing/2014/main" id="{9011F095-6BA4-4D4D-874F-A38BAF912BDF}"/>
                          </a:ext>
                        </a:extLst>
                      </p:cNvPr>
                      <p:cNvPicPr/>
                      <p:nvPr/>
                    </p:nvPicPr>
                    <p:blipFill>
                      <a:blip r:embed="rId4"/>
                      <a:stretch>
                        <a:fillRect/>
                      </a:stretch>
                    </p:blipFill>
                    <p:spPr>
                      <a:xfrm>
                        <a:off x="683568" y="329183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73377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A340-BC8C-4639-9689-5745942F5CD6}"/>
              </a:ext>
            </a:extLst>
          </p:cNvPr>
          <p:cNvSpPr>
            <a:spLocks noGrp="1"/>
          </p:cNvSpPr>
          <p:nvPr>
            <p:ph type="title"/>
          </p:nvPr>
        </p:nvSpPr>
        <p:spPr>
          <a:xfrm>
            <a:off x="457200" y="226665"/>
            <a:ext cx="8229600" cy="447080"/>
          </a:xfrm>
        </p:spPr>
        <p:txBody>
          <a:bodyPr>
            <a:normAutofit fontScale="90000"/>
          </a:bodyPr>
          <a:lstStyle/>
          <a:p>
            <a:r>
              <a:rPr lang="en-US" dirty="0">
                <a:latin typeface="Arial"/>
                <a:cs typeface="Arial"/>
              </a:rPr>
              <a:t>Proposed content of the Research Summary Request</a:t>
            </a:r>
            <a:endParaRPr lang="en-US" b="0" dirty="0">
              <a:latin typeface="Arial"/>
              <a:cs typeface="Arial"/>
            </a:endParaRPr>
          </a:p>
        </p:txBody>
      </p:sp>
      <p:graphicFrame>
        <p:nvGraphicFramePr>
          <p:cNvPr id="4" name="Table 4">
            <a:extLst>
              <a:ext uri="{FF2B5EF4-FFF2-40B4-BE49-F238E27FC236}">
                <a16:creationId xmlns:a16="http://schemas.microsoft.com/office/drawing/2014/main" id="{96C614A3-05ED-4260-B491-85834010AB27}"/>
              </a:ext>
            </a:extLst>
          </p:cNvPr>
          <p:cNvGraphicFramePr>
            <a:graphicFrameLocks noGrp="1"/>
          </p:cNvGraphicFramePr>
          <p:nvPr>
            <p:ph idx="1"/>
            <p:extLst>
              <p:ext uri="{D42A27DB-BD31-4B8C-83A1-F6EECF244321}">
                <p14:modId xmlns:p14="http://schemas.microsoft.com/office/powerpoint/2010/main" val="3695810968"/>
              </p:ext>
            </p:extLst>
          </p:nvPr>
        </p:nvGraphicFramePr>
        <p:xfrm>
          <a:off x="460375" y="771550"/>
          <a:ext cx="4107655" cy="3824280"/>
        </p:xfrm>
        <a:graphic>
          <a:graphicData uri="http://schemas.openxmlformats.org/drawingml/2006/table">
            <a:tbl>
              <a:tblPr firstRow="1" bandRow="1">
                <a:tableStyleId>{5940675A-B579-460E-94D1-54222C63F5DA}</a:tableStyleId>
              </a:tblPr>
              <a:tblGrid>
                <a:gridCol w="4107655">
                  <a:extLst>
                    <a:ext uri="{9D8B030D-6E8A-4147-A177-3AD203B41FA5}">
                      <a16:colId xmlns:a16="http://schemas.microsoft.com/office/drawing/2014/main" val="1635309541"/>
                    </a:ext>
                  </a:extLst>
                </a:gridCol>
              </a:tblGrid>
              <a:tr h="321468">
                <a:tc>
                  <a:txBody>
                    <a:bodyPr/>
                    <a:lstStyle/>
                    <a:p>
                      <a:r>
                        <a:rPr lang="en-US" sz="1400" b="1" dirty="0">
                          <a:solidFill>
                            <a:schemeClr val="bg1"/>
                          </a:solidFill>
                        </a:rPr>
                        <a:t>1. Introduction &amp; background:</a:t>
                      </a:r>
                    </a:p>
                  </a:txBody>
                  <a:tcPr>
                    <a:solidFill>
                      <a:schemeClr val="accent1"/>
                    </a:solidFill>
                  </a:tcPr>
                </a:tc>
                <a:extLst>
                  <a:ext uri="{0D108BD9-81ED-4DB2-BD59-A6C34878D82A}">
                    <a16:rowId xmlns:a16="http://schemas.microsoft.com/office/drawing/2014/main" val="3615881915"/>
                  </a:ext>
                </a:extLst>
              </a:tr>
              <a:tr h="321468">
                <a:tc>
                  <a:txBody>
                    <a:bodyPr/>
                    <a:lstStyle/>
                    <a:p>
                      <a:pPr marL="285750" marR="0" lvl="0" indent="-285750">
                        <a:lnSpc>
                          <a:spcPct val="100000"/>
                        </a:lnSpc>
                        <a:spcBef>
                          <a:spcPts val="0"/>
                        </a:spcBef>
                        <a:spcAft>
                          <a:spcPts val="0"/>
                        </a:spcAft>
                        <a:buFont typeface="Arial"/>
                        <a:buChar char="•"/>
                      </a:pPr>
                      <a:r>
                        <a:rPr lang="en-US" sz="1400" u="none" strike="noStrike" noProof="0" dirty="0">
                          <a:solidFill>
                            <a:schemeClr val="tx2"/>
                          </a:solidFill>
                        </a:rPr>
                        <a:t>Requesting Organisation name</a:t>
                      </a:r>
                    </a:p>
                  </a:txBody>
                  <a:tcPr/>
                </a:tc>
                <a:extLst>
                  <a:ext uri="{0D108BD9-81ED-4DB2-BD59-A6C34878D82A}">
                    <a16:rowId xmlns:a16="http://schemas.microsoft.com/office/drawing/2014/main" val="269784969"/>
                  </a:ext>
                </a:extLst>
              </a:tr>
              <a:tr h="321468">
                <a:tc>
                  <a:txBody>
                    <a:bodyPr/>
                    <a:lstStyle/>
                    <a:p>
                      <a:pPr marL="285750" lvl="0" indent="-285750">
                        <a:buFont typeface="Arial"/>
                        <a:buChar char="•"/>
                      </a:pPr>
                      <a:r>
                        <a:rPr lang="en-US" sz="1400" u="none" strike="noStrike" noProof="0" dirty="0">
                          <a:solidFill>
                            <a:schemeClr val="tx2"/>
                          </a:solidFill>
                        </a:rPr>
                        <a:t>Purpose of research</a:t>
                      </a:r>
                      <a:endParaRPr lang="en-US" sz="1400" dirty="0">
                        <a:solidFill>
                          <a:schemeClr val="tx2"/>
                        </a:solidFill>
                      </a:endParaRPr>
                    </a:p>
                  </a:txBody>
                  <a:tcPr/>
                </a:tc>
                <a:extLst>
                  <a:ext uri="{0D108BD9-81ED-4DB2-BD59-A6C34878D82A}">
                    <a16:rowId xmlns:a16="http://schemas.microsoft.com/office/drawing/2014/main" val="3189708371"/>
                  </a:ext>
                </a:extLst>
              </a:tr>
              <a:tr h="321468">
                <a:tc>
                  <a:txBody>
                    <a:bodyPr/>
                    <a:lstStyle/>
                    <a:p>
                      <a:pPr marL="285750" lvl="0" indent="-285750">
                        <a:buFont typeface="Arial"/>
                        <a:buChar char="•"/>
                      </a:pPr>
                      <a:r>
                        <a:rPr lang="en-US" sz="1400" u="none" strike="noStrike" noProof="0" dirty="0">
                          <a:solidFill>
                            <a:schemeClr val="tx2"/>
                          </a:solidFill>
                        </a:rPr>
                        <a:t>Anticipated outcome of research</a:t>
                      </a:r>
                      <a:endParaRPr lang="en-US" sz="1400" dirty="0">
                        <a:solidFill>
                          <a:schemeClr val="tx2"/>
                        </a:solidFill>
                      </a:endParaRPr>
                    </a:p>
                  </a:txBody>
                  <a:tcPr/>
                </a:tc>
                <a:extLst>
                  <a:ext uri="{0D108BD9-81ED-4DB2-BD59-A6C34878D82A}">
                    <a16:rowId xmlns:a16="http://schemas.microsoft.com/office/drawing/2014/main" val="1934625816"/>
                  </a:ext>
                </a:extLst>
              </a:tr>
              <a:tr h="321468">
                <a:tc>
                  <a:txBody>
                    <a:bodyPr/>
                    <a:lstStyle/>
                    <a:p>
                      <a:pPr lvl="0">
                        <a:buNone/>
                      </a:pPr>
                      <a:r>
                        <a:rPr lang="en-US" sz="1400" b="1" kern="1200" dirty="0">
                          <a:solidFill>
                            <a:schemeClr val="bg1"/>
                          </a:solidFill>
                        </a:rPr>
                        <a:t>2. Data:</a:t>
                      </a:r>
                    </a:p>
                  </a:txBody>
                  <a:tcPr>
                    <a:solidFill>
                      <a:schemeClr val="accent1"/>
                    </a:solidFill>
                  </a:tcPr>
                </a:tc>
                <a:extLst>
                  <a:ext uri="{0D108BD9-81ED-4DB2-BD59-A6C34878D82A}">
                    <a16:rowId xmlns:a16="http://schemas.microsoft.com/office/drawing/2014/main" val="122840335"/>
                  </a:ext>
                </a:extLst>
              </a:tr>
              <a:tr h="321468">
                <a:tc>
                  <a:txBody>
                    <a:bodyPr/>
                    <a:lstStyle/>
                    <a:p>
                      <a:pPr marL="285750" marR="0" lvl="0" indent="-285750">
                        <a:lnSpc>
                          <a:spcPct val="100000"/>
                        </a:lnSpc>
                        <a:spcBef>
                          <a:spcPts val="0"/>
                        </a:spcBef>
                        <a:spcAft>
                          <a:spcPts val="0"/>
                        </a:spcAft>
                        <a:buFont typeface="Arial"/>
                        <a:buChar char="•"/>
                      </a:pPr>
                      <a:r>
                        <a:rPr lang="en-US" sz="1400" b="0" i="0" u="none" strike="noStrike" noProof="0" dirty="0">
                          <a:solidFill>
                            <a:schemeClr val="tx2"/>
                          </a:solidFill>
                          <a:latin typeface="Arial"/>
                        </a:rPr>
                        <a:t>Data items required</a:t>
                      </a:r>
                    </a:p>
                  </a:txBody>
                  <a:tcPr/>
                </a:tc>
                <a:extLst>
                  <a:ext uri="{0D108BD9-81ED-4DB2-BD59-A6C34878D82A}">
                    <a16:rowId xmlns:a16="http://schemas.microsoft.com/office/drawing/2014/main" val="86224594"/>
                  </a:ext>
                </a:extLst>
              </a:tr>
              <a:tr h="321468">
                <a:tc>
                  <a:txBody>
                    <a:bodyPr/>
                    <a:lstStyle/>
                    <a:p>
                      <a:pPr marL="285750" lvl="0" indent="-285750">
                        <a:buFont typeface="Arial"/>
                        <a:buChar char="•"/>
                      </a:pPr>
                      <a:r>
                        <a:rPr lang="en-US" sz="1400" b="0" i="0" u="none" strike="noStrike" noProof="0" dirty="0">
                          <a:solidFill>
                            <a:schemeClr val="tx2"/>
                          </a:solidFill>
                          <a:latin typeface="Arial"/>
                        </a:rPr>
                        <a:t>Justification for data items</a:t>
                      </a:r>
                      <a:endParaRPr lang="en-US" sz="1400" b="0" i="0" u="none" strike="noStrike" noProof="0" dirty="0">
                        <a:solidFill>
                          <a:schemeClr val="tx2"/>
                        </a:solidFill>
                      </a:endParaRPr>
                    </a:p>
                  </a:txBody>
                  <a:tcPr/>
                </a:tc>
                <a:extLst>
                  <a:ext uri="{0D108BD9-81ED-4DB2-BD59-A6C34878D82A}">
                    <a16:rowId xmlns:a16="http://schemas.microsoft.com/office/drawing/2014/main" val="2756712031"/>
                  </a:ext>
                </a:extLst>
              </a:tr>
              <a:tr h="321468">
                <a:tc>
                  <a:txBody>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sz="1400" b="0" i="0" u="none" strike="noStrike" noProof="0" dirty="0">
                          <a:solidFill>
                            <a:schemeClr val="tx2"/>
                          </a:solidFill>
                        </a:rPr>
                        <a:t>Data parameters </a:t>
                      </a:r>
                      <a:r>
                        <a:rPr lang="en-US" sz="1400" b="0" i="1" u="none" strike="noStrike" noProof="0" dirty="0">
                          <a:solidFill>
                            <a:schemeClr val="tx2"/>
                          </a:solidFill>
                        </a:rPr>
                        <a:t>e.g. Smart Meters only</a:t>
                      </a:r>
                    </a:p>
                  </a:txBody>
                  <a:tcPr/>
                </a:tc>
                <a:extLst>
                  <a:ext uri="{0D108BD9-81ED-4DB2-BD59-A6C34878D82A}">
                    <a16:rowId xmlns:a16="http://schemas.microsoft.com/office/drawing/2014/main" val="3894042428"/>
                  </a:ext>
                </a:extLst>
              </a:tr>
              <a:tr h="321468">
                <a:tc>
                  <a:txBody>
                    <a:bodyPr/>
                    <a:lstStyle/>
                    <a:p>
                      <a:pPr marL="285750" lvl="0" indent="-285750">
                        <a:buFont typeface="Arial"/>
                        <a:buChar char="•"/>
                      </a:pPr>
                      <a:r>
                        <a:rPr lang="en-US" sz="1400" b="0" i="0" u="none" strike="noStrike" noProof="0" dirty="0">
                          <a:solidFill>
                            <a:schemeClr val="tx2"/>
                          </a:solidFill>
                        </a:rPr>
                        <a:t>Sample size</a:t>
                      </a:r>
                    </a:p>
                  </a:txBody>
                  <a:tcPr/>
                </a:tc>
                <a:extLst>
                  <a:ext uri="{0D108BD9-81ED-4DB2-BD59-A6C34878D82A}">
                    <a16:rowId xmlns:a16="http://schemas.microsoft.com/office/drawing/2014/main" val="380329253"/>
                  </a:ext>
                </a:extLst>
              </a:tr>
              <a:tr h="321468">
                <a:tc>
                  <a:txBody>
                    <a:bodyPr/>
                    <a:lstStyle/>
                    <a:p>
                      <a:pPr marL="285750" lvl="0" indent="-285750">
                        <a:buFont typeface="Arial"/>
                        <a:buChar char="•"/>
                      </a:pPr>
                      <a:r>
                        <a:rPr lang="en-US" sz="1400" b="0" i="0" u="none" strike="noStrike" noProof="0" dirty="0">
                          <a:solidFill>
                            <a:schemeClr val="tx2"/>
                          </a:solidFill>
                        </a:rPr>
                        <a:t>Period of research </a:t>
                      </a:r>
                      <a:r>
                        <a:rPr lang="en-US" sz="1400" b="0" i="1" u="none" strike="noStrike" noProof="0" dirty="0">
                          <a:solidFill>
                            <a:schemeClr val="tx2"/>
                          </a:solidFill>
                        </a:rPr>
                        <a:t>e.g. 6 months</a:t>
                      </a:r>
                      <a:endParaRPr lang="en-US" sz="1400" b="0" i="1" u="none" strike="noStrike" noProof="0" dirty="0">
                        <a:solidFill>
                          <a:schemeClr val="tx2"/>
                        </a:solidFill>
                        <a:latin typeface="Arial"/>
                      </a:endParaRPr>
                    </a:p>
                  </a:txBody>
                  <a:tcPr/>
                </a:tc>
                <a:extLst>
                  <a:ext uri="{0D108BD9-81ED-4DB2-BD59-A6C34878D82A}">
                    <a16:rowId xmlns:a16="http://schemas.microsoft.com/office/drawing/2014/main" val="1167669594"/>
                  </a:ext>
                </a:extLst>
              </a:tr>
              <a:tr h="160734">
                <a:tc>
                  <a:txBody>
                    <a:bodyPr/>
                    <a:lstStyle/>
                    <a:p>
                      <a:pPr marL="285750" lvl="0" indent="-285750">
                        <a:buFont typeface="Arial"/>
                        <a:buChar char="•"/>
                      </a:pPr>
                      <a:r>
                        <a:rPr lang="en-US" sz="1400" b="0" i="0" u="none" strike="noStrike" noProof="0" dirty="0">
                          <a:solidFill>
                            <a:schemeClr val="tx2"/>
                          </a:solidFill>
                        </a:rPr>
                        <a:t>Proposed method to access data items</a:t>
                      </a:r>
                    </a:p>
                  </a:txBody>
                  <a:tcPr/>
                </a:tc>
                <a:extLst>
                  <a:ext uri="{0D108BD9-81ED-4DB2-BD59-A6C34878D82A}">
                    <a16:rowId xmlns:a16="http://schemas.microsoft.com/office/drawing/2014/main" val="98581005"/>
                  </a:ext>
                </a:extLst>
              </a:tr>
              <a:tr h="160734">
                <a:tc>
                  <a:txBody>
                    <a:bodyPr/>
                    <a:lstStyle/>
                    <a:p>
                      <a:pPr marL="285750" lvl="0" indent="-285750">
                        <a:buFont typeface="Arial"/>
                        <a:buChar char="•"/>
                      </a:pPr>
                      <a:endParaRPr lang="en-US" sz="1400" b="0" i="0" u="none" strike="noStrike" noProof="0" dirty="0">
                        <a:solidFill>
                          <a:schemeClr val="tx2"/>
                        </a:solidFill>
                      </a:endParaRPr>
                    </a:p>
                  </a:txBody>
                  <a:tcPr/>
                </a:tc>
                <a:extLst>
                  <a:ext uri="{0D108BD9-81ED-4DB2-BD59-A6C34878D82A}">
                    <a16:rowId xmlns:a16="http://schemas.microsoft.com/office/drawing/2014/main" val="1903534644"/>
                  </a:ext>
                </a:extLst>
              </a:tr>
            </a:tbl>
          </a:graphicData>
        </a:graphic>
      </p:graphicFrame>
      <p:graphicFrame>
        <p:nvGraphicFramePr>
          <p:cNvPr id="7" name="Table 4">
            <a:extLst>
              <a:ext uri="{FF2B5EF4-FFF2-40B4-BE49-F238E27FC236}">
                <a16:creationId xmlns:a16="http://schemas.microsoft.com/office/drawing/2014/main" id="{25CA887D-0058-450E-9B23-318ED8142273}"/>
              </a:ext>
            </a:extLst>
          </p:cNvPr>
          <p:cNvGraphicFramePr>
            <a:graphicFrameLocks/>
          </p:cNvGraphicFramePr>
          <p:nvPr>
            <p:extLst>
              <p:ext uri="{D42A27DB-BD31-4B8C-83A1-F6EECF244321}">
                <p14:modId xmlns:p14="http://schemas.microsoft.com/office/powerpoint/2010/main" val="694579279"/>
              </p:ext>
            </p:extLst>
          </p:nvPr>
        </p:nvGraphicFramePr>
        <p:xfrm>
          <a:off x="4573587" y="771550"/>
          <a:ext cx="4107655" cy="3536148"/>
        </p:xfrm>
        <a:graphic>
          <a:graphicData uri="http://schemas.openxmlformats.org/drawingml/2006/table">
            <a:tbl>
              <a:tblPr firstRow="1" bandRow="1">
                <a:tableStyleId>{5940675A-B579-460E-94D1-54222C63F5DA}</a:tableStyleId>
              </a:tblPr>
              <a:tblGrid>
                <a:gridCol w="4107655">
                  <a:extLst>
                    <a:ext uri="{9D8B030D-6E8A-4147-A177-3AD203B41FA5}">
                      <a16:colId xmlns:a16="http://schemas.microsoft.com/office/drawing/2014/main" val="1635309541"/>
                    </a:ext>
                  </a:extLst>
                </a:gridCol>
              </a:tblGrid>
              <a:tr h="321468">
                <a:tc>
                  <a:txBody>
                    <a:bodyPr/>
                    <a:lstStyle/>
                    <a:p>
                      <a:r>
                        <a:rPr lang="en-US" sz="1400" b="1" dirty="0">
                          <a:solidFill>
                            <a:schemeClr val="bg1"/>
                          </a:solidFill>
                        </a:rPr>
                        <a:t>3. Privacy Impact Assessment</a:t>
                      </a:r>
                    </a:p>
                  </a:txBody>
                  <a:tcPr>
                    <a:solidFill>
                      <a:schemeClr val="accent1"/>
                    </a:solidFill>
                  </a:tcPr>
                </a:tc>
                <a:extLst>
                  <a:ext uri="{0D108BD9-81ED-4DB2-BD59-A6C34878D82A}">
                    <a16:rowId xmlns:a16="http://schemas.microsoft.com/office/drawing/2014/main" val="3615881915"/>
                  </a:ext>
                </a:extLst>
              </a:tr>
              <a:tr h="321468">
                <a:tc>
                  <a:txBody>
                    <a:bodyPr/>
                    <a:lstStyle/>
                    <a:p>
                      <a:pPr marL="285750" marR="0" lvl="0" indent="-285750">
                        <a:lnSpc>
                          <a:spcPct val="100000"/>
                        </a:lnSpc>
                        <a:spcBef>
                          <a:spcPts val="0"/>
                        </a:spcBef>
                        <a:spcAft>
                          <a:spcPts val="0"/>
                        </a:spcAft>
                        <a:buFont typeface="Arial"/>
                        <a:buChar char="•"/>
                      </a:pPr>
                      <a:r>
                        <a:rPr lang="en-US" sz="1400" u="none" strike="noStrike" noProof="0" dirty="0">
                          <a:solidFill>
                            <a:schemeClr val="tx2"/>
                          </a:solidFill>
                        </a:rPr>
                        <a:t>PIA required – Y/N</a:t>
                      </a:r>
                    </a:p>
                  </a:txBody>
                  <a:tcPr/>
                </a:tc>
                <a:extLst>
                  <a:ext uri="{0D108BD9-81ED-4DB2-BD59-A6C34878D82A}">
                    <a16:rowId xmlns:a16="http://schemas.microsoft.com/office/drawing/2014/main" val="269784969"/>
                  </a:ext>
                </a:extLst>
              </a:tr>
              <a:tr h="321468">
                <a:tc>
                  <a:txBody>
                    <a:bodyPr/>
                    <a:lstStyle/>
                    <a:p>
                      <a:pPr marL="285750" lvl="0" indent="-285750">
                        <a:buFont typeface="Arial"/>
                        <a:buChar char="•"/>
                      </a:pPr>
                      <a:r>
                        <a:rPr lang="en-US" sz="1400" u="none" strike="noStrike" noProof="0" dirty="0">
                          <a:solidFill>
                            <a:schemeClr val="tx2"/>
                          </a:solidFill>
                        </a:rPr>
                        <a:t>If 'N' - Evidence why not required</a:t>
                      </a:r>
                    </a:p>
                  </a:txBody>
                  <a:tcPr/>
                </a:tc>
                <a:extLst>
                  <a:ext uri="{0D108BD9-81ED-4DB2-BD59-A6C34878D82A}">
                    <a16:rowId xmlns:a16="http://schemas.microsoft.com/office/drawing/2014/main" val="3189708371"/>
                  </a:ext>
                </a:extLst>
              </a:tr>
              <a:tr h="321468">
                <a:tc>
                  <a:txBody>
                    <a:bodyPr/>
                    <a:lstStyle/>
                    <a:p>
                      <a:pPr marL="285750" lvl="0" indent="-285750">
                        <a:buFont typeface="Arial"/>
                        <a:buChar char="•"/>
                      </a:pPr>
                      <a:r>
                        <a:rPr lang="en-US" sz="1400" u="none" strike="noStrike" noProof="0" dirty="0">
                          <a:solidFill>
                            <a:schemeClr val="tx2"/>
                          </a:solidFill>
                        </a:rPr>
                        <a:t>If 'Y' – PIA provided</a:t>
                      </a:r>
                    </a:p>
                  </a:txBody>
                  <a:tcPr/>
                </a:tc>
                <a:extLst>
                  <a:ext uri="{0D108BD9-81ED-4DB2-BD59-A6C34878D82A}">
                    <a16:rowId xmlns:a16="http://schemas.microsoft.com/office/drawing/2014/main" val="1934625816"/>
                  </a:ext>
                </a:extLst>
              </a:tr>
              <a:tr h="321468">
                <a:tc>
                  <a:txBody>
                    <a:bodyPr/>
                    <a:lstStyle/>
                    <a:p>
                      <a:pPr lvl="0">
                        <a:buNone/>
                      </a:pPr>
                      <a:r>
                        <a:rPr lang="en-US" sz="1400" b="1" kern="1200" dirty="0">
                          <a:solidFill>
                            <a:schemeClr val="bg1"/>
                          </a:solidFill>
                        </a:rPr>
                        <a:t>4. Anonymisation </a:t>
                      </a:r>
                    </a:p>
                  </a:txBody>
                  <a:tcPr>
                    <a:solidFill>
                      <a:schemeClr val="accent1"/>
                    </a:solidFill>
                  </a:tcPr>
                </a:tc>
                <a:extLst>
                  <a:ext uri="{0D108BD9-81ED-4DB2-BD59-A6C34878D82A}">
                    <a16:rowId xmlns:a16="http://schemas.microsoft.com/office/drawing/2014/main" val="122840335"/>
                  </a:ext>
                </a:extLst>
              </a:tr>
              <a:tr h="321468">
                <a:tc>
                  <a:txBody>
                    <a:bodyPr/>
                    <a:lstStyle/>
                    <a:p>
                      <a:pPr marL="285750" marR="0" lvl="0" indent="-285750">
                        <a:lnSpc>
                          <a:spcPct val="100000"/>
                        </a:lnSpc>
                        <a:spcBef>
                          <a:spcPts val="0"/>
                        </a:spcBef>
                        <a:spcAft>
                          <a:spcPts val="0"/>
                        </a:spcAft>
                        <a:buFont typeface="Arial"/>
                        <a:buChar char="•"/>
                      </a:pPr>
                      <a:r>
                        <a:rPr lang="en-US" sz="1400" b="0" i="0" u="none" strike="noStrike" noProof="0" dirty="0">
                          <a:solidFill>
                            <a:schemeClr val="tx2"/>
                          </a:solidFill>
                          <a:latin typeface="Arial"/>
                        </a:rPr>
                        <a:t>Assessment around data anonymisation</a:t>
                      </a:r>
                    </a:p>
                  </a:txBody>
                  <a:tcPr/>
                </a:tc>
                <a:extLst>
                  <a:ext uri="{0D108BD9-81ED-4DB2-BD59-A6C34878D82A}">
                    <a16:rowId xmlns:a16="http://schemas.microsoft.com/office/drawing/2014/main" val="86224594"/>
                  </a:ext>
                </a:extLst>
              </a:tr>
              <a:tr h="321468">
                <a:tc>
                  <a:txBody>
                    <a:bodyPr/>
                    <a:lstStyle/>
                    <a:p>
                      <a:pPr marL="285750" lvl="0" indent="-285750">
                        <a:buFont typeface="Arial"/>
                        <a:buChar char="•"/>
                      </a:pPr>
                      <a:r>
                        <a:rPr lang="en-US" sz="1400" b="0" i="0" u="none" strike="noStrike" noProof="0" dirty="0">
                          <a:solidFill>
                            <a:schemeClr val="tx2"/>
                          </a:solidFill>
                          <a:latin typeface="Arial"/>
                        </a:rPr>
                        <a:t>Agreed data anonymisation approach</a:t>
                      </a:r>
                    </a:p>
                  </a:txBody>
                  <a:tcPr/>
                </a:tc>
                <a:extLst>
                  <a:ext uri="{0D108BD9-81ED-4DB2-BD59-A6C34878D82A}">
                    <a16:rowId xmlns:a16="http://schemas.microsoft.com/office/drawing/2014/main" val="2756712031"/>
                  </a:ext>
                </a:extLst>
              </a:tr>
              <a:tr h="321468">
                <a:tc>
                  <a:txBody>
                    <a:bodyPr/>
                    <a:lstStyle/>
                    <a:p>
                      <a:pPr marL="0" lvl="0" indent="0">
                        <a:buNone/>
                      </a:pPr>
                      <a:r>
                        <a:rPr lang="en-US" sz="1400" b="1" i="0" u="none" strike="noStrike" noProof="0" dirty="0">
                          <a:solidFill>
                            <a:schemeClr val="bg1"/>
                          </a:solidFill>
                        </a:rPr>
                        <a:t>5. Recommendation / Decision</a:t>
                      </a:r>
                    </a:p>
                  </a:txBody>
                  <a:tcPr>
                    <a:solidFill>
                      <a:schemeClr val="accent1"/>
                    </a:solidFill>
                  </a:tcPr>
                </a:tc>
                <a:extLst>
                  <a:ext uri="{0D108BD9-81ED-4DB2-BD59-A6C34878D82A}">
                    <a16:rowId xmlns:a16="http://schemas.microsoft.com/office/drawing/2014/main" val="380329253"/>
                  </a:ext>
                </a:extLst>
              </a:tr>
              <a:tr h="321468">
                <a:tc>
                  <a:txBody>
                    <a:bodyPr/>
                    <a:lstStyle/>
                    <a:p>
                      <a:pPr marL="285750" lvl="0" indent="-285750">
                        <a:buFont typeface="Arial"/>
                        <a:buChar char="•"/>
                      </a:pPr>
                      <a:r>
                        <a:rPr lang="en-US" sz="1400" b="0" i="0" u="none" strike="noStrike" noProof="0" dirty="0">
                          <a:solidFill>
                            <a:schemeClr val="tx2"/>
                          </a:solidFill>
                        </a:rPr>
                        <a:t>CDSP recommendation</a:t>
                      </a:r>
                      <a:endParaRPr lang="en-US" sz="1400" b="0" i="0" u="none" strike="noStrike" noProof="0" dirty="0">
                        <a:solidFill>
                          <a:schemeClr val="tx2"/>
                        </a:solidFill>
                        <a:latin typeface="Arial"/>
                      </a:endParaRPr>
                    </a:p>
                  </a:txBody>
                  <a:tcPr/>
                </a:tc>
                <a:extLst>
                  <a:ext uri="{0D108BD9-81ED-4DB2-BD59-A6C34878D82A}">
                    <a16:rowId xmlns:a16="http://schemas.microsoft.com/office/drawing/2014/main" val="1167669594"/>
                  </a:ext>
                </a:extLst>
              </a:tr>
              <a:tr h="321468">
                <a:tc>
                  <a:txBody>
                    <a:bodyPr/>
                    <a:lstStyle/>
                    <a:p>
                      <a:pPr marL="285750" lvl="0" indent="-285750">
                        <a:buFont typeface="Arial"/>
                        <a:buChar char="•"/>
                      </a:pPr>
                      <a:r>
                        <a:rPr lang="en-US" sz="1400" b="0" i="0" u="none" strike="noStrike" noProof="0" dirty="0">
                          <a:solidFill>
                            <a:schemeClr val="tx2"/>
                          </a:solidFill>
                        </a:rPr>
                        <a:t>CoMC decision</a:t>
                      </a:r>
                    </a:p>
                  </a:txBody>
                  <a:tcPr/>
                </a:tc>
                <a:extLst>
                  <a:ext uri="{0D108BD9-81ED-4DB2-BD59-A6C34878D82A}">
                    <a16:rowId xmlns:a16="http://schemas.microsoft.com/office/drawing/2014/main" val="98581005"/>
                  </a:ext>
                </a:extLst>
              </a:tr>
              <a:tr h="321468">
                <a:tc>
                  <a:txBody>
                    <a:bodyPr/>
                    <a:lstStyle/>
                    <a:p>
                      <a:pPr marL="285750" lvl="0" indent="-285750">
                        <a:buFont typeface="Arial"/>
                        <a:buChar char="•"/>
                      </a:pPr>
                      <a:r>
                        <a:rPr lang="en-US" sz="1400" b="0" i="0" u="none" strike="noStrike" noProof="0" dirty="0">
                          <a:solidFill>
                            <a:schemeClr val="tx2"/>
                          </a:solidFill>
                        </a:rPr>
                        <a:t>Appeal</a:t>
                      </a:r>
                    </a:p>
                  </a:txBody>
                  <a:tcPr/>
                </a:tc>
                <a:extLst>
                  <a:ext uri="{0D108BD9-81ED-4DB2-BD59-A6C34878D82A}">
                    <a16:rowId xmlns:a16="http://schemas.microsoft.com/office/drawing/2014/main" val="1084370844"/>
                  </a:ext>
                </a:extLst>
              </a:tr>
            </a:tbl>
          </a:graphicData>
        </a:graphic>
      </p:graphicFrame>
      <p:graphicFrame>
        <p:nvGraphicFramePr>
          <p:cNvPr id="10" name="Table 10">
            <a:extLst>
              <a:ext uri="{FF2B5EF4-FFF2-40B4-BE49-F238E27FC236}">
                <a16:creationId xmlns:a16="http://schemas.microsoft.com/office/drawing/2014/main" id="{17BECF93-2153-4991-96E8-B357355A34E6}"/>
              </a:ext>
            </a:extLst>
          </p:cNvPr>
          <p:cNvGraphicFramePr>
            <a:graphicFrameLocks noGrp="1"/>
          </p:cNvGraphicFramePr>
          <p:nvPr>
            <p:extLst>
              <p:ext uri="{D42A27DB-BD31-4B8C-83A1-F6EECF244321}">
                <p14:modId xmlns:p14="http://schemas.microsoft.com/office/powerpoint/2010/main" val="3828394927"/>
              </p:ext>
            </p:extLst>
          </p:nvPr>
        </p:nvGraphicFramePr>
        <p:xfrm>
          <a:off x="454818" y="4282456"/>
          <a:ext cx="8220529" cy="665558"/>
        </p:xfrm>
        <a:graphic>
          <a:graphicData uri="http://schemas.openxmlformats.org/drawingml/2006/table">
            <a:tbl>
              <a:tblPr firstRow="1" bandRow="1">
                <a:tableStyleId>{5940675A-B579-460E-94D1-54222C63F5DA}</a:tableStyleId>
              </a:tblPr>
              <a:tblGrid>
                <a:gridCol w="8220529">
                  <a:extLst>
                    <a:ext uri="{9D8B030D-6E8A-4147-A177-3AD203B41FA5}">
                      <a16:colId xmlns:a16="http://schemas.microsoft.com/office/drawing/2014/main" val="1254753570"/>
                    </a:ext>
                  </a:extLst>
                </a:gridCol>
              </a:tblGrid>
              <a:tr h="321468">
                <a:tc>
                  <a:txBody>
                    <a:bodyPr/>
                    <a:lstStyle/>
                    <a:p>
                      <a:pPr algn="ctr"/>
                      <a:r>
                        <a:rPr lang="en-US" sz="1400" b="1" kern="1200" dirty="0">
                          <a:solidFill>
                            <a:schemeClr val="bg1"/>
                          </a:solidFill>
                          <a:latin typeface="+mn-lt"/>
                          <a:ea typeface="+mn-ea"/>
                          <a:cs typeface="+mn-cs"/>
                        </a:rPr>
                        <a:t>6. Appendix</a:t>
                      </a:r>
                    </a:p>
                  </a:txBody>
                  <a:tcPr>
                    <a:solidFill>
                      <a:schemeClr val="accent1"/>
                    </a:solidFill>
                  </a:tcPr>
                </a:tc>
                <a:extLst>
                  <a:ext uri="{0D108BD9-81ED-4DB2-BD59-A6C34878D82A}">
                    <a16:rowId xmlns:a16="http://schemas.microsoft.com/office/drawing/2014/main" val="1082917188"/>
                  </a:ext>
                </a:extLst>
              </a:tr>
              <a:tr h="344090">
                <a:tc>
                  <a:txBody>
                    <a:bodyPr/>
                    <a:lstStyle/>
                    <a:p>
                      <a:pPr marL="285750" indent="-285750" algn="ctr">
                        <a:buFont typeface="Arial"/>
                        <a:buChar char="•"/>
                      </a:pPr>
                      <a:r>
                        <a:rPr lang="en-US" sz="1400" dirty="0">
                          <a:solidFill>
                            <a:schemeClr val="tx2"/>
                          </a:solidFill>
                        </a:rPr>
                        <a:t>Additional information</a:t>
                      </a:r>
                      <a:endParaRPr lang="en-US" dirty="0">
                        <a:solidFill>
                          <a:schemeClr val="tx2"/>
                        </a:solidFill>
                      </a:endParaRPr>
                    </a:p>
                  </a:txBody>
                  <a:tcPr/>
                </a:tc>
                <a:extLst>
                  <a:ext uri="{0D108BD9-81ED-4DB2-BD59-A6C34878D82A}">
                    <a16:rowId xmlns:a16="http://schemas.microsoft.com/office/drawing/2014/main" val="2073705093"/>
                  </a:ext>
                </a:extLst>
              </a:tr>
            </a:tbl>
          </a:graphicData>
        </a:graphic>
      </p:graphicFrame>
    </p:spTree>
    <p:extLst>
      <p:ext uri="{BB962C8B-B14F-4D97-AF65-F5344CB8AC3E}">
        <p14:creationId xmlns:p14="http://schemas.microsoft.com/office/powerpoint/2010/main" val="395933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6833-D2E5-4EDF-94D4-56CFE24EC193}"/>
              </a:ext>
            </a:extLst>
          </p:cNvPr>
          <p:cNvSpPr>
            <a:spLocks noGrp="1"/>
          </p:cNvSpPr>
          <p:nvPr>
            <p:ph type="title"/>
          </p:nvPr>
        </p:nvSpPr>
        <p:spPr/>
        <p:txBody>
          <a:bodyPr/>
          <a:lstStyle/>
          <a:p>
            <a:r>
              <a:rPr lang="en-GB" dirty="0"/>
              <a:t>CoMC Considerations</a:t>
            </a:r>
          </a:p>
        </p:txBody>
      </p:sp>
      <p:sp>
        <p:nvSpPr>
          <p:cNvPr id="3" name="Content Placeholder 2">
            <a:extLst>
              <a:ext uri="{FF2B5EF4-FFF2-40B4-BE49-F238E27FC236}">
                <a16:creationId xmlns:a16="http://schemas.microsoft.com/office/drawing/2014/main" id="{F6C69DB3-9D4E-49F9-943F-CF53C8A05A2D}"/>
              </a:ext>
            </a:extLst>
          </p:cNvPr>
          <p:cNvSpPr>
            <a:spLocks noGrp="1"/>
          </p:cNvSpPr>
          <p:nvPr>
            <p:ph idx="1"/>
          </p:nvPr>
        </p:nvSpPr>
        <p:spPr>
          <a:xfrm>
            <a:off x="457200" y="915566"/>
            <a:ext cx="8229600" cy="3672408"/>
          </a:xfrm>
        </p:spPr>
        <p:txBody>
          <a:bodyPr>
            <a:normAutofit lnSpcReduction="10000"/>
          </a:bodyPr>
          <a:lstStyle/>
          <a:p>
            <a:r>
              <a:rPr lang="en-GB" sz="1400" dirty="0">
                <a:solidFill>
                  <a:schemeClr val="tx2"/>
                </a:solidFill>
              </a:rPr>
              <a:t>Would it be a requirement for the CoMC to get visibility of the research results/outcomes? </a:t>
            </a:r>
          </a:p>
          <a:p>
            <a:endParaRPr lang="en-GB" sz="1400" dirty="0">
              <a:solidFill>
                <a:schemeClr val="tx2"/>
              </a:solidFill>
            </a:endParaRPr>
          </a:p>
          <a:p>
            <a:r>
              <a:rPr lang="en-GB" sz="1400" dirty="0">
                <a:solidFill>
                  <a:schemeClr val="tx2"/>
                </a:solidFill>
              </a:rPr>
              <a:t>Do </a:t>
            </a:r>
            <a:r>
              <a:rPr lang="en-GB" sz="1400" dirty="0" err="1">
                <a:solidFill>
                  <a:schemeClr val="tx2"/>
                </a:solidFill>
              </a:rPr>
              <a:t>CoMC</a:t>
            </a:r>
            <a:r>
              <a:rPr lang="en-GB" sz="1400" dirty="0">
                <a:solidFill>
                  <a:schemeClr val="tx2"/>
                </a:solidFill>
              </a:rPr>
              <a:t> have a view on what we would do if the Research Body doesn’t have a company registration number or unique reference number? </a:t>
            </a:r>
          </a:p>
          <a:p>
            <a:endParaRPr lang="en-GB" sz="1400" dirty="0">
              <a:solidFill>
                <a:schemeClr val="tx2"/>
              </a:solidFill>
            </a:endParaRPr>
          </a:p>
          <a:p>
            <a:r>
              <a:rPr lang="en-GB" sz="1400" dirty="0">
                <a:solidFill>
                  <a:schemeClr val="tx2"/>
                </a:solidFill>
              </a:rPr>
              <a:t>Should the Research Summary Requests be treated as confidential? </a:t>
            </a:r>
          </a:p>
          <a:p>
            <a:pPr lvl="1"/>
            <a:r>
              <a:rPr lang="en-GB" sz="1400" dirty="0">
                <a:solidFill>
                  <a:schemeClr val="tx2"/>
                </a:solidFill>
              </a:rPr>
              <a:t>Not published on the Joint Office website</a:t>
            </a:r>
          </a:p>
          <a:p>
            <a:pPr lvl="1"/>
            <a:r>
              <a:rPr lang="en-GB" sz="1400" dirty="0">
                <a:solidFill>
                  <a:schemeClr val="tx2"/>
                </a:solidFill>
              </a:rPr>
              <a:t>Circulated to Contract Managers offline only</a:t>
            </a:r>
          </a:p>
          <a:p>
            <a:pPr marL="457200" lvl="1" indent="0">
              <a:buNone/>
            </a:pPr>
            <a:endParaRPr lang="en-GB" sz="1400" dirty="0">
              <a:solidFill>
                <a:schemeClr val="tx2"/>
              </a:solidFill>
            </a:endParaRPr>
          </a:p>
          <a:p>
            <a:r>
              <a:rPr lang="en-GB" sz="1400" dirty="0">
                <a:solidFill>
                  <a:schemeClr val="tx2"/>
                </a:solidFill>
              </a:rPr>
              <a:t>Right of audit will be a standard clause in the contract with the Research Body. It will not mean that an audit must be conducted only that it can be if believed to be required</a:t>
            </a:r>
          </a:p>
          <a:p>
            <a:endParaRPr lang="en-GB" sz="1400" dirty="0">
              <a:solidFill>
                <a:schemeClr val="tx2"/>
              </a:solidFill>
            </a:endParaRPr>
          </a:p>
          <a:p>
            <a:r>
              <a:rPr lang="en-GB" sz="1400" dirty="0">
                <a:solidFill>
                  <a:schemeClr val="tx2"/>
                </a:solidFill>
              </a:rPr>
              <a:t>Assuming this will be a chargeable service? </a:t>
            </a:r>
          </a:p>
          <a:p>
            <a:pPr marL="0" indent="0">
              <a:buNone/>
            </a:pPr>
            <a:endParaRPr lang="en-GB" sz="1400" dirty="0">
              <a:solidFill>
                <a:schemeClr val="tx2"/>
              </a:solidFill>
            </a:endParaRPr>
          </a:p>
          <a:p>
            <a:pPr indent="-285750"/>
            <a:r>
              <a:rPr lang="en-GB" sz="1400" dirty="0">
                <a:solidFill>
                  <a:schemeClr val="tx2"/>
                </a:solidFill>
              </a:rPr>
              <a:t>Anything else? </a:t>
            </a:r>
          </a:p>
        </p:txBody>
      </p:sp>
    </p:spTree>
    <p:extLst>
      <p:ext uri="{BB962C8B-B14F-4D97-AF65-F5344CB8AC3E}">
        <p14:creationId xmlns:p14="http://schemas.microsoft.com/office/powerpoint/2010/main" val="224967069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9" ma:contentTypeDescription="Create a new document." ma:contentTypeScope="" ma:versionID="33698781227c1022c60780d45ee3bba1">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8a8ccb695699b7d0890b7f0e4043351"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2BE866-7590-48AA-9815-F6D446328C19}">
  <ds:schemaRefs>
    <ds:schemaRef ds:uri="http://schemas.microsoft.com/office/infopath/2007/PartnerControls"/>
    <ds:schemaRef ds:uri="http://www.w3.org/XML/1998/namespace"/>
    <ds:schemaRef ds:uri="http://purl.org/dc/terms/"/>
    <ds:schemaRef ds:uri="http://purl.org/dc/elements/1.1/"/>
    <ds:schemaRef ds:uri="http://schemas.openxmlformats.org/package/2006/metadata/core-properties"/>
    <ds:schemaRef ds:uri="http://schemas.microsoft.com/office/2006/metadata/properties"/>
    <ds:schemaRef ds:uri="http://purl.org/dc/dcmitype/"/>
    <ds:schemaRef ds:uri="3092569d-7549-4f1f-b838-122d264c6bd8"/>
    <ds:schemaRef ds:uri="01f7a547-d57a-44ce-a211-81869c79743b"/>
    <ds:schemaRef ds:uri="http://schemas.microsoft.com/office/2006/documentManagement/types"/>
  </ds:schemaRefs>
</ds:datastoreItem>
</file>

<file path=customXml/itemProps2.xml><?xml version="1.0" encoding="utf-8"?>
<ds:datastoreItem xmlns:ds="http://schemas.openxmlformats.org/officeDocument/2006/customXml" ds:itemID="{84F36433-B4EE-451B-8811-0AC80BCE504E}">
  <ds:schemaRefs>
    <ds:schemaRef ds:uri="http://schemas.microsoft.com/sharepoint/v3/contenttype/forms"/>
  </ds:schemaRefs>
</ds:datastoreItem>
</file>

<file path=customXml/itemProps3.xml><?xml version="1.0" encoding="utf-8"?>
<ds:datastoreItem xmlns:ds="http://schemas.openxmlformats.org/officeDocument/2006/customXml" ds:itemID="{1605F4A3-0072-480F-95CE-4710B6B2BE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3241</TotalTime>
  <Words>643</Words>
  <Application>Microsoft Office PowerPoint</Application>
  <PresentationFormat>On-screen Show (16:9)</PresentationFormat>
  <Paragraphs>84</Paragraphs>
  <Slides>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Office Theme</vt:lpstr>
      <vt:lpstr>Microsoft Word Document</vt:lpstr>
      <vt:lpstr>Modification 0702 –Introducing ‘Research Body’ as a new user type to the Data Permissions Matrix and UNC TPD Section V5</vt:lpstr>
      <vt:lpstr>Background</vt:lpstr>
      <vt:lpstr>High-level process overview</vt:lpstr>
      <vt:lpstr>Research Summary Request</vt:lpstr>
      <vt:lpstr>Proposed content of the Research Summary Request</vt:lpstr>
      <vt:lpstr>CoMC Considerations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487</cp:revision>
  <cp:lastPrinted>2019-10-16T14:08:52Z</cp:lastPrinted>
  <dcterms:created xsi:type="dcterms:W3CDTF">2018-09-02T17:12:15Z</dcterms:created>
  <dcterms:modified xsi:type="dcterms:W3CDTF">2020-01-07T12:09:13Z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ppcDepartment">
    <vt:lpwstr>53;#Communications|4eb75792-310c-4340-9b16-fa97df071d2d</vt:lpwstr>
  </property>
  <property fmtid="{D5CDD505-2E9C-101B-9397-08002B2CF9AE}" pid="4" name="ContentTypeId">
    <vt:lpwstr>0x01010041A7FD4F90B5DA4788FF0464472C409F</vt:lpwstr>
  </property>
</Properties>
</file>