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9" r:id="rId5"/>
    <p:sldId id="276" r:id="rId6"/>
    <p:sldId id="304" r:id="rId7"/>
    <p:sldId id="302" r:id="rId8"/>
    <p:sldId id="303" r:id="rId9"/>
    <p:sldId id="30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5924C4-655C-42E2-B75F-79443357E315}" v="281" dt="2019-11-04T19:10:10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8" y="2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07B63-DD91-440C-AE2E-B292886C326D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7CD47-05DB-404B-9A2D-CF399089D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1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7CD47-05DB-404B-9A2D-CF399089D62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689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7CD47-05DB-404B-9A2D-CF399089D62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092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75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13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266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36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66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74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235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562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10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11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PAC Reporting In DDP </a:t>
            </a:r>
          </a:p>
        </p:txBody>
      </p:sp>
    </p:spTree>
    <p:extLst>
      <p:ext uri="{BB962C8B-B14F-4D97-AF65-F5344CB8AC3E}">
        <p14:creationId xmlns:p14="http://schemas.microsoft.com/office/powerpoint/2010/main" val="223006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UNC Mod &amp; PAFA DDP Drop Update </a:t>
            </a:r>
          </a:p>
          <a:p>
            <a:r>
              <a:rPr lang="en-US" sz="2000" dirty="0"/>
              <a:t>Future Process</a:t>
            </a:r>
          </a:p>
          <a:p>
            <a:r>
              <a:rPr lang="en-US" sz="2000" dirty="0"/>
              <a:t>Prioritisation</a:t>
            </a:r>
          </a:p>
          <a:p>
            <a:r>
              <a:rPr lang="en-US" sz="2000" dirty="0"/>
              <a:t>Influencing DDP Roll Out</a:t>
            </a:r>
          </a:p>
        </p:txBody>
      </p:sp>
    </p:spTree>
    <p:extLst>
      <p:ext uri="{BB962C8B-B14F-4D97-AF65-F5344CB8AC3E}">
        <p14:creationId xmlns:p14="http://schemas.microsoft.com/office/powerpoint/2010/main" val="847919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 and PAFA Drop Update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Verbal update to be provided to present very latest view ahead of PAC meeting 12</a:t>
            </a:r>
            <a:r>
              <a:rPr lang="en-US" sz="2000" baseline="30000" dirty="0"/>
              <a:t>th </a:t>
            </a:r>
            <a:r>
              <a:rPr lang="en-US" sz="2000" dirty="0"/>
              <a:t>November</a:t>
            </a:r>
            <a:r>
              <a:rPr lang="en-US" sz="2000" baseline="30000" dirty="0"/>
              <a:t> </a:t>
            </a:r>
            <a:r>
              <a:rPr lang="en-US" sz="2000" dirty="0"/>
              <a:t> 2019 </a:t>
            </a:r>
          </a:p>
        </p:txBody>
      </p:sp>
    </p:spTree>
    <p:extLst>
      <p:ext uri="{BB962C8B-B14F-4D97-AF65-F5344CB8AC3E}">
        <p14:creationId xmlns:p14="http://schemas.microsoft.com/office/powerpoint/2010/main" val="4061915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DDP PAC Report Request Process Map</a:t>
            </a: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E7ECD7AF-1EAF-4311-9870-917C8848F8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915566"/>
            <a:ext cx="7848872" cy="385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45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38167"/>
            <a:ext cx="8229600" cy="637580"/>
          </a:xfrm>
        </p:spPr>
        <p:txBody>
          <a:bodyPr/>
          <a:lstStyle/>
          <a:p>
            <a:r>
              <a:rPr lang="en-GB" dirty="0"/>
              <a:t>Prioritisation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920796-3C67-4F66-B31A-6F2BD915D06D}"/>
              </a:ext>
            </a:extLst>
          </p:cNvPr>
          <p:cNvSpPr txBox="1"/>
          <p:nvPr/>
        </p:nvSpPr>
        <p:spPr>
          <a:xfrm>
            <a:off x="351384" y="64828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Xoserve’s approach to the internal prioritisation of customer change is underpinned by a set of principles documented in the  </a:t>
            </a:r>
            <a:r>
              <a:rPr lang="en-GB" sz="1100" i="1" dirty="0"/>
              <a:t>Xoserve Prioritisation and Scoping Approach</a:t>
            </a:r>
            <a:r>
              <a:rPr lang="en-GB" sz="1100" dirty="0"/>
              <a:t> document approved by ChMC in July 2017 (extracts below)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To ensure PAC changes are appropriately prioritised, with ChMC approval this document could be amended (see red text) to specifically reference PAC (full review of document underway). </a:t>
            </a:r>
            <a:r>
              <a:rPr lang="en-GB" sz="1100" b="1" dirty="0"/>
              <a:t>Discussion</a:t>
            </a:r>
            <a:r>
              <a:rPr lang="en-GB" sz="1100" dirty="0"/>
              <a:t> - </a:t>
            </a:r>
            <a:r>
              <a:rPr lang="en-GB" sz="1100" b="1" dirty="0"/>
              <a:t>Does PAC agree?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B50A97-5683-42C7-AA10-564273373EF8}"/>
              </a:ext>
            </a:extLst>
          </p:cNvPr>
          <p:cNvSpPr txBox="1"/>
          <p:nvPr/>
        </p:nvSpPr>
        <p:spPr>
          <a:xfrm>
            <a:off x="7419758" y="6498304"/>
            <a:ext cx="1883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* Red text suggested change to document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14CE4E-F037-409C-9DBF-1D83FC80075B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7"/>
          <a:stretch/>
        </p:blipFill>
        <p:spPr bwMode="auto">
          <a:xfrm>
            <a:off x="539552" y="1745765"/>
            <a:ext cx="4032278" cy="30582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C5FC5CE-BF4A-45BB-BD92-85DAA3978B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064" y="1688077"/>
            <a:ext cx="3033713" cy="317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754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1082"/>
            <a:ext cx="8229600" cy="637580"/>
          </a:xfrm>
        </p:spPr>
        <p:txBody>
          <a:bodyPr/>
          <a:lstStyle/>
          <a:p>
            <a:r>
              <a:rPr lang="en-GB" dirty="0"/>
              <a:t>PAC Content in ‘BAU’ DDP Scope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6F052B-283F-43E5-AA28-2E9F4F575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10" y="1679887"/>
            <a:ext cx="4392488" cy="141707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B2476C1-C352-4BCB-AFB7-1F9FFB7E7AB3}"/>
              </a:ext>
            </a:extLst>
          </p:cNvPr>
          <p:cNvSpPr txBox="1"/>
          <p:nvPr/>
        </p:nvSpPr>
        <p:spPr>
          <a:xfrm>
            <a:off x="272652" y="695953"/>
            <a:ext cx="87693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DDP roll out is funded via the MTB and investment budget in the CDSP Business Plan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As such, decisions regarding ‘BAU’ drop funding aren’t taken through DSC Change Management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Where additional-to-BAU / focussed drop scope is required (such as in XRNs 5003 &amp; 5013) approval to use the DSC Change Budget is sought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2996A5-4CD3-42BD-8B33-CFB795291A19}"/>
              </a:ext>
            </a:extLst>
          </p:cNvPr>
          <p:cNvSpPr/>
          <p:nvPr/>
        </p:nvSpPr>
        <p:spPr>
          <a:xfrm>
            <a:off x="4980433" y="1707654"/>
            <a:ext cx="410445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CDSP consults with customers as to content of future drop scope and through this process a DDP Road Map consisting of functional data categories has been developed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Categories are not unique (e.g. some AQ data items are already used in DDP despite AQ being mapped for release in 2020)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Each new drop will now require an XRN which will specify  scope – this will be developed in….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C8D8B9-92CC-42E0-A91C-44415081CF87}"/>
              </a:ext>
            </a:extLst>
          </p:cNvPr>
          <p:cNvSpPr/>
          <p:nvPr/>
        </p:nvSpPr>
        <p:spPr>
          <a:xfrm>
            <a:off x="251521" y="3490431"/>
            <a:ext cx="1368152" cy="1169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Delivery Sub Group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6FEA5F-E2AD-4F6D-8C69-21FBAB7826EC}"/>
              </a:ext>
            </a:extLst>
          </p:cNvPr>
          <p:cNvSpPr/>
          <p:nvPr/>
        </p:nvSpPr>
        <p:spPr>
          <a:xfrm>
            <a:off x="4624909" y="3435846"/>
            <a:ext cx="1387251" cy="1169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/>
              <a:t>PAC / PAFA Workshops / Beta Group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A8109D-AA52-4871-B7A3-FC32ACF9805B}"/>
              </a:ext>
            </a:extLst>
          </p:cNvPr>
          <p:cNvSpPr txBox="1"/>
          <p:nvPr/>
        </p:nvSpPr>
        <p:spPr>
          <a:xfrm>
            <a:off x="1643138" y="3418423"/>
            <a:ext cx="27128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The DSG is a bi-weekly industry meeting chaired by CDSP and exists as an advisory group for the DSC Change Management Committee to enable informed change solution decisions for DSC changes.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Attendance / agenda open to multiple party (including PAC / PAFA) / theme (Drop Content)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ADB387-D6F3-48D9-AF5A-236BE1AE5195}"/>
              </a:ext>
            </a:extLst>
          </p:cNvPr>
          <p:cNvSpPr txBox="1"/>
          <p:nvPr/>
        </p:nvSpPr>
        <p:spPr>
          <a:xfrm>
            <a:off x="6117979" y="3350189"/>
            <a:ext cx="27128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Xoserve is represented at each of the monthly PAC meetings and advocate PAC requirements back into the CDSP in the interests of the committee.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We also encourage PAC  participation in a ‘Beta’ Team for each DDP drop to ensure content &amp; user experience is optimised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AC68F8-7460-45EA-83B1-71A05DD05B37}"/>
              </a:ext>
            </a:extLst>
          </p:cNvPr>
          <p:cNvSpPr txBox="1"/>
          <p:nvPr/>
        </p:nvSpPr>
        <p:spPr>
          <a:xfrm>
            <a:off x="599022" y="1541388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DDP Delivery Road Map </a:t>
            </a:r>
          </a:p>
        </p:txBody>
      </p:sp>
      <p:sp>
        <p:nvSpPr>
          <p:cNvPr id="24" name="Arrow: Curved Left 23">
            <a:extLst>
              <a:ext uri="{FF2B5EF4-FFF2-40B4-BE49-F238E27FC236}">
                <a16:creationId xmlns:a16="http://schemas.microsoft.com/office/drawing/2014/main" id="{1F163BBB-85D9-418A-AB19-006E635FECC7}"/>
              </a:ext>
            </a:extLst>
          </p:cNvPr>
          <p:cNvSpPr/>
          <p:nvPr/>
        </p:nvSpPr>
        <p:spPr>
          <a:xfrm>
            <a:off x="7114358" y="2724477"/>
            <a:ext cx="360040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8649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8E2B972912F64F9E3A24B2BC52B13A" ma:contentTypeVersion="7" ma:contentTypeDescription="Create a new document." ma:contentTypeScope="" ma:versionID="7032aefd1a54173aedaef0c197c5221c">
  <xsd:schema xmlns:xsd="http://www.w3.org/2001/XMLSchema" xmlns:xs="http://www.w3.org/2001/XMLSchema" xmlns:p="http://schemas.microsoft.com/office/2006/metadata/properties" xmlns:ns3="638e476d-a01e-44ef-85eb-133f38f2f255" xmlns:ns4="3669304e-7663-4892-8bca-d9e8f762cdf2" targetNamespace="http://schemas.microsoft.com/office/2006/metadata/properties" ma:root="true" ma:fieldsID="ba79273ec5576f424dee2a5ce7ab3544" ns3:_="" ns4:_="">
    <xsd:import namespace="638e476d-a01e-44ef-85eb-133f38f2f255"/>
    <xsd:import namespace="3669304e-7663-4892-8bca-d9e8f762cdf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8e476d-a01e-44ef-85eb-133f38f2f2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69304e-7663-4892-8bca-d9e8f762cd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3F440B-C34C-480F-A432-062B5D6807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8AFDF4-545F-4375-AB02-DE193B8B12FE}">
  <ds:schemaRefs>
    <ds:schemaRef ds:uri="http://schemas.microsoft.com/office/2006/documentManagement/types"/>
    <ds:schemaRef ds:uri="638e476d-a01e-44ef-85eb-133f38f2f255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3669304e-7663-4892-8bca-d9e8f762cdf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093F117-B09E-4A7B-97C2-63293DC53A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8e476d-a01e-44ef-85eb-133f38f2f255"/>
    <ds:schemaRef ds:uri="3669304e-7663-4892-8bca-d9e8f762c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4937</TotalTime>
  <Words>383</Words>
  <Application>Microsoft Office PowerPoint</Application>
  <PresentationFormat>On-screen Show (16:9)</PresentationFormat>
  <Paragraphs>29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PAC Reporting In DDP </vt:lpstr>
      <vt:lpstr>Contents</vt:lpstr>
      <vt:lpstr>Mod and PAFA Drop Update </vt:lpstr>
      <vt:lpstr>DDP PAC Report Request Process Map</vt:lpstr>
      <vt:lpstr>Prioritisation</vt:lpstr>
      <vt:lpstr>PAC Content in ‘BAU’ DDP Scope 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107</cp:revision>
  <dcterms:created xsi:type="dcterms:W3CDTF">2019-08-06T09:46:03Z</dcterms:created>
  <dcterms:modified xsi:type="dcterms:W3CDTF">2019-11-05T07:18:32Z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0x0101008B8E2B972912F64F9E3A24B2BC52B13A</vt:lpwstr>
  </property>
</Properties>
</file>