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4"/>
    <p:sldMasterId id="2147484063" r:id="rId5"/>
  </p:sldMasterIdLst>
  <p:notesMasterIdLst>
    <p:notesMasterId r:id="rId11"/>
  </p:notesMasterIdLst>
  <p:handoutMasterIdLst>
    <p:handoutMasterId r:id="rId12"/>
  </p:handoutMasterIdLst>
  <p:sldIdLst>
    <p:sldId id="370" r:id="rId6"/>
    <p:sldId id="366" r:id="rId7"/>
    <p:sldId id="368" r:id="rId8"/>
    <p:sldId id="367" r:id="rId9"/>
    <p:sldId id="369" r:id="rId10"/>
  </p:sldIdLst>
  <p:sldSz cx="9144000" cy="5143500" type="screen16x9"/>
  <p:notesSz cx="6724650" cy="9774238"/>
  <p:defaultTextStyle>
    <a:defPPr>
      <a:defRPr lang="en-US"/>
    </a:defPPr>
    <a:lvl1pPr algn="l" defTabSz="457178" rtl="0" fontAlgn="base">
      <a:spcBef>
        <a:spcPct val="0"/>
      </a:spcBef>
      <a:spcAft>
        <a:spcPct val="0"/>
      </a:spcAft>
      <a:defRPr kern="1200">
        <a:solidFill>
          <a:schemeClr val="tx1"/>
        </a:solidFill>
        <a:latin typeface="Arial" charset="0"/>
        <a:ea typeface="ＭＳ Ｐゴシック" pitchFamily="34" charset="-128"/>
        <a:cs typeface="+mn-cs"/>
      </a:defRPr>
    </a:lvl1pPr>
    <a:lvl2pPr marL="457178" algn="l" defTabSz="457178" rtl="0" fontAlgn="base">
      <a:spcBef>
        <a:spcPct val="0"/>
      </a:spcBef>
      <a:spcAft>
        <a:spcPct val="0"/>
      </a:spcAft>
      <a:defRPr kern="1200">
        <a:solidFill>
          <a:schemeClr val="tx1"/>
        </a:solidFill>
        <a:latin typeface="Arial" charset="0"/>
        <a:ea typeface="ＭＳ Ｐゴシック" pitchFamily="34" charset="-128"/>
        <a:cs typeface="+mn-cs"/>
      </a:defRPr>
    </a:lvl2pPr>
    <a:lvl3pPr marL="914355" algn="l" defTabSz="457178" rtl="0" fontAlgn="base">
      <a:spcBef>
        <a:spcPct val="0"/>
      </a:spcBef>
      <a:spcAft>
        <a:spcPct val="0"/>
      </a:spcAft>
      <a:defRPr kern="1200">
        <a:solidFill>
          <a:schemeClr val="tx1"/>
        </a:solidFill>
        <a:latin typeface="Arial" charset="0"/>
        <a:ea typeface="ＭＳ Ｐゴシック" pitchFamily="34" charset="-128"/>
        <a:cs typeface="+mn-cs"/>
      </a:defRPr>
    </a:lvl3pPr>
    <a:lvl4pPr marL="1371532" algn="l" defTabSz="457178" rtl="0" fontAlgn="base">
      <a:spcBef>
        <a:spcPct val="0"/>
      </a:spcBef>
      <a:spcAft>
        <a:spcPct val="0"/>
      </a:spcAft>
      <a:defRPr kern="1200">
        <a:solidFill>
          <a:schemeClr val="tx1"/>
        </a:solidFill>
        <a:latin typeface="Arial" charset="0"/>
        <a:ea typeface="ＭＳ Ｐゴシック" pitchFamily="34" charset="-128"/>
        <a:cs typeface="+mn-cs"/>
      </a:defRPr>
    </a:lvl4pPr>
    <a:lvl5pPr marL="1828709" algn="l" defTabSz="457178" rtl="0" fontAlgn="base">
      <a:spcBef>
        <a:spcPct val="0"/>
      </a:spcBef>
      <a:spcAft>
        <a:spcPct val="0"/>
      </a:spcAft>
      <a:defRPr kern="1200">
        <a:solidFill>
          <a:schemeClr val="tx1"/>
        </a:solidFill>
        <a:latin typeface="Arial" charset="0"/>
        <a:ea typeface="ＭＳ Ｐゴシック" pitchFamily="34" charset="-128"/>
        <a:cs typeface="+mn-cs"/>
      </a:defRPr>
    </a:lvl5pPr>
    <a:lvl6pPr marL="2285886" algn="l" defTabSz="914355" rtl="0" eaLnBrk="1" latinLnBrk="0" hangingPunct="1">
      <a:defRPr kern="1200">
        <a:solidFill>
          <a:schemeClr val="tx1"/>
        </a:solidFill>
        <a:latin typeface="Arial" charset="0"/>
        <a:ea typeface="ＭＳ Ｐゴシック" pitchFamily="34" charset="-128"/>
        <a:cs typeface="+mn-cs"/>
      </a:defRPr>
    </a:lvl6pPr>
    <a:lvl7pPr marL="2743064" algn="l" defTabSz="914355" rtl="0" eaLnBrk="1" latinLnBrk="0" hangingPunct="1">
      <a:defRPr kern="1200">
        <a:solidFill>
          <a:schemeClr val="tx1"/>
        </a:solidFill>
        <a:latin typeface="Arial" charset="0"/>
        <a:ea typeface="ＭＳ Ｐゴシック" pitchFamily="34" charset="-128"/>
        <a:cs typeface="+mn-cs"/>
      </a:defRPr>
    </a:lvl7pPr>
    <a:lvl8pPr marL="3200240" algn="l" defTabSz="914355" rtl="0" eaLnBrk="1" latinLnBrk="0" hangingPunct="1">
      <a:defRPr kern="1200">
        <a:solidFill>
          <a:schemeClr val="tx1"/>
        </a:solidFill>
        <a:latin typeface="Arial" charset="0"/>
        <a:ea typeface="ＭＳ Ｐゴシック" pitchFamily="34" charset="-128"/>
        <a:cs typeface="+mn-cs"/>
      </a:defRPr>
    </a:lvl8pPr>
    <a:lvl9pPr marL="3657418" algn="l" defTabSz="914355" rtl="0" eaLnBrk="1" latinLnBrk="0" hangingPunct="1">
      <a:defRPr kern="1200">
        <a:solidFill>
          <a:schemeClr val="tx1"/>
        </a:solidFill>
        <a:latin typeface="Arial" charset="0"/>
        <a:ea typeface="ＭＳ Ｐゴシック"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3079" userDrawn="1">
          <p15:clr>
            <a:srgbClr val="A4A3A4"/>
          </p15:clr>
        </p15:guide>
        <p15:guide id="2" pos="2118"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A412"/>
    <a:srgbClr val="0070C0"/>
    <a:srgbClr val="FFCC00"/>
    <a:srgbClr val="F09F0E"/>
    <a:srgbClr val="3E5AA8"/>
    <a:srgbClr val="D2232A"/>
    <a:srgbClr val="C0C0C0"/>
    <a:srgbClr val="1D3E61"/>
    <a:srgbClr val="68AE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390" autoAdjust="0"/>
    <p:restoredTop sz="83777" autoAdjust="0"/>
  </p:normalViewPr>
  <p:slideViewPr>
    <p:cSldViewPr snapToGrid="0">
      <p:cViewPr varScale="1">
        <p:scale>
          <a:sx n="75" d="100"/>
          <a:sy n="75" d="100"/>
        </p:scale>
        <p:origin x="1180" y="44"/>
      </p:cViewPr>
      <p:guideLst>
        <p:guide orient="horz" pos="162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3079"/>
        <p:guide pos="211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5538" name="Rectangle 2"/>
          <p:cNvSpPr>
            <a:spLocks noGrp="1" noChangeArrowheads="1"/>
          </p:cNvSpPr>
          <p:nvPr>
            <p:ph type="hdr" sz="quarter"/>
          </p:nvPr>
        </p:nvSpPr>
        <p:spPr bwMode="auto">
          <a:xfrm>
            <a:off x="0" y="2"/>
            <a:ext cx="2914748" cy="489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35" tIns="45369" rIns="90735" bIns="45369" numCol="1" anchor="t"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39" name="Rectangle 3"/>
          <p:cNvSpPr>
            <a:spLocks noGrp="1" noChangeArrowheads="1"/>
          </p:cNvSpPr>
          <p:nvPr>
            <p:ph type="dt" sz="quarter" idx="1"/>
          </p:nvPr>
        </p:nvSpPr>
        <p:spPr bwMode="auto">
          <a:xfrm>
            <a:off x="3808332" y="2"/>
            <a:ext cx="2914748" cy="489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35" tIns="45369" rIns="90735" bIns="45369" numCol="1" anchor="t" anchorCtr="0" compatLnSpc="1">
            <a:prstTxWarp prst="textNoShape">
              <a:avLst/>
            </a:prstTxWarp>
          </a:bodyPr>
          <a:lstStyle>
            <a:lvl1pPr algn="r" eaLnBrk="0" hangingPunct="0">
              <a:defRPr sz="1200">
                <a:latin typeface="Arial" pitchFamily="34" charset="0"/>
              </a:defRPr>
            </a:lvl1pPr>
          </a:lstStyle>
          <a:p>
            <a:pPr>
              <a:defRPr/>
            </a:pPr>
            <a:fld id="{35915AD2-10A0-4F07-9C90-55F5737F54B9}" type="datetime1">
              <a:rPr lang="en-GB"/>
              <a:pPr>
                <a:defRPr/>
              </a:pPr>
              <a:t>11/11/2019</a:t>
            </a:fld>
            <a:endParaRPr lang="en-GB"/>
          </a:p>
        </p:txBody>
      </p:sp>
      <p:sp>
        <p:nvSpPr>
          <p:cNvPr id="65540" name="Rectangle 4"/>
          <p:cNvSpPr>
            <a:spLocks noGrp="1" noChangeArrowheads="1"/>
          </p:cNvSpPr>
          <p:nvPr>
            <p:ph type="ftr" sz="quarter" idx="2"/>
          </p:nvPr>
        </p:nvSpPr>
        <p:spPr bwMode="auto">
          <a:xfrm>
            <a:off x="0" y="9283497"/>
            <a:ext cx="2914748" cy="489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35" tIns="45369" rIns="90735" bIns="45369" numCol="1" anchor="b" anchorCtr="0" compatLnSpc="1">
            <a:prstTxWarp prst="textNoShape">
              <a:avLst/>
            </a:prstTxWarp>
          </a:bodyPr>
          <a:lstStyle>
            <a:lvl1pPr eaLnBrk="0" hangingPunct="0">
              <a:defRPr sz="1200">
                <a:latin typeface="Arial" charset="0"/>
                <a:ea typeface="ＭＳ Ｐゴシック" charset="0"/>
                <a:cs typeface="ＭＳ Ｐゴシック" charset="0"/>
              </a:defRPr>
            </a:lvl1pPr>
          </a:lstStyle>
          <a:p>
            <a:pPr>
              <a:defRPr/>
            </a:pPr>
            <a:endParaRPr lang="en-GB"/>
          </a:p>
        </p:txBody>
      </p:sp>
      <p:sp>
        <p:nvSpPr>
          <p:cNvPr id="65541" name="Rectangle 5"/>
          <p:cNvSpPr>
            <a:spLocks noGrp="1" noChangeArrowheads="1"/>
          </p:cNvSpPr>
          <p:nvPr>
            <p:ph type="sldNum" sz="quarter" idx="3"/>
          </p:nvPr>
        </p:nvSpPr>
        <p:spPr bwMode="auto">
          <a:xfrm>
            <a:off x="3808332" y="9283497"/>
            <a:ext cx="2914748" cy="4891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0735" tIns="45369" rIns="90735" bIns="45369" numCol="1" anchor="b" anchorCtr="0" compatLnSpc="1">
            <a:prstTxWarp prst="textNoShape">
              <a:avLst/>
            </a:prstTxWarp>
          </a:bodyPr>
          <a:lstStyle>
            <a:lvl1pPr algn="r" eaLnBrk="0" hangingPunct="0">
              <a:defRPr sz="1200">
                <a:latin typeface="Arial" pitchFamily="34" charset="0"/>
              </a:defRPr>
            </a:lvl1pPr>
          </a:lstStyle>
          <a:p>
            <a:pPr>
              <a:defRPr/>
            </a:pPr>
            <a:fld id="{9B2C83C7-81E3-4FFC-ABB8-6C2E0AC39E1C}" type="slidenum">
              <a:rPr lang="en-GB"/>
              <a:pPr>
                <a:defRPr/>
              </a:pPr>
              <a:t>‹#›</a:t>
            </a:fld>
            <a:endParaRPr lang="en-GB"/>
          </a:p>
        </p:txBody>
      </p:sp>
    </p:spTree>
    <p:extLst>
      <p:ext uri="{BB962C8B-B14F-4D97-AF65-F5344CB8AC3E}">
        <p14:creationId xmlns:p14="http://schemas.microsoft.com/office/powerpoint/2010/main" val="159539804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14650" cy="488712"/>
          </a:xfrm>
          <a:prstGeom prst="rect">
            <a:avLst/>
          </a:prstGeom>
        </p:spPr>
        <p:txBody>
          <a:bodyPr vert="horz" lIns="91430" tIns="45714" rIns="91430" bIns="45714" rtlCol="0"/>
          <a:lstStyle>
            <a:lvl1pPr algn="l">
              <a:defRPr sz="1200"/>
            </a:lvl1pPr>
          </a:lstStyle>
          <a:p>
            <a:endParaRPr lang="en-GB"/>
          </a:p>
        </p:txBody>
      </p:sp>
      <p:sp>
        <p:nvSpPr>
          <p:cNvPr id="3" name="Date Placeholder 2"/>
          <p:cNvSpPr>
            <a:spLocks noGrp="1"/>
          </p:cNvSpPr>
          <p:nvPr>
            <p:ph type="dt" idx="1"/>
          </p:nvPr>
        </p:nvSpPr>
        <p:spPr>
          <a:xfrm>
            <a:off x="3808415" y="1"/>
            <a:ext cx="2914650" cy="488712"/>
          </a:xfrm>
          <a:prstGeom prst="rect">
            <a:avLst/>
          </a:prstGeom>
        </p:spPr>
        <p:txBody>
          <a:bodyPr vert="horz" lIns="91430" tIns="45714" rIns="91430" bIns="45714" rtlCol="0"/>
          <a:lstStyle>
            <a:lvl1pPr algn="r">
              <a:defRPr sz="1200"/>
            </a:lvl1pPr>
          </a:lstStyle>
          <a:p>
            <a:fld id="{4F0B033A-D7A2-4873-87D3-52E71CC76346}" type="datetimeFigureOut">
              <a:rPr lang="en-GB" smtClean="0"/>
              <a:t>11/11/2019</a:t>
            </a:fld>
            <a:endParaRPr lang="en-GB"/>
          </a:p>
        </p:txBody>
      </p:sp>
      <p:sp>
        <p:nvSpPr>
          <p:cNvPr id="4" name="Slide Image Placeholder 3"/>
          <p:cNvSpPr>
            <a:spLocks noGrp="1" noRot="1" noChangeAspect="1"/>
          </p:cNvSpPr>
          <p:nvPr>
            <p:ph type="sldImg" idx="2"/>
          </p:nvPr>
        </p:nvSpPr>
        <p:spPr>
          <a:xfrm>
            <a:off x="104775" y="733425"/>
            <a:ext cx="6515100" cy="3665538"/>
          </a:xfrm>
          <a:prstGeom prst="rect">
            <a:avLst/>
          </a:prstGeom>
          <a:noFill/>
          <a:ln w="12700">
            <a:solidFill>
              <a:prstClr val="black"/>
            </a:solidFill>
          </a:ln>
        </p:spPr>
        <p:txBody>
          <a:bodyPr vert="horz" lIns="91430" tIns="45714" rIns="91430" bIns="45714" rtlCol="0" anchor="ctr"/>
          <a:lstStyle/>
          <a:p>
            <a:endParaRPr lang="en-GB"/>
          </a:p>
        </p:txBody>
      </p:sp>
      <p:sp>
        <p:nvSpPr>
          <p:cNvPr id="5" name="Notes Placeholder 4"/>
          <p:cNvSpPr>
            <a:spLocks noGrp="1"/>
          </p:cNvSpPr>
          <p:nvPr>
            <p:ph type="body" sz="quarter" idx="3"/>
          </p:nvPr>
        </p:nvSpPr>
        <p:spPr>
          <a:xfrm>
            <a:off x="673100" y="4643549"/>
            <a:ext cx="5378450" cy="4398407"/>
          </a:xfrm>
          <a:prstGeom prst="rect">
            <a:avLst/>
          </a:prstGeom>
        </p:spPr>
        <p:txBody>
          <a:bodyPr vert="horz" lIns="91430" tIns="45714" rIns="91430" bIns="457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283957"/>
            <a:ext cx="2914650" cy="488712"/>
          </a:xfrm>
          <a:prstGeom prst="rect">
            <a:avLst/>
          </a:prstGeom>
        </p:spPr>
        <p:txBody>
          <a:bodyPr vert="horz" lIns="91430" tIns="45714" rIns="91430" bIns="45714" rtlCol="0" anchor="b"/>
          <a:lstStyle>
            <a:lvl1pPr algn="l">
              <a:defRPr sz="1200"/>
            </a:lvl1pPr>
          </a:lstStyle>
          <a:p>
            <a:endParaRPr lang="en-GB"/>
          </a:p>
        </p:txBody>
      </p:sp>
      <p:sp>
        <p:nvSpPr>
          <p:cNvPr id="7" name="Slide Number Placeholder 6"/>
          <p:cNvSpPr>
            <a:spLocks noGrp="1"/>
          </p:cNvSpPr>
          <p:nvPr>
            <p:ph type="sldNum" sz="quarter" idx="5"/>
          </p:nvPr>
        </p:nvSpPr>
        <p:spPr>
          <a:xfrm>
            <a:off x="3808415" y="9283957"/>
            <a:ext cx="2914650" cy="488712"/>
          </a:xfrm>
          <a:prstGeom prst="rect">
            <a:avLst/>
          </a:prstGeom>
        </p:spPr>
        <p:txBody>
          <a:bodyPr vert="horz" lIns="91430" tIns="45714" rIns="91430" bIns="45714" rtlCol="0" anchor="b"/>
          <a:lstStyle>
            <a:lvl1pPr algn="r">
              <a:defRPr sz="1200"/>
            </a:lvl1pPr>
          </a:lstStyle>
          <a:p>
            <a:fld id="{CBAFCE3B-317D-4AE0-BC7F-8267412B7C4C}" type="slidenum">
              <a:rPr lang="en-GB" smtClean="0"/>
              <a:t>‹#›</a:t>
            </a:fld>
            <a:endParaRPr lang="en-GB"/>
          </a:p>
        </p:txBody>
      </p:sp>
    </p:spTree>
    <p:extLst>
      <p:ext uri="{BB962C8B-B14F-4D97-AF65-F5344CB8AC3E}">
        <p14:creationId xmlns:p14="http://schemas.microsoft.com/office/powerpoint/2010/main" val="2891876015"/>
      </p:ext>
    </p:extLst>
  </p:cSld>
  <p:clrMap bg1="lt1" tx1="dk1" bg2="lt2" tx2="dk2" accent1="accent1" accent2="accent2" accent3="accent3" accent4="accent4" accent5="accent5" accent6="accent6" hlink="hlink" folHlink="folHlink"/>
  <p:hf hdr="0" ftr="0" dt="0"/>
  <p:notesStyle>
    <a:lvl1pPr marL="0" algn="l" defTabSz="914355" rtl="0" eaLnBrk="1" latinLnBrk="0" hangingPunct="1">
      <a:defRPr sz="1200" kern="1200">
        <a:solidFill>
          <a:schemeClr val="tx1"/>
        </a:solidFill>
        <a:latin typeface="+mn-lt"/>
        <a:ea typeface="+mn-ea"/>
        <a:cs typeface="+mn-cs"/>
      </a:defRPr>
    </a:lvl1pPr>
    <a:lvl2pPr marL="457178" algn="l" defTabSz="914355" rtl="0" eaLnBrk="1" latinLnBrk="0" hangingPunct="1">
      <a:defRPr sz="1200" kern="1200">
        <a:solidFill>
          <a:schemeClr val="tx1"/>
        </a:solidFill>
        <a:latin typeface="+mn-lt"/>
        <a:ea typeface="+mn-ea"/>
        <a:cs typeface="+mn-cs"/>
      </a:defRPr>
    </a:lvl2pPr>
    <a:lvl3pPr marL="914355" algn="l" defTabSz="914355" rtl="0" eaLnBrk="1" latinLnBrk="0" hangingPunct="1">
      <a:defRPr sz="1200" kern="1200">
        <a:solidFill>
          <a:schemeClr val="tx1"/>
        </a:solidFill>
        <a:latin typeface="+mn-lt"/>
        <a:ea typeface="+mn-ea"/>
        <a:cs typeface="+mn-cs"/>
      </a:defRPr>
    </a:lvl3pPr>
    <a:lvl4pPr marL="1371532" algn="l" defTabSz="914355" rtl="0" eaLnBrk="1" latinLnBrk="0" hangingPunct="1">
      <a:defRPr sz="1200" kern="1200">
        <a:solidFill>
          <a:schemeClr val="tx1"/>
        </a:solidFill>
        <a:latin typeface="+mn-lt"/>
        <a:ea typeface="+mn-ea"/>
        <a:cs typeface="+mn-cs"/>
      </a:defRPr>
    </a:lvl4pPr>
    <a:lvl5pPr marL="1828709" algn="l" defTabSz="914355" rtl="0" eaLnBrk="1" latinLnBrk="0" hangingPunct="1">
      <a:defRPr sz="1200" kern="1200">
        <a:solidFill>
          <a:schemeClr val="tx1"/>
        </a:solidFill>
        <a:latin typeface="+mn-lt"/>
        <a:ea typeface="+mn-ea"/>
        <a:cs typeface="+mn-cs"/>
      </a:defRPr>
    </a:lvl5pPr>
    <a:lvl6pPr marL="2285886" algn="l" defTabSz="914355" rtl="0" eaLnBrk="1" latinLnBrk="0" hangingPunct="1">
      <a:defRPr sz="1200" kern="1200">
        <a:solidFill>
          <a:schemeClr val="tx1"/>
        </a:solidFill>
        <a:latin typeface="+mn-lt"/>
        <a:ea typeface="+mn-ea"/>
        <a:cs typeface="+mn-cs"/>
      </a:defRPr>
    </a:lvl6pPr>
    <a:lvl7pPr marL="2743064" algn="l" defTabSz="914355" rtl="0" eaLnBrk="1" latinLnBrk="0" hangingPunct="1">
      <a:defRPr sz="1200" kern="1200">
        <a:solidFill>
          <a:schemeClr val="tx1"/>
        </a:solidFill>
        <a:latin typeface="+mn-lt"/>
        <a:ea typeface="+mn-ea"/>
        <a:cs typeface="+mn-cs"/>
      </a:defRPr>
    </a:lvl7pPr>
    <a:lvl8pPr marL="3200240" algn="l" defTabSz="914355" rtl="0" eaLnBrk="1" latinLnBrk="0" hangingPunct="1">
      <a:defRPr sz="1200" kern="1200">
        <a:solidFill>
          <a:schemeClr val="tx1"/>
        </a:solidFill>
        <a:latin typeface="+mn-lt"/>
        <a:ea typeface="+mn-ea"/>
        <a:cs typeface="+mn-cs"/>
      </a:defRPr>
    </a:lvl8pPr>
    <a:lvl9pPr marL="3657418" algn="l" defTabSz="914355"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CBAFCE3B-317D-4AE0-BC7F-8267412B7C4C}" type="slidenum">
              <a:rPr lang="en-GB" smtClean="0"/>
              <a:t>2</a:t>
            </a:fld>
            <a:endParaRPr lang="en-GB"/>
          </a:p>
        </p:txBody>
      </p:sp>
    </p:spTree>
    <p:extLst>
      <p:ext uri="{BB962C8B-B14F-4D97-AF65-F5344CB8AC3E}">
        <p14:creationId xmlns:p14="http://schemas.microsoft.com/office/powerpoint/2010/main" val="176084087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16389" name="Rectangle 5"/>
          <p:cNvSpPr>
            <a:spLocks noGrp="1" noChangeArrowheads="1"/>
          </p:cNvSpPr>
          <p:nvPr>
            <p:ph type="ctrTitle" sz="quarter"/>
          </p:nvPr>
        </p:nvSpPr>
        <p:spPr>
          <a:xfrm>
            <a:off x="0" y="3166374"/>
            <a:ext cx="9144000" cy="971550"/>
          </a:xfrm>
          <a:extLst>
            <a:ext uri="{909E8E84-426E-40DD-AFC4-6F175D3DCCD1}">
              <a14:hiddenFill xmlns:a14="http://schemas.microsoft.com/office/drawing/2010/main">
                <a:solidFill>
                  <a:schemeClr val="accent1"/>
                </a:solidFill>
              </a14:hiddenFill>
            </a:ext>
          </a:extLst>
        </p:spPr>
        <p:txBody>
          <a:bodyPr anchor="t"/>
          <a:lstStyle>
            <a:lvl1pPr algn="ctr">
              <a:defRPr sz="4000">
                <a:solidFill>
                  <a:schemeClr val="accent2"/>
                </a:solidFill>
                <a:effectLst/>
              </a:defRPr>
            </a:lvl1pPr>
          </a:lstStyle>
          <a:p>
            <a:pPr lvl="0"/>
            <a:r>
              <a:rPr lang="en-GB" noProof="0"/>
              <a:t>Click to edit Master title style</a:t>
            </a:r>
          </a:p>
        </p:txBody>
      </p:sp>
      <p:sp>
        <p:nvSpPr>
          <p:cNvPr id="16390" name="Rectangle 6"/>
          <p:cNvSpPr>
            <a:spLocks noGrp="1" noChangeArrowheads="1"/>
          </p:cNvSpPr>
          <p:nvPr>
            <p:ph type="subTitle" sz="quarter" idx="1"/>
          </p:nvPr>
        </p:nvSpPr>
        <p:spPr>
          <a:xfrm>
            <a:off x="0" y="3759882"/>
            <a:ext cx="9144000" cy="956574"/>
          </a:xfrm>
          <a:extLst>
            <a:ext uri="{91240B29-F687-4F45-9708-019B960494DF}">
              <a14:hiddenLine xmlns:a14="http://schemas.microsoft.com/office/drawing/2010/main" w="9525">
                <a:solidFill>
                  <a:schemeClr val="tx1"/>
                </a:solidFill>
                <a:miter lim="800000"/>
                <a:headEnd/>
                <a:tailEnd/>
              </a14:hiddenLine>
            </a:ext>
          </a:extLst>
        </p:spPr>
        <p:txBody>
          <a:bodyPr/>
          <a:lstStyle>
            <a:lvl1pPr marL="0" indent="0" algn="ctr">
              <a:buFont typeface="Wingdings" pitchFamily="2" charset="2"/>
              <a:buNone/>
              <a:defRPr sz="3200">
                <a:solidFill>
                  <a:srgbClr val="CCCCFF"/>
                </a:solidFill>
                <a:effectLst/>
              </a:defRPr>
            </a:lvl1pPr>
          </a:lstStyle>
          <a:p>
            <a:pPr lvl="0"/>
            <a:r>
              <a:rPr lang="en-GB" noProof="0"/>
              <a:t>Click to edit Master subtitle style</a:t>
            </a:r>
          </a:p>
        </p:txBody>
      </p:sp>
      <p:sp>
        <p:nvSpPr>
          <p:cNvPr id="4" name="Rectangle 15"/>
          <p:cNvSpPr>
            <a:spLocks noGrp="1" noChangeArrowheads="1"/>
          </p:cNvSpPr>
          <p:nvPr>
            <p:ph type="ftr" sz="quarter" idx="10"/>
          </p:nvPr>
        </p:nvSpPr>
        <p:spPr/>
        <p:txBody>
          <a:bodyPr/>
          <a:lstStyle>
            <a:lvl1pPr>
              <a:defRPr/>
            </a:lvl1pPr>
          </a:lstStyle>
          <a:p>
            <a:pPr>
              <a:defRPr/>
            </a:pPr>
            <a:fld id="{E502D9C5-17AE-4038-9F2D-B14BAC7D8A12}" type="slidenum">
              <a:rPr lang="en-GB"/>
              <a:pPr>
                <a:defRPr/>
              </a:pPr>
              <a:t>‹#›</a:t>
            </a:fld>
            <a:endParaRPr lang="en-GB"/>
          </a:p>
        </p:txBody>
      </p:sp>
      <p:sp>
        <p:nvSpPr>
          <p:cNvPr id="5" name="Rectangle 21"/>
          <p:cNvSpPr>
            <a:spLocks noGrp="1" noChangeArrowheads="1"/>
          </p:cNvSpPr>
          <p:nvPr>
            <p:ph type="dt" sz="quarter" idx="11"/>
          </p:nvPr>
        </p:nvSpPr>
        <p:spPr/>
        <p:txBody>
          <a:bodyPr/>
          <a:lstStyle>
            <a:lvl1pPr>
              <a:defRPr/>
            </a:lvl1pPr>
          </a:lstStyle>
          <a:p>
            <a:pPr>
              <a:defRPr/>
            </a:pPr>
            <a:endParaRPr lang="en-GB"/>
          </a:p>
        </p:txBody>
      </p:sp>
    </p:spTree>
    <p:extLst>
      <p:ext uri="{BB962C8B-B14F-4D97-AF65-F5344CB8AC3E}">
        <p14:creationId xmlns:p14="http://schemas.microsoft.com/office/powerpoint/2010/main" val="1391867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000507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3131537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608086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ubtitle Slide">
    <p:spTree>
      <p:nvGrpSpPr>
        <p:cNvPr id="1" name=""/>
        <p:cNvGrpSpPr/>
        <p:nvPr/>
      </p:nvGrpSpPr>
      <p:grpSpPr>
        <a:xfrm>
          <a:off x="0" y="0"/>
          <a:ext cx="0" cy="0"/>
          <a:chOff x="0" y="0"/>
          <a:chExt cx="0" cy="0"/>
        </a:xfrm>
      </p:grpSpPr>
      <p:sp>
        <p:nvSpPr>
          <p:cNvPr id="102406" name="Rectangle 6"/>
          <p:cNvSpPr>
            <a:spLocks noGrp="1" noChangeArrowheads="1"/>
          </p:cNvSpPr>
          <p:nvPr>
            <p:ph type="ctrTitle" sz="quarter"/>
          </p:nvPr>
        </p:nvSpPr>
        <p:spPr>
          <a:xfrm>
            <a:off x="684213" y="1870045"/>
            <a:ext cx="7772400" cy="670322"/>
          </a:xfrm>
        </p:spPr>
        <p:txBody>
          <a:bodyPr/>
          <a:lstStyle>
            <a:lvl1pPr algn="ctr">
              <a:defRPr sz="3600">
                <a:solidFill>
                  <a:srgbClr val="68AEE0"/>
                </a:solidFill>
              </a:defRPr>
            </a:lvl1pPr>
          </a:lstStyle>
          <a:p>
            <a:pPr lvl="0"/>
            <a:r>
              <a:rPr lang="en-GB" noProof="0"/>
              <a:t>Click to edit Master title style</a:t>
            </a:r>
          </a:p>
        </p:txBody>
      </p:sp>
      <p:sp>
        <p:nvSpPr>
          <p:cNvPr id="102407" name="Rectangle 7"/>
          <p:cNvSpPr>
            <a:spLocks noGrp="1" noChangeArrowheads="1"/>
          </p:cNvSpPr>
          <p:nvPr>
            <p:ph type="subTitle" sz="quarter" idx="1"/>
          </p:nvPr>
        </p:nvSpPr>
        <p:spPr>
          <a:xfrm>
            <a:off x="1411560" y="2517745"/>
            <a:ext cx="6400800" cy="594122"/>
          </a:xfrm>
        </p:spPr>
        <p:txBody>
          <a:bodyPr/>
          <a:lstStyle>
            <a:lvl1pPr marL="0" indent="0" algn="ctr">
              <a:buFontTx/>
              <a:buNone/>
              <a:defRPr/>
            </a:lvl1pPr>
          </a:lstStyle>
          <a:p>
            <a:pPr lvl="0"/>
            <a:r>
              <a:rPr lang="en-GB" noProof="0"/>
              <a:t>Click to edit Master subtitle style</a:t>
            </a:r>
          </a:p>
        </p:txBody>
      </p:sp>
      <p:sp>
        <p:nvSpPr>
          <p:cNvPr id="4" name="Rectangle 15"/>
          <p:cNvSpPr>
            <a:spLocks noGrp="1" noChangeArrowheads="1"/>
          </p:cNvSpPr>
          <p:nvPr>
            <p:ph type="ftr" sz="quarter" idx="10"/>
          </p:nvPr>
        </p:nvSpPr>
        <p:spPr>
          <a:ln/>
        </p:spPr>
        <p:txBody>
          <a:bodyPr/>
          <a:lstStyle>
            <a:lvl1pPr>
              <a:defRPr/>
            </a:lvl1pPr>
          </a:lstStyle>
          <a:p>
            <a:pPr>
              <a:defRPr/>
            </a:pPr>
            <a:fld id="{10AA87E4-1071-4181-ADC0-8B22760010CB}"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1855100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c Slide">
    <p:spTree>
      <p:nvGrpSpPr>
        <p:cNvPr id="1" name=""/>
        <p:cNvGrpSpPr/>
        <p:nvPr/>
      </p:nvGrpSpPr>
      <p:grpSpPr>
        <a:xfrm>
          <a:off x="0" y="0"/>
          <a:ext cx="0" cy="0"/>
          <a:chOff x="0" y="0"/>
          <a:chExt cx="0" cy="0"/>
        </a:xfrm>
      </p:grpSpPr>
      <p:sp>
        <p:nvSpPr>
          <p:cNvPr id="2" name="Title 1"/>
          <p:cNvSpPr>
            <a:spLocks noGrp="1"/>
          </p:cNvSpPr>
          <p:nvPr>
            <p:ph type="title"/>
          </p:nvPr>
        </p:nvSpPr>
        <p:spPr>
          <a:xfrm>
            <a:off x="225426" y="-42360"/>
            <a:ext cx="8688388" cy="723900"/>
          </a:xfrm>
        </p:spPr>
        <p:txBody>
          <a:bodyPr/>
          <a:lstStyle>
            <a:lvl1pPr algn="l">
              <a:defRPr sz="3000">
                <a:solidFill>
                  <a:srgbClr val="1D3E61"/>
                </a:solidFill>
              </a:defRPr>
            </a:lvl1pPr>
          </a:lstStyle>
          <a:p>
            <a:r>
              <a:rPr lang="en-US"/>
              <a:t>Click to edit Master title style</a:t>
            </a:r>
            <a:endParaRPr lang="en-GB"/>
          </a:p>
        </p:txBody>
      </p:sp>
      <p:sp>
        <p:nvSpPr>
          <p:cNvPr id="3" name="Content Placeholder 2"/>
          <p:cNvSpPr>
            <a:spLocks noGrp="1"/>
          </p:cNvSpPr>
          <p:nvPr>
            <p:ph idx="1"/>
          </p:nvPr>
        </p:nvSpPr>
        <p:spPr>
          <a:xfrm>
            <a:off x="228600" y="681540"/>
            <a:ext cx="8686800" cy="34563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15"/>
          <p:cNvSpPr>
            <a:spLocks noGrp="1" noChangeArrowheads="1"/>
          </p:cNvSpPr>
          <p:nvPr>
            <p:ph type="ftr" sz="quarter" idx="10"/>
          </p:nvPr>
        </p:nvSpPr>
        <p:spPr>
          <a:ln/>
        </p:spPr>
        <p:txBody>
          <a:bodyPr/>
          <a:lstStyle>
            <a:lvl1pPr>
              <a:defRPr/>
            </a:lvl1pPr>
          </a:lstStyle>
          <a:p>
            <a:pPr>
              <a:defRPr/>
            </a:pPr>
            <a:fld id="{D86480B0-6847-4D27-B3EC-F99462D2DA11}" type="slidenum">
              <a:rPr lang="en-GB"/>
              <a:pPr>
                <a:defRPr/>
              </a:pPr>
              <a:t>‹#›</a:t>
            </a:fld>
            <a:endParaRPr lang="en-GB"/>
          </a:p>
        </p:txBody>
      </p:sp>
      <p:sp>
        <p:nvSpPr>
          <p:cNvPr id="5" name="Rectangle 21"/>
          <p:cNvSpPr>
            <a:spLocks noGrp="1" noChangeArrowheads="1"/>
          </p:cNvSpPr>
          <p:nvPr>
            <p:ph type="dt" sz="quarter" idx="11"/>
          </p:nvPr>
        </p:nvSpPr>
        <p:spPr>
          <a:ln/>
        </p:spPr>
        <p:txBody>
          <a:bodyPr/>
          <a:lstStyle>
            <a:lvl1pPr>
              <a:defRPr/>
            </a:lvl1pPr>
          </a:lstStyle>
          <a:p>
            <a:pPr>
              <a:defRPr/>
            </a:pPr>
            <a:endParaRPr lang="en-GB"/>
          </a:p>
        </p:txBody>
      </p:sp>
    </p:spTree>
    <p:extLst>
      <p:ext uri="{BB962C8B-B14F-4D97-AF65-F5344CB8AC3E}">
        <p14:creationId xmlns:p14="http://schemas.microsoft.com/office/powerpoint/2010/main" val="87789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Tree>
    <p:extLst>
      <p:ext uri="{BB962C8B-B14F-4D97-AF65-F5344CB8AC3E}">
        <p14:creationId xmlns:p14="http://schemas.microsoft.com/office/powerpoint/2010/main" val="1306298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33603426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839889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900113"/>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881029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Tree>
    <p:extLst>
      <p:ext uri="{BB962C8B-B14F-4D97-AF65-F5344CB8AC3E}">
        <p14:creationId xmlns:p14="http://schemas.microsoft.com/office/powerpoint/2010/main" val="3210974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9111447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jp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3.png"/><Relationship Id="rId5" Type="http://schemas.openxmlformats.org/officeDocument/2006/relationships/slideLayout" Target="../slideLayouts/slideLayout8.xml"/><Relationship Id="rId10" Type="http://schemas.openxmlformats.org/officeDocument/2006/relationships/theme" Target="../theme/theme2.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5">
            <a:lum/>
          </a:blip>
          <a:srcRect/>
          <a:stretch>
            <a:fillRect/>
          </a:stretch>
        </a:blipFill>
        <a:effectLst/>
      </p:bgPr>
    </p:bg>
    <p:spTree>
      <p:nvGrpSpPr>
        <p:cNvPr id="1" name=""/>
        <p:cNvGrpSpPr/>
        <p:nvPr/>
      </p:nvGrpSpPr>
      <p:grpSpPr>
        <a:xfrm>
          <a:off x="0" y="0"/>
          <a:ext cx="0" cy="0"/>
          <a:chOff x="0" y="0"/>
          <a:chExt cx="0" cy="0"/>
        </a:xfrm>
      </p:grpSpPr>
      <p:sp>
        <p:nvSpPr>
          <p:cNvPr id="1026" name="Rectangle 5"/>
          <p:cNvSpPr>
            <a:spLocks noGrp="1" noChangeArrowheads="1"/>
          </p:cNvSpPr>
          <p:nvPr>
            <p:ph type="title"/>
          </p:nvPr>
        </p:nvSpPr>
        <p:spPr bwMode="auto">
          <a:xfrm>
            <a:off x="225426" y="-42863"/>
            <a:ext cx="8688388" cy="723900"/>
          </a:xfrm>
          <a:prstGeom prst="rect">
            <a:avLst/>
          </a:prstGeom>
          <a:noFill/>
          <a:ln>
            <a:noFill/>
          </a:ln>
          <a:effectLst/>
          <a:extLst>
            <a:ext uri="{909E8E84-426E-40DD-AFC4-6F175D3DCCD1}">
              <a14:hiddenFill xmlns:a14="http://schemas.microsoft.com/office/drawing/2010/main">
                <a:solidFill>
                  <a:schemeClr val="bg2"/>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p>
            <a:pPr lvl="0"/>
            <a:r>
              <a:rPr lang="en-GB"/>
              <a:t>Click to edit Master title style</a:t>
            </a:r>
          </a:p>
        </p:txBody>
      </p:sp>
      <p:sp>
        <p:nvSpPr>
          <p:cNvPr id="1027" name="Rectangle 9"/>
          <p:cNvSpPr>
            <a:spLocks noGrp="1" noChangeArrowheads="1"/>
          </p:cNvSpPr>
          <p:nvPr>
            <p:ph type="body" idx="1"/>
          </p:nvPr>
        </p:nvSpPr>
        <p:spPr bwMode="auto">
          <a:xfrm>
            <a:off x="228600" y="681040"/>
            <a:ext cx="8686800" cy="3402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62C8"/>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5375" name="Rectangle 15"/>
          <p:cNvSpPr>
            <a:spLocks noGrp="1" noChangeArrowheads="1"/>
          </p:cNvSpPr>
          <p:nvPr>
            <p:ph type="ftr" sz="quarter" idx="3"/>
          </p:nvPr>
        </p:nvSpPr>
        <p:spPr bwMode="auto">
          <a:xfrm>
            <a:off x="2565404" y="4443960"/>
            <a:ext cx="4200525" cy="1309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1" tIns="46036" rIns="92071" bIns="46036" numCol="1" anchor="ctr" anchorCtr="0" compatLnSpc="1">
            <a:prstTxWarp prst="textNoShape">
              <a:avLst/>
            </a:prstTxWarp>
          </a:bodyPr>
          <a:lstStyle>
            <a:lvl1pPr algn="ctr">
              <a:defRPr sz="1400">
                <a:solidFill>
                  <a:srgbClr val="1D3E61"/>
                </a:solidFill>
              </a:defRPr>
            </a:lvl1pPr>
          </a:lstStyle>
          <a:p>
            <a:pPr>
              <a:defRPr/>
            </a:pPr>
            <a:fld id="{AF429D2F-F2C8-4089-BC92-4AD68084899C}" type="slidenum">
              <a:rPr lang="en-GB"/>
              <a:pPr>
                <a:defRPr/>
              </a:pPr>
              <a:t>‹#›</a:t>
            </a:fld>
            <a:endParaRPr lang="en-GB"/>
          </a:p>
        </p:txBody>
      </p:sp>
      <p:sp>
        <p:nvSpPr>
          <p:cNvPr id="15381" name="Rectangle 21"/>
          <p:cNvSpPr>
            <a:spLocks noGrp="1" noChangeArrowheads="1"/>
          </p:cNvSpPr>
          <p:nvPr>
            <p:ph type="dt" sz="quarter" idx="2"/>
          </p:nvPr>
        </p:nvSpPr>
        <p:spPr bwMode="auto">
          <a:xfrm>
            <a:off x="1331913" y="4675585"/>
            <a:ext cx="7620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lgn="l">
              <a:defRPr sz="800"/>
            </a:lvl1pPr>
          </a:lstStyle>
          <a:p>
            <a:pPr>
              <a:defRPr/>
            </a:pPr>
            <a:endParaRPr lang="en-GB"/>
          </a:p>
        </p:txBody>
      </p:sp>
    </p:spTree>
  </p:cSld>
  <p:clrMap bg1="lt1" tx1="dk1" bg2="lt2" tx2="dk2" accent1="accent1" accent2="accent2" accent3="accent3" accent4="accent4" accent5="accent5" accent6="accent6" hlink="hlink" folHlink="folHlink"/>
  <p:sldLayoutIdLst>
    <p:sldLayoutId id="2147484062" r:id="rId1"/>
    <p:sldLayoutId id="2147484060" r:id="rId2"/>
    <p:sldLayoutId id="2147484061" r:id="rId3"/>
  </p:sldLayoutIdLst>
  <p:hf hdr="0" ftr="0" dt="0"/>
  <p:txStyles>
    <p:titleStyle>
      <a:lvl1pPr algn="l" rtl="0" eaLnBrk="0" fontAlgn="base" hangingPunct="0">
        <a:spcBef>
          <a:spcPct val="0"/>
        </a:spcBef>
        <a:spcAft>
          <a:spcPct val="0"/>
        </a:spcAft>
        <a:defRPr sz="3000" b="1">
          <a:solidFill>
            <a:srgbClr val="1D3E61"/>
          </a:solidFill>
          <a:latin typeface="+mj-lt"/>
          <a:ea typeface="+mj-ea"/>
          <a:cs typeface="+mj-cs"/>
        </a:defRPr>
      </a:lvl1pPr>
      <a:lvl2pPr algn="l" rtl="0" eaLnBrk="0" fontAlgn="base" hangingPunct="0">
        <a:spcBef>
          <a:spcPct val="0"/>
        </a:spcBef>
        <a:spcAft>
          <a:spcPct val="0"/>
        </a:spcAft>
        <a:defRPr sz="3000" b="1">
          <a:solidFill>
            <a:srgbClr val="1D3E61"/>
          </a:solidFill>
          <a:latin typeface="Arial" charset="0"/>
        </a:defRPr>
      </a:lvl2pPr>
      <a:lvl3pPr algn="l" rtl="0" eaLnBrk="0" fontAlgn="base" hangingPunct="0">
        <a:spcBef>
          <a:spcPct val="0"/>
        </a:spcBef>
        <a:spcAft>
          <a:spcPct val="0"/>
        </a:spcAft>
        <a:defRPr sz="3000" b="1">
          <a:solidFill>
            <a:srgbClr val="1D3E61"/>
          </a:solidFill>
          <a:latin typeface="Arial" charset="0"/>
        </a:defRPr>
      </a:lvl3pPr>
      <a:lvl4pPr algn="l" rtl="0" eaLnBrk="0" fontAlgn="base" hangingPunct="0">
        <a:spcBef>
          <a:spcPct val="0"/>
        </a:spcBef>
        <a:spcAft>
          <a:spcPct val="0"/>
        </a:spcAft>
        <a:defRPr sz="3000" b="1">
          <a:solidFill>
            <a:srgbClr val="1D3E61"/>
          </a:solidFill>
          <a:latin typeface="Arial" charset="0"/>
        </a:defRPr>
      </a:lvl4pPr>
      <a:lvl5pPr algn="l" rtl="0" eaLnBrk="0" fontAlgn="base" hangingPunct="0">
        <a:spcBef>
          <a:spcPct val="0"/>
        </a:spcBef>
        <a:spcAft>
          <a:spcPct val="0"/>
        </a:spcAft>
        <a:defRPr sz="3000" b="1">
          <a:solidFill>
            <a:srgbClr val="1D3E61"/>
          </a:solidFill>
          <a:latin typeface="Arial" charset="0"/>
        </a:defRPr>
      </a:lvl5pPr>
      <a:lvl6pPr marL="457178" algn="ctr" rtl="0" fontAlgn="base">
        <a:spcBef>
          <a:spcPct val="0"/>
        </a:spcBef>
        <a:spcAft>
          <a:spcPct val="0"/>
        </a:spcAft>
        <a:defRPr sz="2800" b="1">
          <a:solidFill>
            <a:schemeClr val="tx1"/>
          </a:solidFill>
          <a:latin typeface="Arial" charset="0"/>
        </a:defRPr>
      </a:lvl6pPr>
      <a:lvl7pPr marL="914355" algn="ctr" rtl="0" fontAlgn="base">
        <a:spcBef>
          <a:spcPct val="0"/>
        </a:spcBef>
        <a:spcAft>
          <a:spcPct val="0"/>
        </a:spcAft>
        <a:defRPr sz="2800" b="1">
          <a:solidFill>
            <a:schemeClr val="tx1"/>
          </a:solidFill>
          <a:latin typeface="Arial" charset="0"/>
        </a:defRPr>
      </a:lvl7pPr>
      <a:lvl8pPr marL="1371532" algn="ctr" rtl="0" fontAlgn="base">
        <a:spcBef>
          <a:spcPct val="0"/>
        </a:spcBef>
        <a:spcAft>
          <a:spcPct val="0"/>
        </a:spcAft>
        <a:defRPr sz="2800" b="1">
          <a:solidFill>
            <a:schemeClr val="tx1"/>
          </a:solidFill>
          <a:latin typeface="Arial" charset="0"/>
        </a:defRPr>
      </a:lvl8pPr>
      <a:lvl9pPr marL="1828709" algn="ctr" rtl="0" fontAlgn="base">
        <a:spcBef>
          <a:spcPct val="0"/>
        </a:spcBef>
        <a:spcAft>
          <a:spcPct val="0"/>
        </a:spcAft>
        <a:defRPr sz="2800" b="1">
          <a:solidFill>
            <a:schemeClr val="tx1"/>
          </a:solidFill>
          <a:latin typeface="Arial" charset="0"/>
        </a:defRPr>
      </a:lvl9pPr>
    </p:titleStyle>
    <p:bodyStyle>
      <a:lvl1pPr marL="342884" indent="-342884" algn="l" rtl="0" eaLnBrk="0" fontAlgn="base" hangingPunct="0">
        <a:spcBef>
          <a:spcPct val="20000"/>
        </a:spcBef>
        <a:spcAft>
          <a:spcPct val="0"/>
        </a:spcAft>
        <a:buClr>
          <a:srgbClr val="0062C8"/>
        </a:buClr>
        <a:buFont typeface="Wingdings" pitchFamily="2" charset="2"/>
        <a:buChar char="§"/>
        <a:defRPr sz="2400">
          <a:solidFill>
            <a:srgbClr val="3E5AA8"/>
          </a:solidFill>
          <a:latin typeface="+mn-lt"/>
          <a:ea typeface="+mn-ea"/>
          <a:cs typeface="+mn-cs"/>
        </a:defRPr>
      </a:lvl1pPr>
      <a:lvl2pPr marL="742913" indent="-285736" algn="l" rtl="0" eaLnBrk="0" fontAlgn="base" hangingPunct="0">
        <a:spcBef>
          <a:spcPct val="20000"/>
        </a:spcBef>
        <a:spcAft>
          <a:spcPct val="0"/>
        </a:spcAft>
        <a:buClr>
          <a:srgbClr val="0062C8"/>
        </a:buClr>
        <a:buFont typeface="Wingdings" pitchFamily="2" charset="2"/>
        <a:buChar char="§"/>
        <a:defRPr sz="2000">
          <a:solidFill>
            <a:srgbClr val="3E5AA8"/>
          </a:solidFill>
          <a:latin typeface="+mn-lt"/>
        </a:defRPr>
      </a:lvl2pPr>
      <a:lvl3pPr marL="1142944" indent="-228588" algn="l" rtl="0" eaLnBrk="0" fontAlgn="base" hangingPunct="0">
        <a:spcBef>
          <a:spcPct val="20000"/>
        </a:spcBef>
        <a:spcAft>
          <a:spcPct val="0"/>
        </a:spcAft>
        <a:buClr>
          <a:srgbClr val="0062C8"/>
        </a:buClr>
        <a:buFont typeface="Wingdings" pitchFamily="2" charset="2"/>
        <a:buChar char="§"/>
        <a:defRPr>
          <a:solidFill>
            <a:srgbClr val="3E5AA8"/>
          </a:solidFill>
          <a:latin typeface="+mn-lt"/>
        </a:defRPr>
      </a:lvl3pPr>
      <a:lvl4pPr marL="1600120"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4pPr>
      <a:lvl5pPr marL="2057297" indent="-228588" algn="l" rtl="0" eaLnBrk="0" fontAlgn="base" hangingPunct="0">
        <a:spcBef>
          <a:spcPct val="20000"/>
        </a:spcBef>
        <a:spcAft>
          <a:spcPct val="0"/>
        </a:spcAft>
        <a:buClr>
          <a:srgbClr val="0062C8"/>
        </a:buClr>
        <a:buFont typeface="Wingdings" pitchFamily="2" charset="2"/>
        <a:buChar char="§"/>
        <a:defRPr sz="1600">
          <a:solidFill>
            <a:srgbClr val="3E5AA8"/>
          </a:solidFill>
          <a:latin typeface="+mn-lt"/>
        </a:defRPr>
      </a:lvl5pPr>
      <a:lvl6pPr marL="2514474"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6pPr>
      <a:lvl7pPr marL="2971652"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7pPr>
      <a:lvl8pPr marL="3428829"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8pPr>
      <a:lvl9pPr marL="3886006" indent="-228588" algn="l" rtl="0" fontAlgn="base">
        <a:spcBef>
          <a:spcPct val="20000"/>
        </a:spcBef>
        <a:spcAft>
          <a:spcPct val="0"/>
        </a:spcAft>
        <a:buClr>
          <a:srgbClr val="0062C8"/>
        </a:buClr>
        <a:buFont typeface="Wingdings" pitchFamily="2" charset="2"/>
        <a:buChar char="§"/>
        <a:defRPr sz="1600">
          <a:solidFill>
            <a:schemeClr val="tx1"/>
          </a:solidFill>
          <a:latin typeface="+mn-lt"/>
        </a:defRPr>
      </a:lvl9pPr>
    </p:bodyStyle>
    <p:otherStyle>
      <a:defPPr>
        <a:defRPr lang="en-US"/>
      </a:defPPr>
      <a:lvl1pPr marL="0" algn="l" defTabSz="914355" rtl="0" eaLnBrk="1" latinLnBrk="0" hangingPunct="1">
        <a:defRPr sz="1800" kern="1200">
          <a:solidFill>
            <a:schemeClr val="tx1"/>
          </a:solidFill>
          <a:latin typeface="+mn-lt"/>
          <a:ea typeface="+mn-ea"/>
          <a:cs typeface="+mn-cs"/>
        </a:defRPr>
      </a:lvl1pPr>
      <a:lvl2pPr marL="457178" algn="l" defTabSz="914355" rtl="0" eaLnBrk="1" latinLnBrk="0" hangingPunct="1">
        <a:defRPr sz="1800" kern="1200">
          <a:solidFill>
            <a:schemeClr val="tx1"/>
          </a:solidFill>
          <a:latin typeface="+mn-lt"/>
          <a:ea typeface="+mn-ea"/>
          <a:cs typeface="+mn-cs"/>
        </a:defRPr>
      </a:lvl2pPr>
      <a:lvl3pPr marL="914355" algn="l" defTabSz="914355" rtl="0" eaLnBrk="1" latinLnBrk="0" hangingPunct="1">
        <a:defRPr sz="1800" kern="1200">
          <a:solidFill>
            <a:schemeClr val="tx1"/>
          </a:solidFill>
          <a:latin typeface="+mn-lt"/>
          <a:ea typeface="+mn-ea"/>
          <a:cs typeface="+mn-cs"/>
        </a:defRPr>
      </a:lvl3pPr>
      <a:lvl4pPr marL="1371532" algn="l" defTabSz="914355" rtl="0" eaLnBrk="1" latinLnBrk="0" hangingPunct="1">
        <a:defRPr sz="1800" kern="1200">
          <a:solidFill>
            <a:schemeClr val="tx1"/>
          </a:solidFill>
          <a:latin typeface="+mn-lt"/>
          <a:ea typeface="+mn-ea"/>
          <a:cs typeface="+mn-cs"/>
        </a:defRPr>
      </a:lvl4pPr>
      <a:lvl5pPr marL="1828709" algn="l" defTabSz="914355" rtl="0" eaLnBrk="1" latinLnBrk="0" hangingPunct="1">
        <a:defRPr sz="1800" kern="1200">
          <a:solidFill>
            <a:schemeClr val="tx1"/>
          </a:solidFill>
          <a:latin typeface="+mn-lt"/>
          <a:ea typeface="+mn-ea"/>
          <a:cs typeface="+mn-cs"/>
        </a:defRPr>
      </a:lvl5pPr>
      <a:lvl6pPr marL="2285886" algn="l" defTabSz="914355" rtl="0" eaLnBrk="1" latinLnBrk="0" hangingPunct="1">
        <a:defRPr sz="1800" kern="1200">
          <a:solidFill>
            <a:schemeClr val="tx1"/>
          </a:solidFill>
          <a:latin typeface="+mn-lt"/>
          <a:ea typeface="+mn-ea"/>
          <a:cs typeface="+mn-cs"/>
        </a:defRPr>
      </a:lvl6pPr>
      <a:lvl7pPr marL="2743064" algn="l" defTabSz="914355" rtl="0" eaLnBrk="1" latinLnBrk="0" hangingPunct="1">
        <a:defRPr sz="1800" kern="1200">
          <a:solidFill>
            <a:schemeClr val="tx1"/>
          </a:solidFill>
          <a:latin typeface="+mn-lt"/>
          <a:ea typeface="+mn-ea"/>
          <a:cs typeface="+mn-cs"/>
        </a:defRPr>
      </a:lvl7pPr>
      <a:lvl8pPr marL="3200240" algn="l" defTabSz="914355" rtl="0" eaLnBrk="1" latinLnBrk="0" hangingPunct="1">
        <a:defRPr sz="1800" kern="1200">
          <a:solidFill>
            <a:schemeClr val="tx1"/>
          </a:solidFill>
          <a:latin typeface="+mn-lt"/>
          <a:ea typeface="+mn-ea"/>
          <a:cs typeface="+mn-cs"/>
        </a:defRPr>
      </a:lvl8pPr>
      <a:lvl9pPr marL="3657418" algn="l" defTabSz="914355"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1">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23478"/>
            <a:ext cx="8229600" cy="63758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059582"/>
            <a:ext cx="8229600" cy="367240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Tree>
    <p:extLst>
      <p:ext uri="{BB962C8B-B14F-4D97-AF65-F5344CB8AC3E}">
        <p14:creationId xmlns:p14="http://schemas.microsoft.com/office/powerpoint/2010/main" val="4097493272"/>
      </p:ext>
    </p:extLst>
  </p:cSld>
  <p:clrMap bg1="lt1" tx1="dk1" bg2="lt2" tx2="dk2" accent1="accent1" accent2="accent2" accent3="accent3" accent4="accent4" accent5="accent5" accent6="accent6" hlink="hlink" folHlink="folHlink"/>
  <p:sldLayoutIdLst>
    <p:sldLayoutId id="2147484064" r:id="rId1"/>
    <p:sldLayoutId id="2147484065" r:id="rId2"/>
    <p:sldLayoutId id="2147484066" r:id="rId3"/>
    <p:sldLayoutId id="2147484067" r:id="rId4"/>
    <p:sldLayoutId id="2147484068" r:id="rId5"/>
    <p:sldLayoutId id="2147484069" r:id="rId6"/>
    <p:sldLayoutId id="2147484070" r:id="rId7"/>
    <p:sldLayoutId id="2147484071" r:id="rId8"/>
    <p:sldLayoutId id="2147484072" r:id="rId9"/>
  </p:sldLayoutIdLst>
  <p:txStyles>
    <p:title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p:titleStyle>
    <p:bodyStyle>
      <a:lvl1pPr marL="342900" indent="-342900" algn="l" defTabSz="914400" rtl="0" eaLnBrk="1" latinLnBrk="0" hangingPunct="1">
        <a:spcBef>
          <a:spcPct val="20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hyperlink" Target="mailto:box.xoserve.geminire-platform@xoserve.com"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hyperlink" Target="mailto:box.gasops.businessc@nationalgrid.com" TargetMode="External"/><Relationship Id="rId2" Type="http://schemas.openxmlformats.org/officeDocument/2006/relationships/image" Target="../media/image8.png"/><Relationship Id="rId1" Type="http://schemas.openxmlformats.org/officeDocument/2006/relationships/slideLayout" Target="../slideLayouts/slideLayout10.xml"/><Relationship Id="rId4" Type="http://schemas.openxmlformats.org/officeDocument/2006/relationships/hyperlink" Target="mailto:box.xoserve.geminire-platform@xoserve.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6C800CB8-0903-4786-9F15-9058F095B4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501" y="1163527"/>
            <a:ext cx="3227566" cy="508643"/>
          </a:xfrm>
          <a:prstGeom prst="rect">
            <a:avLst/>
          </a:prstGeom>
        </p:spPr>
      </p:pic>
      <p:pic>
        <p:nvPicPr>
          <p:cNvPr id="5" name="Picture 4">
            <a:extLst>
              <a:ext uri="{FF2B5EF4-FFF2-40B4-BE49-F238E27FC236}">
                <a16:creationId xmlns:a16="http://schemas.microsoft.com/office/drawing/2014/main" id="{1F20C538-D007-4EC8-B7A0-A795E47DBE4F}"/>
              </a:ext>
            </a:extLst>
          </p:cNvPr>
          <p:cNvPicPr>
            <a:picLocks noChangeAspect="1"/>
          </p:cNvPicPr>
          <p:nvPr/>
        </p:nvPicPr>
        <p:blipFill>
          <a:blip r:embed="rId3"/>
          <a:stretch>
            <a:fillRect/>
          </a:stretch>
        </p:blipFill>
        <p:spPr>
          <a:xfrm>
            <a:off x="4008893" y="620054"/>
            <a:ext cx="4981537" cy="1595588"/>
          </a:xfrm>
          <a:prstGeom prst="rect">
            <a:avLst/>
          </a:prstGeom>
        </p:spPr>
      </p:pic>
      <p:sp>
        <p:nvSpPr>
          <p:cNvPr id="6" name="Title 3">
            <a:extLst>
              <a:ext uri="{FF2B5EF4-FFF2-40B4-BE49-F238E27FC236}">
                <a16:creationId xmlns:a16="http://schemas.microsoft.com/office/drawing/2014/main" id="{3C7E7138-8340-4AFF-ADBD-F50F796C0074}"/>
              </a:ext>
            </a:extLst>
          </p:cNvPr>
          <p:cNvSpPr txBox="1">
            <a:spLocks/>
          </p:cNvSpPr>
          <p:nvPr/>
        </p:nvSpPr>
        <p:spPr>
          <a:xfrm>
            <a:off x="692501" y="2571750"/>
            <a:ext cx="7772400" cy="1102519"/>
          </a:xfrm>
          <a:prstGeom prst="rect">
            <a:avLst/>
          </a:prstGeom>
        </p:spPr>
        <p:txBody>
          <a:bodyPr vert="horz" lIns="91440" tIns="45720" rIns="91440" bIns="45720" rtlCol="0" anchor="ctr">
            <a:normAutofit fontScale="90000" lnSpcReduction="20000"/>
          </a:bodyPr>
          <a:lstStyle>
            <a:lvl1pPr algn="ctr" defTabSz="914400" rtl="0" eaLnBrk="1" latinLnBrk="0" hangingPunct="1">
              <a:spcBef>
                <a:spcPct val="0"/>
              </a:spcBef>
              <a:buNone/>
              <a:defRPr sz="2800" b="1" kern="1200">
                <a:solidFill>
                  <a:srgbClr val="3E5AA8"/>
                </a:solidFill>
                <a:latin typeface="Arial" panose="020B0604020202020204" pitchFamily="34" charset="0"/>
                <a:ea typeface="+mj-ea"/>
                <a:cs typeface="Arial" panose="020B0604020202020204" pitchFamily="34" charset="0"/>
              </a:defRPr>
            </a:lvl1pPr>
          </a:lstStyle>
          <a:p>
            <a:pPr fontAlgn="auto">
              <a:spcAft>
                <a:spcPts val="0"/>
              </a:spcAft>
            </a:pPr>
            <a:r>
              <a:rPr lang="en-GB" sz="3100" dirty="0"/>
              <a:t>Gemini Re-Platform Project</a:t>
            </a:r>
            <a:br>
              <a:rPr lang="en-GB" sz="3100" dirty="0"/>
            </a:br>
            <a:r>
              <a:rPr lang="en-GB" sz="3100" dirty="0"/>
              <a:t>Update</a:t>
            </a:r>
            <a:br>
              <a:rPr lang="en-GB" dirty="0"/>
            </a:br>
            <a:endParaRPr lang="en-GB" dirty="0"/>
          </a:p>
        </p:txBody>
      </p:sp>
    </p:spTree>
    <p:extLst>
      <p:ext uri="{BB962C8B-B14F-4D97-AF65-F5344CB8AC3E}">
        <p14:creationId xmlns:p14="http://schemas.microsoft.com/office/powerpoint/2010/main" val="1786856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Gemini Re-Platform Project Overview</a:t>
            </a:r>
          </a:p>
        </p:txBody>
      </p:sp>
      <p:sp>
        <p:nvSpPr>
          <p:cNvPr id="3" name="TextBox 2">
            <a:extLst>
              <a:ext uri="{FF2B5EF4-FFF2-40B4-BE49-F238E27FC236}">
                <a16:creationId xmlns:a16="http://schemas.microsoft.com/office/drawing/2014/main" id="{2F974E0E-8542-432E-914F-31BD8D7B8A40}"/>
              </a:ext>
            </a:extLst>
          </p:cNvPr>
          <p:cNvSpPr txBox="1"/>
          <p:nvPr/>
        </p:nvSpPr>
        <p:spPr>
          <a:xfrm>
            <a:off x="1063256" y="1005003"/>
            <a:ext cx="6896986" cy="3139321"/>
          </a:xfrm>
          <a:prstGeom prst="rect">
            <a:avLst/>
          </a:prstGeom>
          <a:noFill/>
        </p:spPr>
        <p:txBody>
          <a:bodyPr wrap="square" rtlCol="0">
            <a:spAutoFit/>
          </a:bodyPr>
          <a:lstStyle/>
          <a:p>
            <a:pPr marL="342900" indent="-342900">
              <a:buFont typeface="Arial" panose="020B0604020202020204" pitchFamily="34" charset="0"/>
              <a:buChar char="•"/>
            </a:pPr>
            <a:r>
              <a:rPr lang="en-GB" dirty="0"/>
              <a:t>Gemini system is going through an Infrastructure Upgrade as part of this change and also moving to new virtualised infrastructure </a:t>
            </a:r>
          </a:p>
          <a:p>
            <a:endParaRPr lang="en-GB" dirty="0"/>
          </a:p>
          <a:p>
            <a:pPr marL="342900" indent="-342900">
              <a:buFont typeface="Arial" panose="020B0604020202020204" pitchFamily="34" charset="0"/>
              <a:buChar char="•"/>
            </a:pPr>
            <a:r>
              <a:rPr lang="en-GB" dirty="0"/>
              <a:t>Software upgrades due to</a:t>
            </a:r>
          </a:p>
          <a:p>
            <a:pPr marL="800078" lvl="1" indent="-342900">
              <a:buFont typeface="Courier New" panose="02070309020205020404" pitchFamily="49" charset="0"/>
              <a:buChar char="o"/>
            </a:pPr>
            <a:r>
              <a:rPr lang="en-GB" dirty="0"/>
              <a:t>End of life support</a:t>
            </a:r>
          </a:p>
          <a:p>
            <a:pPr marL="800078" lvl="1" indent="-342900">
              <a:buFont typeface="Courier New" panose="02070309020205020404" pitchFamily="49" charset="0"/>
              <a:buChar char="o"/>
            </a:pPr>
            <a:r>
              <a:rPr lang="en-GB" dirty="0"/>
              <a:t>Meet industry best practices  </a:t>
            </a:r>
          </a:p>
          <a:p>
            <a:pPr marL="742928" lvl="1" indent="-285750">
              <a:buFont typeface="Arial" panose="020B0604020202020204" pitchFamily="34" charset="0"/>
              <a:buChar char="•"/>
            </a:pPr>
            <a:endParaRPr lang="en-GB" dirty="0"/>
          </a:p>
          <a:p>
            <a:pPr marL="342900" indent="-342900">
              <a:buFont typeface="Arial" panose="020B0604020202020204" pitchFamily="34" charset="0"/>
              <a:buChar char="•"/>
            </a:pPr>
            <a:r>
              <a:rPr lang="en-GB" dirty="0"/>
              <a:t>No changes are being made to the application or the functional capabilities of the system</a:t>
            </a:r>
          </a:p>
          <a:p>
            <a:endParaRPr lang="en-GB" dirty="0"/>
          </a:p>
        </p:txBody>
      </p:sp>
    </p:spTree>
    <p:extLst>
      <p:ext uri="{BB962C8B-B14F-4D97-AF65-F5344CB8AC3E}">
        <p14:creationId xmlns:p14="http://schemas.microsoft.com/office/powerpoint/2010/main" val="10404521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C2502AB-0CC8-4B26-9CE4-5829980A03B7}"/>
              </a:ext>
            </a:extLst>
          </p:cNvPr>
          <p:cNvPicPr>
            <a:picLocks noChangeAspect="1"/>
          </p:cNvPicPr>
          <p:nvPr/>
        </p:nvPicPr>
        <p:blipFill>
          <a:blip r:embed="rId2"/>
          <a:stretch>
            <a:fillRect/>
          </a:stretch>
        </p:blipFill>
        <p:spPr>
          <a:xfrm>
            <a:off x="1189710" y="428861"/>
            <a:ext cx="6701810" cy="4159192"/>
          </a:xfrm>
          <a:prstGeom prst="rect">
            <a:avLst/>
          </a:prstGeom>
        </p:spPr>
      </p:pic>
      <p:sp>
        <p:nvSpPr>
          <p:cNvPr id="5" name="TextBox 4">
            <a:extLst>
              <a:ext uri="{FF2B5EF4-FFF2-40B4-BE49-F238E27FC236}">
                <a16:creationId xmlns:a16="http://schemas.microsoft.com/office/drawing/2014/main" id="{6FF32A40-3210-455D-A168-39C63862A0EE}"/>
              </a:ext>
            </a:extLst>
          </p:cNvPr>
          <p:cNvSpPr txBox="1"/>
          <p:nvPr/>
        </p:nvSpPr>
        <p:spPr>
          <a:xfrm>
            <a:off x="2831335" y="154236"/>
            <a:ext cx="2963537" cy="369332"/>
          </a:xfrm>
          <a:prstGeom prst="rect">
            <a:avLst/>
          </a:prstGeom>
          <a:noFill/>
        </p:spPr>
        <p:txBody>
          <a:bodyPr wrap="square" rtlCol="0">
            <a:spAutoFit/>
          </a:bodyPr>
          <a:lstStyle/>
          <a:p>
            <a:pPr algn="ctr"/>
            <a:r>
              <a:rPr lang="en-GB" b="1" dirty="0"/>
              <a:t>POAP</a:t>
            </a:r>
          </a:p>
        </p:txBody>
      </p:sp>
    </p:spTree>
    <p:extLst>
      <p:ext uri="{BB962C8B-B14F-4D97-AF65-F5344CB8AC3E}">
        <p14:creationId xmlns:p14="http://schemas.microsoft.com/office/powerpoint/2010/main" val="21537858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2400" dirty="0"/>
              <a:t>In Summary - Impacts to the Industry</a:t>
            </a:r>
          </a:p>
        </p:txBody>
      </p:sp>
      <p:sp>
        <p:nvSpPr>
          <p:cNvPr id="5" name="TextBox 4">
            <a:extLst>
              <a:ext uri="{FF2B5EF4-FFF2-40B4-BE49-F238E27FC236}">
                <a16:creationId xmlns:a16="http://schemas.microsoft.com/office/drawing/2014/main" id="{46CFE2C6-B498-47ED-84FF-F6D4CCC004A4}"/>
              </a:ext>
            </a:extLst>
          </p:cNvPr>
          <p:cNvSpPr txBox="1"/>
          <p:nvPr/>
        </p:nvSpPr>
        <p:spPr>
          <a:xfrm>
            <a:off x="716096" y="761058"/>
            <a:ext cx="7535538" cy="3970318"/>
          </a:xfrm>
          <a:prstGeom prst="rect">
            <a:avLst/>
          </a:prstGeom>
          <a:noFill/>
        </p:spPr>
        <p:txBody>
          <a:bodyPr wrap="square" rtlCol="0">
            <a:spAutoFit/>
          </a:bodyPr>
          <a:lstStyle/>
          <a:p>
            <a:pPr>
              <a:buClr>
                <a:schemeClr val="accent1"/>
              </a:buClr>
            </a:pPr>
            <a:r>
              <a:rPr lang="en-US" altLang="en-US" sz="1200" b="1" dirty="0"/>
              <a:t>Extended Outage</a:t>
            </a:r>
          </a:p>
          <a:p>
            <a:pPr marL="742928" lvl="1" indent="-285750">
              <a:buClr>
                <a:schemeClr val="accent1"/>
              </a:buClr>
              <a:buFont typeface="Arial" panose="020B0604020202020204" pitchFamily="34" charset="0"/>
              <a:buChar char="•"/>
            </a:pPr>
            <a:r>
              <a:rPr lang="en-US" altLang="en-US" sz="1200" dirty="0"/>
              <a:t>Extended system outage on Sunday 5th July. Estimated outage window is currently anticipated to be between 8 to 12 hours. Implementation planning is underway in order to determine the optimum amount of downtime required to conduct the final cutover, incremental data migration and rollback activities.  Finalised system outages will be communicated through the official channels once determined.</a:t>
            </a:r>
          </a:p>
          <a:p>
            <a:pPr marL="742928" lvl="1" indent="-285750">
              <a:buClr>
                <a:schemeClr val="accent1"/>
              </a:buClr>
              <a:buFont typeface="Arial" panose="020B0604020202020204" pitchFamily="34" charset="0"/>
              <a:buChar char="•"/>
            </a:pPr>
            <a:endParaRPr lang="en-US" altLang="en-US" sz="1200" dirty="0"/>
          </a:p>
          <a:p>
            <a:pPr>
              <a:buClr>
                <a:schemeClr val="accent1"/>
              </a:buClr>
            </a:pPr>
            <a:r>
              <a:rPr lang="en-US" altLang="en-US" sz="1200" b="1" dirty="0"/>
              <a:t>Access to Gemini</a:t>
            </a:r>
          </a:p>
          <a:p>
            <a:pPr marL="742928" lvl="1" indent="-285750">
              <a:buClr>
                <a:schemeClr val="accent1"/>
              </a:buClr>
              <a:buFont typeface="Arial" panose="020B0604020202020204" pitchFamily="34" charset="0"/>
              <a:buChar char="•"/>
            </a:pPr>
            <a:r>
              <a:rPr lang="en-US" altLang="en-US" sz="1200" dirty="0"/>
              <a:t>Extended option to access Citrix via your web browser and/or update of your current Citrix receiver client, due to current version being out of support.</a:t>
            </a:r>
          </a:p>
          <a:p>
            <a:pPr lvl="1">
              <a:buClr>
                <a:schemeClr val="accent1"/>
              </a:buClr>
            </a:pPr>
            <a:endParaRPr lang="en-US" altLang="en-US" sz="1200" dirty="0"/>
          </a:p>
          <a:p>
            <a:pPr>
              <a:buClr>
                <a:schemeClr val="accent1"/>
              </a:buClr>
            </a:pPr>
            <a:r>
              <a:rPr lang="en-US" altLang="en-US" sz="1200" b="1" dirty="0"/>
              <a:t>Functionality</a:t>
            </a:r>
          </a:p>
          <a:p>
            <a:pPr marL="742928" lvl="1" indent="-285750">
              <a:buClr>
                <a:schemeClr val="accent1"/>
              </a:buClr>
              <a:buFont typeface="Arial" panose="020B0604020202020204" pitchFamily="34" charset="0"/>
              <a:buChar char="•"/>
            </a:pPr>
            <a:r>
              <a:rPr lang="en-US" altLang="en-US" sz="1200" dirty="0"/>
              <a:t>The Gemini functionality will remain exactly the same and how Industry participants interact with the system.</a:t>
            </a:r>
          </a:p>
          <a:p>
            <a:pPr marL="742928" lvl="1" indent="-285750">
              <a:buClr>
                <a:schemeClr val="accent1"/>
              </a:buClr>
              <a:buFont typeface="Arial" panose="020B0604020202020204" pitchFamily="34" charset="0"/>
              <a:buChar char="•"/>
            </a:pPr>
            <a:endParaRPr lang="en-US" altLang="en-US" sz="1200" dirty="0"/>
          </a:p>
          <a:p>
            <a:pPr>
              <a:buClr>
                <a:schemeClr val="accent1"/>
              </a:buClr>
            </a:pPr>
            <a:r>
              <a:rPr lang="en-US" altLang="en-US" sz="1200" b="1" dirty="0"/>
              <a:t>External Connectivity Testing</a:t>
            </a:r>
          </a:p>
          <a:p>
            <a:pPr marL="742928" lvl="1" indent="-285750">
              <a:buClr>
                <a:schemeClr val="accent1"/>
              </a:buClr>
              <a:buFont typeface="Arial" panose="020B0604020202020204" pitchFamily="34" charset="0"/>
              <a:buChar char="•"/>
            </a:pPr>
            <a:r>
              <a:rPr lang="en-US" altLang="en-US" sz="1200" dirty="0"/>
              <a:t>All Industry participants will have the opportunity to test connectivity to the new data </a:t>
            </a:r>
            <a:r>
              <a:rPr lang="en-US" altLang="en-US" sz="1200" dirty="0" err="1"/>
              <a:t>centre</a:t>
            </a:r>
            <a:r>
              <a:rPr lang="en-US" altLang="en-US" sz="1200" dirty="0"/>
              <a:t> during the period 13th April to 8th May 2020.</a:t>
            </a:r>
          </a:p>
          <a:p>
            <a:pPr marL="742928" lvl="1" indent="-285750">
              <a:buClr>
                <a:schemeClr val="accent1"/>
              </a:buClr>
              <a:buFont typeface="Arial" panose="020B0604020202020204" pitchFamily="34" charset="0"/>
              <a:buChar char="•"/>
            </a:pPr>
            <a:r>
              <a:rPr lang="en-US" altLang="en-US" sz="1200" dirty="0"/>
              <a:t>Please contact </a:t>
            </a:r>
            <a:r>
              <a:rPr lang="en-US" altLang="en-US" sz="1200" dirty="0">
                <a:hlinkClick r:id="rId2"/>
              </a:rPr>
              <a:t>box.xoserve.geminire-platform@xoserve.com</a:t>
            </a:r>
            <a:r>
              <a:rPr lang="en-US" altLang="en-US" sz="1200" dirty="0"/>
              <a:t> for additional information or if you wish to participate in external connectivity test phase.</a:t>
            </a:r>
          </a:p>
          <a:p>
            <a:pPr lvl="1">
              <a:buClr>
                <a:schemeClr val="accent1"/>
              </a:buClr>
            </a:pPr>
            <a:endParaRPr lang="en-US" altLang="en-US" sz="1200" dirty="0"/>
          </a:p>
        </p:txBody>
      </p:sp>
    </p:spTree>
    <p:extLst>
      <p:ext uri="{BB962C8B-B14F-4D97-AF65-F5344CB8AC3E}">
        <p14:creationId xmlns:p14="http://schemas.microsoft.com/office/powerpoint/2010/main" val="22840561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2948A551-62F4-4E0F-929E-937D93086AB1}"/>
              </a:ext>
            </a:extLst>
          </p:cNvPr>
          <p:cNvPicPr>
            <a:picLocks noChangeAspect="1"/>
          </p:cNvPicPr>
          <p:nvPr/>
        </p:nvPicPr>
        <p:blipFill>
          <a:blip r:embed="rId2"/>
          <a:stretch>
            <a:fillRect/>
          </a:stretch>
        </p:blipFill>
        <p:spPr>
          <a:xfrm>
            <a:off x="2898720" y="225675"/>
            <a:ext cx="3296458" cy="3296458"/>
          </a:xfrm>
          <a:prstGeom prst="rect">
            <a:avLst/>
          </a:prstGeom>
        </p:spPr>
      </p:pic>
      <p:sp>
        <p:nvSpPr>
          <p:cNvPr id="3" name="TextBox 2">
            <a:extLst>
              <a:ext uri="{FF2B5EF4-FFF2-40B4-BE49-F238E27FC236}">
                <a16:creationId xmlns:a16="http://schemas.microsoft.com/office/drawing/2014/main" id="{3A4C6FD2-4235-49D5-B015-D3A7279FC8A2}"/>
              </a:ext>
            </a:extLst>
          </p:cNvPr>
          <p:cNvSpPr txBox="1"/>
          <p:nvPr/>
        </p:nvSpPr>
        <p:spPr>
          <a:xfrm>
            <a:off x="336580" y="4095978"/>
            <a:ext cx="8470840" cy="646331"/>
          </a:xfrm>
          <a:prstGeom prst="rect">
            <a:avLst/>
          </a:prstGeom>
          <a:solidFill>
            <a:schemeClr val="tx2">
              <a:lumMod val="20000"/>
              <a:lumOff val="80000"/>
            </a:schemeClr>
          </a:solidFill>
          <a:ln>
            <a:solidFill>
              <a:srgbClr val="002060"/>
            </a:solidFill>
          </a:ln>
        </p:spPr>
        <p:txBody>
          <a:bodyPr wrap="square" rtlCol="0">
            <a:spAutoFit/>
          </a:bodyPr>
          <a:lstStyle/>
          <a:p>
            <a:pPr>
              <a:spcAft>
                <a:spcPts val="0"/>
              </a:spcAft>
            </a:pPr>
            <a:r>
              <a:rPr lang="en-US" dirty="0">
                <a:solidFill>
                  <a:srgbClr val="002060"/>
                </a:solidFill>
              </a:rPr>
              <a:t>Any queries please email: </a:t>
            </a:r>
            <a:r>
              <a:rPr lang="en-GB" u="sng" dirty="0">
                <a:hlinkClick r:id="rId3"/>
              </a:rPr>
              <a:t>box.gasops.businessc@nationalgrid.com</a:t>
            </a:r>
            <a:endParaRPr lang="en-GB" dirty="0"/>
          </a:p>
          <a:p>
            <a:pPr>
              <a:spcAft>
                <a:spcPts val="0"/>
              </a:spcAft>
            </a:pPr>
            <a:r>
              <a:rPr lang="en-US" dirty="0">
                <a:solidFill>
                  <a:srgbClr val="002060"/>
                </a:solidFill>
              </a:rPr>
              <a:t>                                          </a:t>
            </a:r>
            <a:r>
              <a:rPr lang="en-US" altLang="en-US" dirty="0">
                <a:hlinkClick r:id="rId4"/>
              </a:rPr>
              <a:t>box.xoserve.geminire-platform@xoserve.com</a:t>
            </a:r>
            <a:endParaRPr lang="en-US" dirty="0">
              <a:solidFill>
                <a:schemeClr val="accent6">
                  <a:lumMod val="75000"/>
                </a:schemeClr>
              </a:solidFill>
            </a:endParaRPr>
          </a:p>
        </p:txBody>
      </p:sp>
    </p:spTree>
    <p:extLst>
      <p:ext uri="{BB962C8B-B14F-4D97-AF65-F5344CB8AC3E}">
        <p14:creationId xmlns:p14="http://schemas.microsoft.com/office/powerpoint/2010/main" val="892552884"/>
      </p:ext>
    </p:extLst>
  </p:cSld>
  <p:clrMapOvr>
    <a:masterClrMapping/>
  </p:clrMapOvr>
</p:sld>
</file>

<file path=ppt/theme/theme1.xml><?xml version="1.0" encoding="utf-8"?>
<a:theme xmlns:a="http://schemas.openxmlformats.org/drawingml/2006/main" name="xoserve templates">
  <a:themeElements>
    <a:clrScheme name="Xoserve Colour Scheme">
      <a:dk1>
        <a:srgbClr val="000000"/>
      </a:dk1>
      <a:lt1>
        <a:srgbClr val="FFFFFF"/>
      </a:lt1>
      <a:dk2>
        <a:srgbClr val="1D3E61"/>
      </a:dk2>
      <a:lt2>
        <a:srgbClr val="DCDDDE"/>
      </a:lt2>
      <a:accent1>
        <a:srgbClr val="3E5AA8"/>
      </a:accent1>
      <a:accent2>
        <a:srgbClr val="84B8DA"/>
      </a:accent2>
      <a:accent3>
        <a:srgbClr val="56CF9E"/>
      </a:accent3>
      <a:accent4>
        <a:srgbClr val="F5835D"/>
      </a:accent4>
      <a:accent5>
        <a:srgbClr val="B1D6E8"/>
      </a:accent5>
      <a:accent6>
        <a:srgbClr val="2B80B1"/>
      </a:accent6>
      <a:hlink>
        <a:srgbClr val="D2232A"/>
      </a:hlink>
      <a:folHlink>
        <a:srgbClr val="9CCB3B"/>
      </a:folHlink>
    </a:clrScheme>
    <a:fontScheme name="xoserve templat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alpha val="50000"/>
          </a:schemeClr>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2075" tIns="46038" rIns="92075" bIns="46038"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Arial" charset="0"/>
          </a:defRPr>
        </a:defPPr>
      </a:lstStyle>
    </a:lnDef>
  </a:objectDefaults>
  <a:extraClrSchemeLst>
    <a:extraClrScheme>
      <a:clrScheme name="xoserve templates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xoserve templates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xoserve templates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xoserve templates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xoserve templates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Xoserve 2018">
      <a:dk1>
        <a:sysClr val="windowText" lastClr="000000"/>
      </a:dk1>
      <a:lt1>
        <a:sysClr val="window" lastClr="FFFFFF"/>
      </a:lt1>
      <a:dk2>
        <a:srgbClr val="1D3E61"/>
      </a:dk2>
      <a:lt2>
        <a:srgbClr val="EEECE1"/>
      </a:lt2>
      <a:accent1>
        <a:srgbClr val="3E5AA8"/>
      </a:accent1>
      <a:accent2>
        <a:srgbClr val="D75733"/>
      </a:accent2>
      <a:accent3>
        <a:srgbClr val="56CF9E"/>
      </a:accent3>
      <a:accent4>
        <a:srgbClr val="6440A3"/>
      </a:accent4>
      <a:accent5>
        <a:srgbClr val="40D1F5"/>
      </a:accent5>
      <a:accent6>
        <a:srgbClr val="FCBC55"/>
      </a:accent6>
      <a:hlink>
        <a:srgbClr val="6440A3"/>
      </a:hlink>
      <a:folHlink>
        <a:srgbClr val="D2232A"/>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FE49376C704034092BE826778F87F69" ma:contentTypeVersion="2" ma:contentTypeDescription="Create a new document." ma:contentTypeScope="" ma:versionID="d843354f2b46b5727745f4bddc9de8ea">
  <xsd:schema xmlns:xsd="http://www.w3.org/2001/XMLSchema" xmlns:xs="http://www.w3.org/2001/XMLSchema" xmlns:p="http://schemas.microsoft.com/office/2006/metadata/properties" xmlns:ns3="b86d9383-497f-48ac-901e-b765a14bb03d" targetNamespace="http://schemas.microsoft.com/office/2006/metadata/properties" ma:root="true" ma:fieldsID="d054395960a565026da0f919454679a7" ns3:_="">
    <xsd:import namespace="b86d9383-497f-48ac-901e-b765a14bb03d"/>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86d9383-497f-48ac-901e-b765a14bb03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F8545E1A-EA83-463B-B744-ADE3D05E8049}">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83D2DDEB-DEA2-4124-988D-9813A7B81DF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86d9383-497f-48ac-901e-b765a14bb03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8BF2A29-2C2F-44EF-BF41-193292EB7AF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4440</TotalTime>
  <Words>255</Words>
  <Application>Microsoft Office PowerPoint</Application>
  <PresentationFormat>On-screen Show (16:9)</PresentationFormat>
  <Paragraphs>26</Paragraphs>
  <Slides>5</Slides>
  <Notes>1</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5</vt:i4>
      </vt:variant>
    </vt:vector>
  </HeadingPairs>
  <TitlesOfParts>
    <vt:vector size="12" baseType="lpstr">
      <vt:lpstr>MS PGothic</vt:lpstr>
      <vt:lpstr>Arial</vt:lpstr>
      <vt:lpstr>Calibri</vt:lpstr>
      <vt:lpstr>Courier New</vt:lpstr>
      <vt:lpstr>Wingdings</vt:lpstr>
      <vt:lpstr>xoserve templates</vt:lpstr>
      <vt:lpstr>Office Theme</vt:lpstr>
      <vt:lpstr>PowerPoint Presentation</vt:lpstr>
      <vt:lpstr>Gemini Re-Platform Project Overview</vt:lpstr>
      <vt:lpstr>PowerPoint Presentation</vt:lpstr>
      <vt:lpstr>In Summary - Impacts to the Industry</vt:lpstr>
      <vt:lpstr>PowerPoint Presentation</vt:lpstr>
    </vt:vector>
  </TitlesOfParts>
  <Company>DC Freelance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has been achieved since last meeting?</dc:title>
  <dc:creator>Simon Clements</dc:creator>
  <cp:lastModifiedBy>Bhardwaj, Manisha</cp:lastModifiedBy>
  <cp:revision>77</cp:revision>
  <cp:lastPrinted>2019-10-23T13:12:06Z</cp:lastPrinted>
  <dcterms:created xsi:type="dcterms:W3CDTF">2011-09-20T14:58:41Z</dcterms:created>
  <dcterms:modified xsi:type="dcterms:W3CDTF">2019-11-12T08:29:37Z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Document</vt:lpwstr>
  </property>
  <property fmtid="{D5CDD505-2E9C-101B-9397-08002B2CF9AE}" pid="3" name="_NewReviewCycle">
    <vt:lpwstr/>
  </property>
  <property fmtid="{D5CDD505-2E9C-101B-9397-08002B2CF9AE}" pid="4" name="ContentTypeId">
    <vt:lpwstr>0x010100FFE49376C704034092BE826778F87F69</vt:lpwstr>
  </property>
</Properties>
</file>