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6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A2D"/>
    <a:srgbClr val="006C31"/>
    <a:srgbClr val="F5835D"/>
    <a:srgbClr val="D75733"/>
    <a:srgbClr val="885502"/>
    <a:srgbClr val="B59213"/>
    <a:srgbClr val="AA8912"/>
    <a:srgbClr val="E7BB20"/>
    <a:srgbClr val="3954A1"/>
    <a:srgbClr val="5A7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47" autoAdjust="0"/>
    <p:restoredTop sz="43339" autoAdjust="0"/>
  </p:normalViewPr>
  <p:slideViewPr>
    <p:cSldViewPr>
      <p:cViewPr>
        <p:scale>
          <a:sx n="70" d="100"/>
          <a:sy n="70" d="100"/>
        </p:scale>
        <p:origin x="-1710" y="-558"/>
      </p:cViewPr>
      <p:guideLst>
        <p:guide orient="horz" pos="1620"/>
        <p:guide orient="horz" pos="531"/>
        <p:guide pos="2880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notifications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/>
          <a:lstStyle/>
          <a:p>
            <a:r>
              <a:rPr lang="en-GB" dirty="0"/>
              <a:t>Customer Issue Management </a:t>
            </a:r>
            <a:r>
              <a:rPr lang="en-GB" dirty="0" smtClean="0"/>
              <a:t>Dashboard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CoMC</a:t>
            </a: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September 2019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</a:t>
            </a:r>
            <a:r>
              <a:rPr lang="en-GB" sz="2400" dirty="0" smtClean="0"/>
              <a:t>August </a:t>
            </a:r>
            <a:r>
              <a:rPr lang="en-GB" sz="2400" dirty="0"/>
              <a:t>2019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93005" y="1607440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2500" y="785765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2074675" y="1105518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8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1332414" y="2787996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6642" y="1901116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</a:t>
            </a: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Defects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2066611" y="2197673"/>
            <a:ext cx="4426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 smtClean="0">
                <a:solidFill>
                  <a:srgbClr val="6DC6CD"/>
                </a:solidFill>
              </a:rPr>
              <a:t>42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2064052" y="3329604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0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994770" y="4441602"/>
            <a:ext cx="44267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 smtClean="0">
                <a:solidFill>
                  <a:srgbClr val="6DC6CD"/>
                </a:solidFill>
              </a:rPr>
              <a:t>2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65" name="Right Arrow 64"/>
          <p:cNvSpPr/>
          <p:nvPr/>
        </p:nvSpPr>
        <p:spPr>
          <a:xfrm rot="5400000">
            <a:off x="2685755" y="4510611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37000" y="38998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5019401" y="1633313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Related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37853" y="1082322"/>
            <a:ext cx="4426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 smtClean="0">
                <a:solidFill>
                  <a:srgbClr val="6DC6CD"/>
                </a:solidFill>
              </a:rPr>
              <a:t>10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711984" y="27064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235392" y="1875749"/>
            <a:ext cx="171287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46181" y="2116101"/>
            <a:ext cx="4426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 smtClean="0">
                <a:solidFill>
                  <a:srgbClr val="6DC6CD"/>
                </a:solidFill>
              </a:rPr>
              <a:t>11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140" name="Right Arrow 139"/>
          <p:cNvSpPr/>
          <p:nvPr/>
        </p:nvSpPr>
        <p:spPr>
          <a:xfrm rot="16200000">
            <a:off x="6184306" y="230889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>
            <a:extLst>
              <a:ext uri="{FF2B5EF4-FFF2-40B4-BE49-F238E27FC236}">
                <a16:creationId xmlns=""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685197" y="3908447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373908" y="3318124"/>
            <a:ext cx="4426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0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=""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=""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373908" y="4398829"/>
            <a:ext cx="44267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 smtClean="0">
                <a:solidFill>
                  <a:srgbClr val="6DC6CD"/>
                </a:solidFill>
              </a:rPr>
              <a:t>1</a:t>
            </a:r>
            <a:endParaRPr lang="en-IN" sz="2400" dirty="0">
              <a:solidFill>
                <a:srgbClr val="6DC6CD"/>
              </a:solidFill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16101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069370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07" y="302869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21" y="4035081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91726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7" y="87016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90" y="306924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957" y="1988294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ight Arrow 39"/>
          <p:cNvSpPr/>
          <p:nvPr/>
        </p:nvSpPr>
        <p:spPr>
          <a:xfrm rot="5400000">
            <a:off x="2718018" y="122252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5400000">
            <a:off x="2765477" y="2319964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588764" y="2553877"/>
            <a:ext cx="10534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As at 09/09/19</a:t>
            </a:r>
            <a:endParaRPr lang="en-GB" sz="1050" dirty="0"/>
          </a:p>
        </p:txBody>
      </p:sp>
      <p:sp>
        <p:nvSpPr>
          <p:cNvPr id="43" name="Right Arrow 42"/>
          <p:cNvSpPr/>
          <p:nvPr/>
        </p:nvSpPr>
        <p:spPr>
          <a:xfrm rot="5400000">
            <a:off x="2702875" y="3380487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/>
          <p:cNvSpPr/>
          <p:nvPr/>
        </p:nvSpPr>
        <p:spPr>
          <a:xfrm rot="5400000">
            <a:off x="6156671" y="1197458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 rot="5400000">
            <a:off x="6221861" y="3364519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/>
          <p:cNvSpPr/>
          <p:nvPr/>
        </p:nvSpPr>
        <p:spPr>
          <a:xfrm rot="5400000">
            <a:off x="6184306" y="451993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180644" y="2500319"/>
            <a:ext cx="10534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As at 09/09/19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8055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 smtClean="0"/>
              <a:t>Customer Issue Summary  </a:t>
            </a:r>
            <a:endParaRPr lang="en-GB" sz="2100" b="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8572"/>
            <a:ext cx="8640960" cy="450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24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://www.xoserve.com/services/issue-management/</a:t>
            </a:r>
            <a:endParaRPr lang="en-GB" sz="1600" dirty="0"/>
          </a:p>
          <a:p>
            <a:r>
              <a:rPr lang="en-GB" sz="2400" dirty="0"/>
              <a:t>Unexpected outages, Gemini </a:t>
            </a:r>
            <a:r>
              <a:rPr lang="en-GB" sz="2400" dirty="0" smtClean="0"/>
              <a:t>allocation, UIG </a:t>
            </a:r>
            <a:r>
              <a:rPr lang="en-GB" sz="2400" dirty="0"/>
              <a:t>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 smtClean="0">
                <a:hlinkClick r:id="rId3"/>
              </a:rPr>
              <a:t>https</a:t>
            </a:r>
            <a:r>
              <a:rPr lang="en-GB" sz="1600" dirty="0">
                <a:hlinkClick r:id="rId3"/>
              </a:rPr>
              <a:t>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79862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74447E4A7C74D8097436715100539" ma:contentTypeVersion="2" ma:contentTypeDescription="Create a new document." ma:contentTypeScope="" ma:versionID="fe88efc9e0d85c45451fc75893c4262e">
  <xsd:schema xmlns:xsd="http://www.w3.org/2001/XMLSchema" xmlns:xs="http://www.w3.org/2001/XMLSchema" xmlns:p="http://schemas.microsoft.com/office/2006/metadata/properties" xmlns:ns2="8884602b-5bfe-4e50-baf0-2e0f5e46e0b3" targetNamespace="http://schemas.microsoft.com/office/2006/metadata/properties" ma:root="true" ma:fieldsID="cbde94a5bbaf370c1f6fced8728afb14" ns2:_="">
    <xsd:import namespace="8884602b-5bfe-4e50-baf0-2e0f5e46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4602b-5bfe-4e50-baf0-2e0f5e46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75A591-8571-4606-97DB-6192C45C6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84602b-5bfe-4e50-baf0-2e0f5e46e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8884602b-5bfe-4e50-baf0-2e0f5e46e0b3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13177</TotalTime>
  <Words>109</Words>
  <Application>Microsoft Office PowerPoint</Application>
  <PresentationFormat>On-screen Show (16:9)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Customer Issue Management Dashboard CoMC </vt:lpstr>
      <vt:lpstr>Summary Dashboard August 2019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291</cp:revision>
  <dcterms:created xsi:type="dcterms:W3CDTF">2018-09-02T17:12:15Z</dcterms:created>
  <dcterms:modified xsi:type="dcterms:W3CDTF">2019-09-11T07:25:49Z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-1672668740</vt:i4>
  </property>
  <property fmtid="{D5CDD505-2E9C-101B-9397-08002B2CF9AE}" pid="3" name="_NewReviewCycle">
    <vt:lpwstr/>
  </property>
  <property fmtid="{D5CDD505-2E9C-101B-9397-08002B2CF9AE}" pid="4" name="_EmailSubject">
    <vt:lpwstr>Agenda Items for CoMC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-1672668740</vt:i4>
  </property>
  <property fmtid="{D5CDD505-2E9C-101B-9397-08002B2CF9AE}" pid="8" name="ContentTypeId">
    <vt:lpwstr>0x01010080D74447E4A7C74D8097436715100539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