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300" r:id="rId5"/>
    <p:sldId id="297"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2" autoAdjust="0"/>
    <p:restoredTop sz="79751" autoAdjust="0"/>
  </p:normalViewPr>
  <p:slideViewPr>
    <p:cSldViewPr>
      <p:cViewPr>
        <p:scale>
          <a:sx n="100" d="100"/>
          <a:sy n="100" d="100"/>
        </p:scale>
        <p:origin x="-510" y="-6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03/09/2019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Shipper Reporting Pack Glossary</a:t>
            </a:r>
            <a:endParaRPr lang="en-GB" dirty="0"/>
          </a:p>
        </p:txBody>
      </p:sp>
    </p:spTree>
    <p:extLst>
      <p:ext uri="{BB962C8B-B14F-4D97-AF65-F5344CB8AC3E}">
        <p14:creationId xmlns:p14="http://schemas.microsoft.com/office/powerpoint/2010/main" val="984308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Shipper Reporting Pack Glossary</a:t>
            </a:r>
            <a:endParaRPr lang="en-GB" dirty="0"/>
          </a:p>
        </p:txBody>
      </p:sp>
      <p:sp>
        <p:nvSpPr>
          <p:cNvPr id="3" name="Content Placeholder 2"/>
          <p:cNvSpPr>
            <a:spLocks noGrp="1"/>
          </p:cNvSpPr>
          <p:nvPr>
            <p:ph idx="1"/>
          </p:nvPr>
        </p:nvSpPr>
        <p:spPr>
          <a:xfrm>
            <a:off x="457200" y="699542"/>
            <a:ext cx="8229600" cy="3672408"/>
          </a:xfrm>
        </p:spPr>
        <p:txBody>
          <a:bodyPr>
            <a:normAutofit lnSpcReduction="10000"/>
          </a:bodyPr>
          <a:lstStyle/>
          <a:p>
            <a:r>
              <a:rPr lang="en-GB" sz="1800" dirty="0" smtClean="0"/>
              <a:t>Update:</a:t>
            </a:r>
            <a:endParaRPr lang="en-GB" sz="1800" dirty="0" smtClean="0"/>
          </a:p>
          <a:p>
            <a:pPr lvl="1"/>
            <a:r>
              <a:rPr lang="en-GB" sz="1600" dirty="0" smtClean="0"/>
              <a:t>During the delivery of the Data Discovery Platform and drop 1 Portfolio data go live, </a:t>
            </a:r>
            <a:r>
              <a:rPr lang="en-GB" sz="1600" dirty="0" smtClean="0"/>
              <a:t>Xoserve</a:t>
            </a:r>
            <a:r>
              <a:rPr lang="en-GB" sz="1600" dirty="0" smtClean="0"/>
              <a:t> have been working closely with customers to update the Shipper Pack Glossary.  The purpose of these updates is to make it more valuable for customers and update the information to align to the changes made post Nexus.</a:t>
            </a:r>
          </a:p>
          <a:p>
            <a:pPr lvl="1"/>
            <a:r>
              <a:rPr lang="en-GB" sz="1600" dirty="0" smtClean="0"/>
              <a:t>The glossary in its new format has been reviewed by DSG twice and we have received and incorporated additional comments from the Change Originator.</a:t>
            </a:r>
          </a:p>
          <a:p>
            <a:pPr lvl="1"/>
            <a:r>
              <a:rPr lang="en-GB" sz="1600" dirty="0" smtClean="0"/>
              <a:t>Xoserve</a:t>
            </a:r>
            <a:r>
              <a:rPr lang="en-GB" sz="1600" dirty="0" smtClean="0"/>
              <a:t> are looking for approval to baseline the content of the document so that it can be included in the Shipper Pack due to go out in September.</a:t>
            </a:r>
            <a:endParaRPr lang="en-GB" sz="1600" dirty="0" smtClean="0"/>
          </a:p>
          <a:p>
            <a:pPr lvl="1"/>
            <a:r>
              <a:rPr lang="en-GB" sz="1600" dirty="0" smtClean="0"/>
              <a:t>Point to note:  this document will be a living document and will need to be updated regularly to align with each new drop of data until all data in the Shipper Pack is available in the Data Discovery Platform.</a:t>
            </a:r>
            <a:endParaRPr lang="en-GB" sz="1400" dirty="0" smtClean="0"/>
          </a:p>
          <a:p>
            <a:pPr lvl="1"/>
            <a:r>
              <a:rPr lang="en-GB" sz="1600" dirty="0" smtClean="0"/>
              <a:t>Once the content is baselined </a:t>
            </a:r>
            <a:r>
              <a:rPr lang="en-GB" sz="1600" dirty="0" smtClean="0"/>
              <a:t>Xoserve</a:t>
            </a:r>
            <a:r>
              <a:rPr lang="en-GB" sz="1600" dirty="0" smtClean="0"/>
              <a:t> will issue the document with the relevant company branding prior to distribution.</a:t>
            </a:r>
            <a:endParaRPr lang="en-GB" sz="1600" dirty="0" smtClean="0"/>
          </a:p>
          <a:p>
            <a:pPr marL="0" indent="0">
              <a:buNone/>
            </a:pPr>
            <a:endParaRPr lang="en-GB" sz="1800" dirty="0" smtClean="0"/>
          </a:p>
          <a:p>
            <a:pPr marL="0" indent="0">
              <a:buNone/>
            </a:pPr>
            <a:endParaRPr lang="en-GB" sz="1800" dirty="0"/>
          </a:p>
        </p:txBody>
      </p:sp>
      <p:graphicFrame>
        <p:nvGraphicFramePr>
          <p:cNvPr id="5" name="Object 4"/>
          <p:cNvGraphicFramePr>
            <a:graphicFrameLocks noChangeAspect="1"/>
          </p:cNvGraphicFramePr>
          <p:nvPr>
            <p:extLst>
              <p:ext uri="{D42A27DB-BD31-4B8C-83A1-F6EECF244321}">
                <p14:modId xmlns:p14="http://schemas.microsoft.com/office/powerpoint/2010/main" val="2953692902"/>
              </p:ext>
            </p:extLst>
          </p:nvPr>
        </p:nvGraphicFramePr>
        <p:xfrm>
          <a:off x="1259632" y="4227934"/>
          <a:ext cx="914400" cy="771525"/>
        </p:xfrm>
        <a:graphic>
          <a:graphicData uri="http://schemas.openxmlformats.org/presentationml/2006/ole">
            <mc:AlternateContent xmlns:mc="http://schemas.openxmlformats.org/markup-compatibility/2006">
              <mc:Choice xmlns:v="urn:schemas-microsoft-com:vml" Requires="v">
                <p:oleObj spid="_x0000_s1027" name="Acrobat Document" showAsIcon="1" r:id="rId3" imgW="914400" imgH="771480" progId="AcroExch.Document.2015">
                  <p:embed/>
                </p:oleObj>
              </mc:Choice>
              <mc:Fallback>
                <p:oleObj name="Acrobat Document" showAsIcon="1" r:id="rId3" imgW="914400" imgH="771480" progId="AcroExch.Document.2015">
                  <p:embed/>
                  <p:pic>
                    <p:nvPicPr>
                      <p:cNvPr id="0" name=""/>
                      <p:cNvPicPr/>
                      <p:nvPr/>
                    </p:nvPicPr>
                    <p:blipFill>
                      <a:blip r:embed="rId4"/>
                      <a:stretch>
                        <a:fillRect/>
                      </a:stretch>
                    </p:blipFill>
                    <p:spPr>
                      <a:xfrm>
                        <a:off x="1259632" y="4227934"/>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264386292"/>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schemas.microsoft.com/office/infopath/2007/PartnerControls"/>
    <ds:schemaRef ds:uri="http://www.w3.org/XML/1998/namespace"/>
    <ds:schemaRef ds:uri="http://purl.org/dc/dcmitype/"/>
    <ds:schemaRef ds:uri="http://purl.org/dc/terms/"/>
    <ds:schemaRef ds:uri="http://schemas.microsoft.com/office/2006/documentManagement/types"/>
    <ds:schemaRef ds:uri="http://purl.org/dc/elements/1.1/"/>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2720</TotalTime>
  <Words>180</Words>
  <Application>Microsoft Office PowerPoint</Application>
  <PresentationFormat>On-screen Show (16:9)</PresentationFormat>
  <Paragraphs>8</Paragraphs>
  <Slides>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Office Theme</vt:lpstr>
      <vt:lpstr>Adobe Acrobat Document</vt:lpstr>
      <vt:lpstr>Shipper Reporting Pack Glossary</vt:lpstr>
      <vt:lpstr>Shipper Reporting Pack Glossary</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94</cp:revision>
  <dcterms:created xsi:type="dcterms:W3CDTF">2018-09-02T17:12:15Z</dcterms:created>
  <dcterms:modified xsi:type="dcterms:W3CDTF">2019-09-03T13:49:53Z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-1707388569</vt:i4>
  </property>
  <property fmtid="{D5CDD505-2E9C-101B-9397-08002B2CF9AE}" pid="3" name="_NewReviewCycle">
    <vt:lpwstr/>
  </property>
  <property fmtid="{D5CDD505-2E9C-101B-9397-08002B2CF9AE}" pid="4" name="_EmailSubject">
    <vt:lpwstr>ChMC updates</vt:lpwstr>
  </property>
  <property fmtid="{D5CDD505-2E9C-101B-9397-08002B2CF9AE}" pid="5" name="_AuthorEmail">
    <vt:lpwstr>jane.goodes@xoserve.com</vt:lpwstr>
  </property>
  <property fmtid="{D5CDD505-2E9C-101B-9397-08002B2CF9AE}" pid="6" name="_AuthorEmailDisplayName">
    <vt:lpwstr>Goodes, Jane</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