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0" r:id="rId4"/>
  </p:sldMasterIdLst>
  <p:notesMasterIdLst>
    <p:notesMasterId r:id="rId7"/>
  </p:notesMasterIdLst>
  <p:handoutMasterIdLst>
    <p:handoutMasterId r:id="rId8"/>
  </p:handoutMasterIdLst>
  <p:sldIdLst>
    <p:sldId id="526" r:id="rId5"/>
    <p:sldId id="531" r:id="rId6"/>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arran Dredge" initials="DD" lastIdx="10" clrIdx="0"/>
  <p:cmAuthor id="1" name="Nick Verdegem" initials="NV" lastIdx="5" clrIdx="1"/>
  <p:cmAuthor id="2" name="Pradeep Kumar" initials="PK" lastIdx="1" clrIdx="2"/>
  <p:cmAuthor id="3" name="Paul Crump" initials="PC" lastIdx="2" clrIdx="3"/>
  <p:cmAuthor id="4" name="John Woodward" initials="JW" lastIdx="4" clrIdx="4"/>
  <p:cmAuthor id="5" name="National Grid" initials="NG" lastIdx="8"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EAF1"/>
    <a:srgbClr val="CED1E1"/>
    <a:srgbClr val="84B8DA"/>
    <a:srgbClr val="40D1F5"/>
    <a:srgbClr val="FFFFFF"/>
    <a:srgbClr val="B1D6E8"/>
    <a:srgbClr val="9C4877"/>
    <a:srgbClr val="2B80B1"/>
    <a:srgbClr val="9CCB3B"/>
    <a:srgbClr val="F583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5BD8EF1-02CC-BD82-33A5-EF0CA955EA06}" v="5" dt="2019-09-03T07:45:23.44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 d="2"/>
          <a:sy n="1" d="2"/>
        </p:scale>
        <p:origin x="-1734" y="-76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A169B027-246C-4F39-B239-8B590AA3953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xmlns="" id="{5C1FE479-CC67-4E6B-9879-BA5261675A2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6099BD7-7EC6-4CBC-84F9-C330CB15742F}" type="datetimeFigureOut">
              <a:rPr lang="en-GB" smtClean="0"/>
              <a:t>03/09/2019</a:t>
            </a:fld>
            <a:endParaRPr lang="en-GB"/>
          </a:p>
        </p:txBody>
      </p:sp>
      <p:sp>
        <p:nvSpPr>
          <p:cNvPr id="4" name="Footer Placeholder 3">
            <a:extLst>
              <a:ext uri="{FF2B5EF4-FFF2-40B4-BE49-F238E27FC236}">
                <a16:creationId xmlns:a16="http://schemas.microsoft.com/office/drawing/2014/main" xmlns="" id="{8CF5D510-3F08-4DB4-8D5D-DCDCF5C7E5E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xmlns="" id="{599A7D67-DEA4-499D-91D7-1BB52F484D0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F9CC6E5-F038-4FE0-AF66-A7182797B599}" type="slidenum">
              <a:rPr lang="en-GB" smtClean="0"/>
              <a:t>‹#›</a:t>
            </a:fld>
            <a:endParaRPr lang="en-GB"/>
          </a:p>
        </p:txBody>
      </p:sp>
    </p:spTree>
    <p:extLst>
      <p:ext uri="{BB962C8B-B14F-4D97-AF65-F5344CB8AC3E}">
        <p14:creationId xmlns:p14="http://schemas.microsoft.com/office/powerpoint/2010/main" val="4627451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03/09/2019</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1201734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118097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3718086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2760396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911525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493809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545533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BFBC6938-8E74-45DE-B1EE-C0A61FB043B3}"/>
              </a:ext>
            </a:extLst>
          </p:cNvPr>
          <p:cNvSpPr>
            <a:spLocks noGrp="1"/>
          </p:cNvSpPr>
          <p:nvPr>
            <p:ph type="sldNum" sz="quarter" idx="10"/>
          </p:nvPr>
        </p:nvSpPr>
        <p:spPr/>
        <p:txBody>
          <a:bodyPr/>
          <a:lstStyle/>
          <a:p>
            <a:fld id="{31AFE1AB-02AC-4018-A9CD-4D09954B8BE5}" type="slidenum">
              <a:rPr lang="en-GB" smtClean="0"/>
              <a:t>‹#›</a:t>
            </a:fld>
            <a:endParaRPr lang="en-GB"/>
          </a:p>
        </p:txBody>
      </p:sp>
    </p:spTree>
    <p:extLst>
      <p:ext uri="{BB962C8B-B14F-4D97-AF65-F5344CB8AC3E}">
        <p14:creationId xmlns:p14="http://schemas.microsoft.com/office/powerpoint/2010/main" val="2171815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2108501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137330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3">
            <a:extLst>
              <a:ext uri="{FF2B5EF4-FFF2-40B4-BE49-F238E27FC236}">
                <a16:creationId xmlns:a16="http://schemas.microsoft.com/office/drawing/2014/main" xmlns="" id="{9DE15618-5225-4856-9DCE-646F6AA28976}"/>
              </a:ext>
            </a:extLst>
          </p:cNvPr>
          <p:cNvSpPr>
            <a:spLocks noGrp="1"/>
          </p:cNvSpPr>
          <p:nvPr>
            <p:ph type="sldNum" sz="quarter" idx="4"/>
          </p:nvPr>
        </p:nvSpPr>
        <p:spPr>
          <a:xfrm>
            <a:off x="-1332656"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31AFE1AB-02AC-4018-A9CD-4D09954B8BE5}" type="slidenum">
              <a:rPr lang="en-GB" smtClean="0"/>
              <a:t>‹#›</a:t>
            </a:fld>
            <a:endParaRPr lang="en-GB"/>
          </a:p>
        </p:txBody>
      </p:sp>
    </p:spTree>
    <p:extLst>
      <p:ext uri="{BB962C8B-B14F-4D97-AF65-F5344CB8AC3E}">
        <p14:creationId xmlns:p14="http://schemas.microsoft.com/office/powerpoint/2010/main" val="4119060984"/>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53" r:id="rId10"/>
  </p:sldLayoutIdLst>
  <p:hf hdr="0" ftr="0" dt="0"/>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mailto:box.xoserve.IXEnquiries@xoserve.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86012"/>
            <a:ext cx="7772400" cy="1102519"/>
          </a:xfrm>
        </p:spPr>
        <p:txBody>
          <a:bodyPr/>
          <a:lstStyle/>
          <a:p>
            <a:r>
              <a:rPr lang="en-GB"/>
              <a:t>Xoserve IX Refresh</a:t>
            </a:r>
          </a:p>
        </p:txBody>
      </p:sp>
      <p:sp>
        <p:nvSpPr>
          <p:cNvPr id="3" name="Subtitle 2"/>
          <p:cNvSpPr>
            <a:spLocks noGrp="1"/>
          </p:cNvSpPr>
          <p:nvPr>
            <p:ph type="subTitle" idx="1"/>
          </p:nvPr>
        </p:nvSpPr>
        <p:spPr>
          <a:xfrm>
            <a:off x="1371600" y="2904945"/>
            <a:ext cx="6400800" cy="1314450"/>
          </a:xfrm>
          <a:noFill/>
        </p:spPr>
        <p:txBody>
          <a:bodyPr vert="horz" lIns="91440" tIns="45720" rIns="91440" bIns="45720" rtlCol="0" anchor="t">
            <a:normAutofit/>
          </a:bodyPr>
          <a:lstStyle/>
          <a:p>
            <a:r>
              <a:rPr lang="en-GB">
                <a:solidFill>
                  <a:srgbClr val="3E5AA8"/>
                </a:solidFill>
              </a:rPr>
              <a:t>Customer Update</a:t>
            </a:r>
          </a:p>
          <a:p>
            <a:r>
              <a:rPr lang="en-GB">
                <a:solidFill>
                  <a:srgbClr val="3E5AA8"/>
                </a:solidFill>
                <a:latin typeface="Arial"/>
                <a:cs typeface="Arial"/>
              </a:rPr>
              <a:t>03/09/2019</a:t>
            </a:r>
            <a:endParaRPr lang="en-GB">
              <a:solidFill>
                <a:srgbClr val="3E5AA8"/>
              </a:solidFill>
            </a:endParaRPr>
          </a:p>
        </p:txBody>
      </p:sp>
    </p:spTree>
    <p:extLst>
      <p:ext uri="{BB962C8B-B14F-4D97-AF65-F5344CB8AC3E}">
        <p14:creationId xmlns:p14="http://schemas.microsoft.com/office/powerpoint/2010/main" val="2495117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IX Refresh Customer Update</a:t>
            </a:r>
          </a:p>
        </p:txBody>
      </p:sp>
      <p:sp>
        <p:nvSpPr>
          <p:cNvPr id="3" name="Content Placeholder 2"/>
          <p:cNvSpPr>
            <a:spLocks noGrp="1"/>
          </p:cNvSpPr>
          <p:nvPr>
            <p:ph idx="1"/>
          </p:nvPr>
        </p:nvSpPr>
        <p:spPr/>
        <p:txBody>
          <a:bodyPr vert="horz" lIns="91440" tIns="45720" rIns="91440" bIns="45720" rtlCol="0" anchor="t">
            <a:normAutofit lnSpcReduction="10000"/>
          </a:bodyPr>
          <a:lstStyle/>
          <a:p>
            <a:endParaRPr lang="en-GB" sz="1100"/>
          </a:p>
          <a:p>
            <a:r>
              <a:rPr lang="en-GB" sz="1100">
                <a:latin typeface="Arial"/>
                <a:cs typeface="Arial"/>
              </a:rPr>
              <a:t>Baselined plan has been established for September, with 12 migrations dates agreed with customers</a:t>
            </a:r>
            <a:endParaRPr lang="en-GB" sz="1100"/>
          </a:p>
          <a:p>
            <a:pPr marL="0" indent="0">
              <a:buNone/>
            </a:pPr>
            <a:endParaRPr lang="en-GB" sz="1100"/>
          </a:p>
          <a:p>
            <a:r>
              <a:rPr lang="en-GB" sz="1100">
                <a:latin typeface="Arial"/>
                <a:cs typeface="Arial"/>
              </a:rPr>
              <a:t>Impact assessment has commenced on a new IX Cloud File Server option which will bring additional security and redundancy</a:t>
            </a:r>
            <a:endParaRPr lang="en-GB" sz="1100"/>
          </a:p>
          <a:p>
            <a:endParaRPr lang="en-GB" sz="1100"/>
          </a:p>
          <a:p>
            <a:r>
              <a:rPr lang="en-GB" sz="1100">
                <a:latin typeface="Arial"/>
                <a:cs typeface="Arial"/>
              </a:rPr>
              <a:t>We will continue to manage the current roll out of physical IX servers alongside this activity. It continues to be our aspiration to offer a mixture of solutions from on premise server to cloud-based as enduring options.  Assuming the cloud-based solution is economic and fits customer requirements, we will provide an upgrade path for both the existing and new server based solutions.</a:t>
            </a:r>
            <a:endParaRPr lang="en-US" sz="1100" kern="0"/>
          </a:p>
          <a:p>
            <a:endParaRPr lang="en-US" sz="1100" kern="0">
              <a:latin typeface="Arial"/>
              <a:cs typeface="Arial"/>
            </a:endParaRPr>
          </a:p>
          <a:p>
            <a:r>
              <a:rPr lang="en-US" sz="1100" kern="0">
                <a:latin typeface="Arial"/>
                <a:cs typeface="Arial"/>
              </a:rPr>
              <a:t>A representative from  our partner Gamma will be in touch with your </a:t>
            </a:r>
            <a:r>
              <a:rPr lang="en-US" sz="1100" kern="0" err="1">
                <a:latin typeface="Arial"/>
                <a:cs typeface="Arial"/>
              </a:rPr>
              <a:t>organisation’s</a:t>
            </a:r>
            <a:r>
              <a:rPr lang="en-US" sz="1100" kern="0">
                <a:latin typeface="Arial"/>
                <a:cs typeface="Arial"/>
              </a:rPr>
              <a:t> given IT/ Business contacts soon to arrange a consultation call. On this call, your customer specific requirements will be discussed, resulting in a mutually agreed  migration plan/date being agreed with all parties.</a:t>
            </a:r>
            <a:endParaRPr lang="en-US" sz="1100" kern="0">
              <a:latin typeface="Arial"/>
            </a:endParaRPr>
          </a:p>
          <a:p>
            <a:endParaRPr lang="en-US" sz="1100" kern="0">
              <a:latin typeface="Arial"/>
              <a:cs typeface="Arial"/>
            </a:endParaRPr>
          </a:p>
          <a:p>
            <a:r>
              <a:rPr lang="en-US" sz="1100" kern="0">
                <a:latin typeface="Arial"/>
                <a:cs typeface="Arial"/>
              </a:rPr>
              <a:t>In preparation for the migration roll out phase we have created a post migration survey that will be sent via email to individual customers as each migration is completed. This is a very important element for us as this will allow us to gain an insight into the customer experience during migration and allow us to continue to make improvements based on your feedback.  </a:t>
            </a:r>
            <a:endParaRPr lang="en-US" sz="1100" kern="0">
              <a:latin typeface="Arial"/>
            </a:endParaRPr>
          </a:p>
          <a:p>
            <a:pPr marL="0" indent="0">
              <a:buNone/>
            </a:pPr>
            <a:endParaRPr lang="en-GB" sz="1100"/>
          </a:p>
          <a:p>
            <a:pPr lvl="0"/>
            <a:r>
              <a:rPr lang="en-GB" sz="1100"/>
              <a:t>If you have any questions or concerns, please reach out to </a:t>
            </a:r>
            <a:r>
              <a:rPr lang="en-US" sz="1100" kern="0">
                <a:latin typeface="Arial"/>
                <a:hlinkClick r:id="rId2"/>
              </a:rPr>
              <a:t>box.xoserve.IXEnquiries@xoserve.com</a:t>
            </a:r>
            <a:endParaRPr lang="en-US" sz="1100" kern="0">
              <a:latin typeface="Arial"/>
            </a:endParaRPr>
          </a:p>
          <a:p>
            <a:endParaRPr lang="en-GB" sz="1100"/>
          </a:p>
          <a:p>
            <a:endParaRPr lang="en-GB"/>
          </a:p>
        </p:txBody>
      </p:sp>
    </p:spTree>
    <p:extLst>
      <p:ext uri="{BB962C8B-B14F-4D97-AF65-F5344CB8AC3E}">
        <p14:creationId xmlns:p14="http://schemas.microsoft.com/office/powerpoint/2010/main" val="516490092"/>
      </p:ext>
    </p:extLst>
  </p:cSld>
  <p:clrMapOvr>
    <a:masterClrMapping/>
  </p:clrMapOvr>
</p:sld>
</file>

<file path=ppt/theme/theme1.xml><?xml version="1.0" encoding="utf-8"?>
<a:theme xmlns:a="http://schemas.openxmlformats.org/drawingml/2006/main" name="xoserv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xoserve" id="{D47006C2-C1B0-42D3-A243-EE770BCFFD74}" vid="{CAC6DE05-E055-4E5F-BC6F-AAC99F97076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Comments xmlns="0000b9c7-cfe6-4101-af03-8c6442b2627a" xsi:nil="true"/>
    <_DCDateCreated xmlns="http://schemas.microsoft.com/sharepoint/v3/fields">2019-06-30T23:00:00+00:00</_DCDateCreated>
    <_ip_UnifiedCompliancePolicyUIAction xmlns="http://schemas.microsoft.com/sharepoint/v3"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15D0B3E76E49441B92A855DCC700274" ma:contentTypeVersion="15" ma:contentTypeDescription="Create a new document." ma:contentTypeScope="" ma:versionID="17009dfd1ae0295d8aa01d92094a3e90">
  <xsd:schema xmlns:xsd="http://www.w3.org/2001/XMLSchema" xmlns:xs="http://www.w3.org/2001/XMLSchema" xmlns:p="http://schemas.microsoft.com/office/2006/metadata/properties" xmlns:ns1="http://schemas.microsoft.com/sharepoint/v3" xmlns:ns2="0000b9c7-cfe6-4101-af03-8c6442b2627a" xmlns:ns3="cbef56bf-521e-4e53-98cb-191d412eb650" xmlns:ns4="http://schemas.microsoft.com/sharepoint/v3/fields" targetNamespace="http://schemas.microsoft.com/office/2006/metadata/properties" ma:root="true" ma:fieldsID="eb608b995e1110064016c195a7eb2d56" ns1:_="" ns2:_="" ns3:_="" ns4:_="">
    <xsd:import namespace="http://schemas.microsoft.com/sharepoint/v3"/>
    <xsd:import namespace="0000b9c7-cfe6-4101-af03-8c6442b2627a"/>
    <xsd:import namespace="cbef56bf-521e-4e53-98cb-191d412eb650"/>
    <xsd:import namespace="http://schemas.microsoft.com/sharepoint/v3/fields"/>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3:SharedWithUsers" minOccurs="0"/>
                <xsd:element ref="ns3:SharedWithDetails" minOccurs="0"/>
                <xsd:element ref="ns2:MediaServiceDateTaken" minOccurs="0"/>
                <xsd:element ref="ns2:MediaServiceLocation" minOccurs="0"/>
                <xsd:element ref="ns4:_DCDateCreated" minOccurs="0"/>
                <xsd:element ref="ns2:Comments" minOccurs="0"/>
                <xsd:element ref="ns1:_ip_UnifiedCompliancePolicyProperties" minOccurs="0"/>
                <xsd:element ref="ns1:_ip_UnifiedCompliancePolicyUIAction"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8" nillable="true" ma:displayName="Unified Compliance Policy Properties" ma:hidden="true" ma:internalName="_ip_UnifiedCompliancePolicyProperties">
      <xsd:simpleType>
        <xsd:restriction base="dms:Note"/>
      </xsd:simpleType>
    </xsd:element>
    <xsd:element name="_ip_UnifiedCompliancePolicyUIAction" ma:index="1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000b9c7-cfe6-4101-af03-8c6442b2627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Comments" ma:index="17" nillable="true" ma:displayName="Comments" ma:format="Dropdown" ma:internalName="Comments">
      <xsd:simpleType>
        <xsd:restriction base="dms:Text">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bef56bf-521e-4e53-98cb-191d412eb650"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DCDateCreated" ma:index="16" nillable="true" ma:displayName="Date Created" ma:description="The date on which this resource was created" ma:format="DateTime" ma:internalName="_DCDateCreated">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11B2E31-4703-4F4D-BB47-74A8364BAC36}">
  <ds:schemaRefs>
    <ds:schemaRef ds:uri="http://schemas.microsoft.com/office/2006/documentManagement/types"/>
    <ds:schemaRef ds:uri="http://purl.org/dc/terms/"/>
    <ds:schemaRef ds:uri="http://schemas.microsoft.com/sharepoint/v3"/>
    <ds:schemaRef ds:uri="http://schemas.microsoft.com/office/infopath/2007/PartnerControls"/>
    <ds:schemaRef ds:uri="http://purl.org/dc/dcmitype/"/>
    <ds:schemaRef ds:uri="http://purl.org/dc/elements/1.1/"/>
    <ds:schemaRef ds:uri="http://schemas.openxmlformats.org/package/2006/metadata/core-properties"/>
    <ds:schemaRef ds:uri="http://schemas.microsoft.com/sharepoint/v3/fields"/>
    <ds:schemaRef ds:uri="cbef56bf-521e-4e53-98cb-191d412eb650"/>
    <ds:schemaRef ds:uri="0000b9c7-cfe6-4101-af03-8c6442b2627a"/>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3.xml><?xml version="1.0" encoding="utf-8"?>
<ds:datastoreItem xmlns:ds="http://schemas.openxmlformats.org/officeDocument/2006/customXml" ds:itemID="{B6BE16D1-0190-48EA-9019-0C26A3D2244D}">
  <ds:schemaRefs>
    <ds:schemaRef ds:uri="0000b9c7-cfe6-4101-af03-8c6442b2627a"/>
    <ds:schemaRef ds:uri="cbef56bf-521e-4e53-98cb-191d412eb65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microsoft.com/sharepoint/v3/field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xoserve</Template>
  <TotalTime>0</TotalTime>
  <Words>27</Words>
  <Application>Microsoft Office PowerPoint</Application>
  <PresentationFormat>On-screen Show (16:9)</PresentationFormat>
  <Paragraphs>16</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xoserve</vt:lpstr>
      <vt:lpstr>Xoserve IX Refresh</vt:lpstr>
      <vt:lpstr>IX Refresh Customer Update</vt:lpstr>
    </vt:vector>
  </TitlesOfParts>
  <Company>National Grid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XRN 4117.2 STC Pack</dc:title>
  <dc:creator>National Grid;Chris.Himmelsbach@xoserve.com</dc:creator>
  <cp:lastModifiedBy>Rachel Whitfield</cp:lastModifiedBy>
  <cp:revision>1</cp:revision>
  <dcterms:created xsi:type="dcterms:W3CDTF">2018-09-02T17:12:15Z</dcterms:created>
  <dcterms:modified xsi:type="dcterms:W3CDTF">2019-09-03T07:52:50Z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1153872417</vt:i4>
  </property>
  <property fmtid="{D5CDD505-2E9C-101B-9397-08002B2CF9AE}" pid="3" name="_NewReviewCycle">
    <vt:lpwstr/>
  </property>
  <property fmtid="{D5CDD505-2E9C-101B-9397-08002B2CF9AE}" pid="4" name="_EmailSubject">
    <vt:lpwstr>Reminder: Change Management Committee Document Submission - September 2019</vt:lpwstr>
  </property>
  <property fmtid="{D5CDD505-2E9C-101B-9397-08002B2CF9AE}" pid="5" name="_AuthorEmail">
    <vt:lpwstr>box.xoserve.ixenquiries@xoserve.com</vt:lpwstr>
  </property>
  <property fmtid="{D5CDD505-2E9C-101B-9397-08002B2CF9AE}" pid="6" name="_AuthorEmailDisplayName">
    <vt:lpwstr>.box.xoserve.IXEnquiries</vt:lpwstr>
  </property>
  <property fmtid="{D5CDD505-2E9C-101B-9397-08002B2CF9AE}" pid="7" name="_PreviousAdHocReviewCycleID">
    <vt:i4>-715762433</vt:i4>
  </property>
  <property fmtid="{D5CDD505-2E9C-101B-9397-08002B2CF9AE}" pid="8" name="ContentTypeId">
    <vt:lpwstr>0x010100415D0B3E76E49441B92A855DCC700274</vt:lpwstr>
  </property>
</Properties>
</file>