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90" r:id="rId5"/>
    <p:sldId id="289" r:id="rId6"/>
    <p:sldId id="29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C55"/>
    <a:srgbClr val="56CF9E"/>
    <a:srgbClr val="1D3E61"/>
    <a:srgbClr val="6440A3"/>
    <a:srgbClr val="3E5AA8"/>
    <a:srgbClr val="40D1F5"/>
    <a:srgbClr val="D75733"/>
    <a:srgbClr val="84B8DA"/>
    <a:srgbClr val="2B80B1"/>
    <a:srgbClr val="B1D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4245" autoAdjust="0"/>
  </p:normalViewPr>
  <p:slideViewPr>
    <p:cSldViewPr>
      <p:cViewPr>
        <p:scale>
          <a:sx n="110" d="100"/>
          <a:sy n="110" d="100"/>
        </p:scale>
        <p:origin x="-21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PCW/TPI request </a:t>
            </a:r>
            <a:r>
              <a:rPr lang="en-US" dirty="0" smtClean="0"/>
              <a:t>for access </a:t>
            </a:r>
            <a:r>
              <a:rPr lang="en-US" dirty="0"/>
              <a:t>to Non-Domestic </a:t>
            </a:r>
            <a:r>
              <a:rPr lang="en-US" dirty="0" smtClean="0"/>
              <a:t>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For 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3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CMA (DES Order 2016) </a:t>
            </a:r>
            <a:r>
              <a:rPr lang="en-GB" dirty="0" smtClean="0"/>
              <a:t>was provided to Xoserve for the provision of required information to PCW/TPI to facilitate faster and more reliable switching</a:t>
            </a:r>
          </a:p>
          <a:p>
            <a:r>
              <a:rPr lang="en-GB" dirty="0" smtClean="0"/>
              <a:t>Modification 0593V “</a:t>
            </a:r>
            <a:r>
              <a:rPr lang="en-US" dirty="0"/>
              <a:t>Provision of access to Domestic Consumer data for Price Comparison Websites and Third Party Intermediaries</a:t>
            </a:r>
            <a:r>
              <a:rPr lang="en-GB" dirty="0" smtClean="0"/>
              <a:t>” was raised to facilitate this from a UNC perspective</a:t>
            </a:r>
          </a:p>
          <a:p>
            <a:r>
              <a:rPr lang="en-GB" dirty="0" smtClean="0"/>
              <a:t>Supply Point Switching API is a commercial service made available to PCW/TPI</a:t>
            </a:r>
          </a:p>
        </p:txBody>
      </p:sp>
    </p:spTree>
    <p:extLst>
      <p:ext uri="{BB962C8B-B14F-4D97-AF65-F5344CB8AC3E}">
        <p14:creationId xmlns:p14="http://schemas.microsoft.com/office/powerpoint/2010/main" val="17193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Request for non-domestic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</a:t>
            </a:r>
            <a:r>
              <a:rPr lang="en-GB" dirty="0"/>
              <a:t>n</a:t>
            </a:r>
            <a:r>
              <a:rPr lang="en-GB" dirty="0" smtClean="0"/>
              <a:t>umber of </a:t>
            </a:r>
            <a:r>
              <a:rPr lang="en-GB" dirty="0"/>
              <a:t>business-to-business </a:t>
            </a:r>
            <a:r>
              <a:rPr lang="en-GB" dirty="0" smtClean="0"/>
              <a:t>PCW/TPIs have requested access to non-domestic data in the same manor as domestic (API)</a:t>
            </a:r>
          </a:p>
          <a:p>
            <a:r>
              <a:rPr lang="en-GB" dirty="0" smtClean="0"/>
              <a:t>Electricity have opened up access to non-domestic data via API that PCW/TPIs have started to interrogate into their processes and systems</a:t>
            </a:r>
          </a:p>
          <a:p>
            <a:r>
              <a:rPr lang="en-GB" dirty="0" smtClean="0"/>
              <a:t>We are looking to understand </a:t>
            </a:r>
            <a:r>
              <a:rPr lang="en-GB" dirty="0" err="1" smtClean="0"/>
              <a:t>CoMC</a:t>
            </a:r>
            <a:r>
              <a:rPr lang="en-GB" dirty="0" smtClean="0"/>
              <a:t> members views with this approach and feed any potential concerns or risks into any future Modification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164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10864</TotalTime>
  <Words>142</Words>
  <Application>Microsoft Office PowerPoint</Application>
  <PresentationFormat>On-screen Show (16:9)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PCW/TPI request for access to Non-Domestic Data</vt:lpstr>
      <vt:lpstr>Background</vt:lpstr>
      <vt:lpstr>Request for non-domestic data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213</cp:revision>
  <dcterms:created xsi:type="dcterms:W3CDTF">2018-09-02T17:12:15Z</dcterms:created>
  <dcterms:modified xsi:type="dcterms:W3CDTF">2019-08-06T12:46:00Z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-369134455</vt:i4>
  </property>
  <property fmtid="{D5CDD505-2E9C-101B-9397-08002B2CF9AE}" pid="3" name="_NewReviewCycle">
    <vt:lpwstr/>
  </property>
  <property fmtid="{D5CDD505-2E9C-101B-9397-08002B2CF9AE}" pid="4" name="_EmailSubject">
    <vt:lpwstr>August CoMC material</vt:lpwstr>
  </property>
  <property fmtid="{D5CDD505-2E9C-101B-9397-08002B2CF9AE}" pid="5" name="_AuthorEmail">
    <vt:lpwstr>angela.clarke@xoserve.com</vt:lpwstr>
  </property>
  <property fmtid="{D5CDD505-2E9C-101B-9397-08002B2CF9AE}" pid="6" name="_AuthorEmailDisplayName">
    <vt:lpwstr>Clarke, Angela</vt:lpwstr>
  </property>
  <property fmtid="{D5CDD505-2E9C-101B-9397-08002B2CF9AE}" pid="7" name="_PreviousAdHocReviewCycleID">
    <vt:i4>248254633</vt:i4>
  </property>
  <property fmtid="{D5CDD505-2E9C-101B-9397-08002B2CF9AE}" pid="8" name="ContentTypeId">
    <vt:lpwstr>0x0101006E927B77B7F39148B9CB17AE711C8D35</vt:lpwstr>
  </property>
</Properties>
</file>