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302" r:id="rId5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80" d="100"/>
          <a:sy n="80" d="100"/>
        </p:scale>
        <p:origin x="-1134" y="-3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09/08/2019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PAC 13</a:t>
            </a:r>
            <a:r>
              <a:rPr lang="en-GB" baseline="30000" dirty="0" smtClean="0"/>
              <a:t>th</a:t>
            </a:r>
            <a:r>
              <a:rPr lang="en-GB" dirty="0" smtClean="0"/>
              <a:t> August 2019 Update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idx="1"/>
          </p:nvPr>
        </p:nvSpPr>
        <p:spPr>
          <a:xfrm>
            <a:off x="467544" y="915566"/>
            <a:ext cx="8229600" cy="3672408"/>
          </a:xfrm>
        </p:spPr>
        <p:txBody>
          <a:bodyPr>
            <a:normAutofit/>
          </a:bodyPr>
          <a:lstStyle/>
          <a:p>
            <a:r>
              <a:rPr lang="en-GB" sz="2000" b="1" dirty="0" smtClean="0"/>
              <a:t>Verbal update to be provided</a:t>
            </a:r>
            <a:r>
              <a:rPr lang="en-GB" sz="1200" dirty="0"/>
              <a:t> </a:t>
            </a:r>
            <a:r>
              <a:rPr lang="en-GB" sz="2000" b="1" dirty="0"/>
              <a:t>to include </a:t>
            </a:r>
            <a:r>
              <a:rPr lang="en-GB" sz="2000" b="1" dirty="0" smtClean="0"/>
              <a:t>discussion </a:t>
            </a:r>
            <a:r>
              <a:rPr lang="en-GB" sz="2000" b="1" dirty="0"/>
              <a:t>about PAFA accessing the CDSP Data </a:t>
            </a:r>
            <a:r>
              <a:rPr lang="en-GB" sz="2000" b="1" dirty="0" smtClean="0"/>
              <a:t>Discovery </a:t>
            </a:r>
            <a:r>
              <a:rPr lang="en-GB" sz="2000" b="1" dirty="0"/>
              <a:t>Platform </a:t>
            </a:r>
          </a:p>
        </p:txBody>
      </p:sp>
    </p:spTree>
    <p:extLst>
      <p:ext uri="{BB962C8B-B14F-4D97-AF65-F5344CB8AC3E}">
        <p14:creationId xmlns:p14="http://schemas.microsoft.com/office/powerpoint/2010/main" val="116116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  <ds:schemaRef ds:uri="http://purl.org/dc/dcmitype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1878</TotalTime>
  <Words>21</Words>
  <Application>Microsoft Office PowerPoint</Application>
  <PresentationFormat>On-screen Show (16:9)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PAC 13th August 2019 Update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94</cp:revision>
  <cp:lastPrinted>2019-04-17T13:21:48Z</cp:lastPrinted>
  <dcterms:created xsi:type="dcterms:W3CDTF">2018-09-02T17:12:15Z</dcterms:created>
  <dcterms:modified xsi:type="dcterms:W3CDTF">2019-08-09T13:21:20Z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1726985670</vt:i4>
  </property>
  <property fmtid="{D5CDD505-2E9C-101B-9397-08002B2CF9AE}" pid="3" name="_NewReviewCycle">
    <vt:lpwstr/>
  </property>
  <property fmtid="{D5CDD505-2E9C-101B-9397-08002B2CF9AE}" pid="4" name="_EmailSubject">
    <vt:lpwstr>CoMC Agenda Items 10.1 and 10.2 </vt:lpwstr>
  </property>
  <property fmtid="{D5CDD505-2E9C-101B-9397-08002B2CF9AE}" pid="5" name="_AuthorEmail">
    <vt:lpwstr>jayne.mcglone@xoserve.com</vt:lpwstr>
  </property>
  <property fmtid="{D5CDD505-2E9C-101B-9397-08002B2CF9AE}" pid="6" name="_AuthorEmailDisplayName">
    <vt:lpwstr>McGlone, Jayne</vt:lpwstr>
  </property>
  <property fmtid="{D5CDD505-2E9C-101B-9397-08002B2CF9AE}" pid="7" name="_PreviousAdHocReviewCycleID">
    <vt:i4>-1757999077</vt:i4>
  </property>
  <property fmtid="{D5CDD505-2E9C-101B-9397-08002B2CF9AE}" pid="8" name="ContentTypeId">
    <vt:lpwstr>0x0101006E927B77B7F39148B9CB17AE711C8D35</vt:lpwstr>
  </property>
</Properties>
</file>