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2" r:id="rId5"/>
    <p:sldId id="301" r:id="rId6"/>
    <p:sldId id="303" r:id="rId7"/>
    <p:sldId id="304" r:id="rId8"/>
    <p:sldId id="305" r:id="rId9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94671" autoAdjust="0"/>
  </p:normalViewPr>
  <p:slideViewPr>
    <p:cSldViewPr>
      <p:cViewPr varScale="1">
        <p:scale>
          <a:sx n="91" d="100"/>
          <a:sy n="91" d="100"/>
        </p:scale>
        <p:origin x="-924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DSC Change Committee Update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August </a:t>
            </a:r>
            <a:r>
              <a:rPr lang="en-GB" dirty="0"/>
              <a:t>2019 meeting</a:t>
            </a:r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247875"/>
              </p:ext>
            </p:extLst>
          </p:nvPr>
        </p:nvGraphicFramePr>
        <p:xfrm>
          <a:off x="395536" y="845463"/>
          <a:ext cx="8424937" cy="362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7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19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94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 to DSC Change Management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4980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Supply Point Enquiry API to add in extra fields and make certain other fields visible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Approved for Capture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Enabling Large Scale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Utilisation of Class 3  (MOD0700)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Approved for Capture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Creation of new charge to recover Last Resort Supply Payments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Initial Review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DSC Service Description Table (cosmetic change to service line table as of April 2019)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subject to </a:t>
                      </a:r>
                      <a:r>
                        <a:rPr lang="en-GB" sz="1000" dirty="0" err="1" smtClean="0"/>
                        <a:t>CoMC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N/A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PAFA Contract Extension 19/20 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subject to </a:t>
                      </a:r>
                      <a:r>
                        <a:rPr lang="en-GB" sz="1000" dirty="0" err="1" smtClean="0"/>
                        <a:t>CoMC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4995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Procurement of a Laboratory Study of within-pipe gas temperatures</a:t>
                      </a:r>
                      <a:endParaRPr lang="en-GB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to proceed to procurement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Proposals – Capture complete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931952"/>
              </p:ext>
            </p:extLst>
          </p:nvPr>
        </p:nvGraphicFramePr>
        <p:xfrm>
          <a:off x="395536" y="771550"/>
          <a:ext cx="8064896" cy="273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92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04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03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735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4850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 into June 2020 </a:t>
                      </a:r>
                    </a:p>
                    <a:p>
                      <a:r>
                        <a:rPr lang="en-GB" sz="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GB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 is conditional because it is dependent on the associated SPAA CP being approved by </a:t>
                      </a:r>
                      <a:r>
                        <a:rPr lang="en-GB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Ofgem</a:t>
                      </a:r>
                      <a:r>
                        <a:rPr lang="en-GB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the SPAA Change Board </a:t>
                      </a:r>
                      <a:endParaRPr lang="en-GB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16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4871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 Regime (Part B)</a:t>
                      </a: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4888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 Duplicate Address Update Validation for IGT Supply Meter Points</a:t>
                      </a: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Approved</a:t>
                      </a:r>
                      <a:r>
                        <a:rPr lang="en-GB" sz="1000" baseline="0" dirty="0" smtClean="0"/>
                        <a:t> into delivery  June 2020</a:t>
                      </a: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7072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4932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Approved</a:t>
                      </a:r>
                      <a:r>
                        <a:rPr lang="en-GB" sz="1000" baseline="0" dirty="0" smtClean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4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EQR approvals </a:t>
            </a:r>
            <a:r>
              <a:rPr lang="en-GB" dirty="0"/>
              <a:t>	</a:t>
            </a:r>
          </a:p>
          <a:p>
            <a:pPr lvl="2"/>
            <a:r>
              <a:rPr lang="en-GB" dirty="0" smtClean="0"/>
              <a:t>June-20 Release</a:t>
            </a:r>
            <a:endParaRPr lang="en-GB" dirty="0"/>
          </a:p>
          <a:p>
            <a:r>
              <a:rPr lang="en-GB" dirty="0" smtClean="0"/>
              <a:t>CCR approvals</a:t>
            </a:r>
            <a:endParaRPr lang="en-GB" dirty="0"/>
          </a:p>
          <a:p>
            <a:pPr lvl="2"/>
            <a:r>
              <a:rPr lang="en-GB" dirty="0" smtClean="0"/>
              <a:t>XRN4626.3 </a:t>
            </a:r>
            <a:r>
              <a:rPr lang="en-GB" dirty="0"/>
              <a:t>- MNO Portal Enhancements</a:t>
            </a:r>
            <a:r>
              <a:rPr lang="en-GB" b="1" dirty="0"/>
              <a:t> </a:t>
            </a:r>
            <a:endParaRPr lang="en-GB" b="1" dirty="0" smtClean="0"/>
          </a:p>
          <a:p>
            <a:pPr lvl="2"/>
            <a:r>
              <a:rPr lang="en-GB" dirty="0"/>
              <a:t>XRN4790 Introduction of winter read consumption reports and associated obligations MOD652</a:t>
            </a:r>
            <a:r>
              <a:rPr lang="en-GB" b="1" dirty="0"/>
              <a:t> 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6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8 new changes either approved for capture or sent for initial review and 4 existing changes moved into June 20 scope </a:t>
            </a:r>
          </a:p>
          <a:p>
            <a:r>
              <a:rPr lang="en-GB" dirty="0" smtClean="0"/>
              <a:t>XRN 4991 (MOD700) moved into capture with commitment on communication of progress (including any impacts to Nov-19 release).  Appeal for relevant resource to attend DSG 19</a:t>
            </a:r>
            <a:r>
              <a:rPr lang="en-GB" baseline="30000" dirty="0" smtClean="0"/>
              <a:t>th</a:t>
            </a:r>
            <a:r>
              <a:rPr lang="en-GB" dirty="0" smtClean="0"/>
              <a:t> August to interact with solution options  </a:t>
            </a:r>
          </a:p>
          <a:p>
            <a:r>
              <a:rPr lang="en-GB" dirty="0" smtClean="0"/>
              <a:t>First cut of DSC Change Budget for BP20 aired</a:t>
            </a:r>
          </a:p>
          <a:p>
            <a:r>
              <a:rPr lang="en-GB" dirty="0" smtClean="0"/>
              <a:t>Xoserve Strategy update from CCO delivered</a:t>
            </a:r>
            <a:endParaRPr lang="en-GB" dirty="0"/>
          </a:p>
          <a:p>
            <a:r>
              <a:rPr lang="en-GB" dirty="0" smtClean="0"/>
              <a:t>Minor Release Drop 4 successfully delivered</a:t>
            </a:r>
            <a:endParaRPr lang="en-GB" dirty="0"/>
          </a:p>
          <a:p>
            <a:r>
              <a:rPr lang="en-GB" dirty="0"/>
              <a:t>All </a:t>
            </a:r>
            <a:r>
              <a:rPr lang="en-GB" dirty="0" smtClean="0"/>
              <a:t>future releases </a:t>
            </a:r>
            <a:r>
              <a:rPr lang="en-GB" dirty="0"/>
              <a:t>currently tracking to plan</a:t>
            </a:r>
          </a:p>
          <a:p>
            <a:pPr lvl="2"/>
            <a:r>
              <a:rPr lang="en-GB" dirty="0"/>
              <a:t>Creation of New End User Categories</a:t>
            </a:r>
          </a:p>
          <a:p>
            <a:pPr lvl="2"/>
            <a:r>
              <a:rPr lang="en-GB" dirty="0"/>
              <a:t>November </a:t>
            </a:r>
            <a:r>
              <a:rPr lang="en-GB" dirty="0" smtClean="0"/>
              <a:t>2019</a:t>
            </a:r>
            <a:endParaRPr lang="en-GB" dirty="0"/>
          </a:p>
          <a:p>
            <a:pPr lvl="2"/>
            <a:r>
              <a:rPr lang="en-GB" dirty="0"/>
              <a:t>Minor Release Drop </a:t>
            </a:r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5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371</Words>
  <Application>Microsoft Office PowerPoint</Application>
  <PresentationFormat>On-screen Show (16:9)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DSC Change Committee Update</vt:lpstr>
      <vt:lpstr>New Change Requests</vt:lpstr>
      <vt:lpstr>Change Proposals – Capture complete</vt:lpstr>
      <vt:lpstr>Change Documents</vt:lpstr>
      <vt:lpstr>Summary key messages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83</cp:revision>
  <cp:lastPrinted>2019-04-17T13:21:48Z</cp:lastPrinted>
  <dcterms:created xsi:type="dcterms:W3CDTF">2018-09-02T17:12:15Z</dcterms:created>
  <dcterms:modified xsi:type="dcterms:W3CDTF">2019-08-09T13:20:47Z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-1591626878</vt:i4>
  </property>
  <property fmtid="{D5CDD505-2E9C-101B-9397-08002B2CF9AE}" pid="3" name="_NewReviewCycle">
    <vt:lpwstr/>
  </property>
  <property fmtid="{D5CDD505-2E9C-101B-9397-08002B2CF9AE}" pid="4" name="_EmailSubject">
    <vt:lpwstr>CoMC Agenda Items 10.1 and 10.2 </vt:lpwstr>
  </property>
  <property fmtid="{D5CDD505-2E9C-101B-9397-08002B2CF9AE}" pid="5" name="_AuthorEmail">
    <vt:lpwstr>jayne.mcglone@xoserve.com</vt:lpwstr>
  </property>
  <property fmtid="{D5CDD505-2E9C-101B-9397-08002B2CF9AE}" pid="6" name="_AuthorEmailDisplayName">
    <vt:lpwstr>McGlone, Jayne</vt:lpwstr>
  </property>
  <property fmtid="{D5CDD505-2E9C-101B-9397-08002B2CF9AE}" pid="7" name="_PreviousAdHocReviewCycleID">
    <vt:i4>-1970947395</vt:i4>
  </property>
  <property fmtid="{D5CDD505-2E9C-101B-9397-08002B2CF9AE}" pid="8" name="ContentTypeId">
    <vt:lpwstr>0x0101006E927B77B7F39148B9CB17AE711C8D35</vt:lpwstr>
  </property>
</Properties>
</file>