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53" r:id="rId10"/>
    <p:sldId id="854" r:id="rId11"/>
    <p:sldId id="8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90" d="100"/>
          <a:sy n="90" d="100"/>
        </p:scale>
        <p:origin x="-4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006544"/>
              </p:ext>
            </p:extLst>
          </p:nvPr>
        </p:nvGraphicFramePr>
        <p:xfrm>
          <a:off x="225860" y="1059582"/>
          <a:ext cx="8594612" cy="3065311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050" kern="120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July 2019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Testing was completed as planned on 21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Changes were successfully implemented and went live on 29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PIS period commenced on 1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 and daily monitoring of 1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usage of changes in progress</a:t>
                      </a:r>
                      <a:endParaRPr kumimoji="0" lang="en-GB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AML/ASP etc) and all requirements are able to be met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=""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4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Testing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successful and Go Live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" y="1707655"/>
            <a:ext cx="9014353" cy="250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3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19 </a:t>
            </a:r>
            <a:r>
              <a:rPr lang="en-GB" dirty="0" smtClean="0"/>
              <a:t>Release Summary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03598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June 19 Release consists of 3 </a:t>
            </a:r>
            <a:r>
              <a:rPr lang="en-GB" dirty="0" smtClean="0"/>
              <a:t>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XRN4670 - </a:t>
            </a:r>
            <a:r>
              <a:rPr lang="en-US" dirty="0"/>
              <a:t>Reject a replacement read, where the read provided is identical to that already held in UK Link for the same read date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XRN4687 - PSR updates for large domestic 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XRN4676 - </a:t>
            </a:r>
            <a:r>
              <a:rPr lang="en-US" dirty="0"/>
              <a:t>Reconciliation issues with reads recorded between D-1 to D-5 </a:t>
            </a:r>
            <a:endParaRPr lang="en-US" dirty="0" smtClean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were successfully implemented on </a:t>
            </a:r>
            <a:r>
              <a:rPr lang="en-GB" dirty="0"/>
              <a:t>the </a:t>
            </a: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June </a:t>
            </a:r>
            <a:r>
              <a:rPr lang="en-GB" dirty="0" smtClean="0"/>
              <a:t>with the changes going </a:t>
            </a:r>
            <a:r>
              <a:rPr lang="en-GB" dirty="0"/>
              <a:t>live </a:t>
            </a:r>
            <a:r>
              <a:rPr lang="en-GB" dirty="0" smtClean="0"/>
              <a:t>at 09:00:00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96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 xsi:nil="true"/>
    <Document_x0020_Status xmlns="8871376f-3854-41b1-bd27-ce5106d9d0be" xsi:nil="true"/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  <_x0063_gn1 xmlns="0d20517e-c94b-4d3a-a85b-3343159636f8">
      <UserInfo>
        <DisplayName/>
        <AccountId xsi:nil="true"/>
        <AccountType/>
      </UserInfo>
    </_x0063_gn1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8" ma:contentTypeDescription="Create a new document." ma:contentTypeScope="" ma:versionID="67cba6e3d8c9f3ed9f9b107793ec4a9e">
  <xsd:schema xmlns:xsd="http://www.w3.org/2001/XMLSchema" xmlns:xs="http://www.w3.org/2001/XMLSchema" xmlns:p="http://schemas.microsoft.com/office/2006/metadata/properties" xmlns:ns1="http://schemas.microsoft.com/sharepoint/v3" xmlns:ns2="8871376f-3854-41b1-bd27-ce5106d9d0be" xmlns:ns3="6c273cd4-7c48-415f-af0d-fdfb7267ac29" xmlns:ns4="0d20517e-c94b-4d3a-a85b-3343159636f8" targetNamespace="http://schemas.microsoft.com/office/2006/metadata/properties" ma:root="true" ma:fieldsID="a2c59179ab650f1c45d12ae35afdacfc" ns1:_="" ns2:_="" ns3:_="" ns4:_="">
    <xsd:import namespace="http://schemas.microsoft.com/sharepoint/v3"/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 minOccurs="0"/>
                <xsd:element ref="ns2:Owner" minOccurs="0"/>
                <xsd:element ref="ns2:Author0" minOccurs="0"/>
                <xsd:element ref="ns2:Document_x0020_Status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_x0063_gn1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nillable="true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nillable="true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_x0063_gn1" ma:index="21" nillable="true" ma:displayName="Person or Group" ma:list="UserInfo" ma:internalName="_x0063_gn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8871376f-3854-41b1-bd27-ce5106d9d0b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d20517e-c94b-4d3a-a85b-3343159636f8"/>
    <ds:schemaRef ds:uri="6c273cd4-7c48-415f-af0d-fdfb7267ac2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0CF3E7-2E2D-4AA6-A31D-E6D0CBE53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9016</TotalTime>
  <Words>215</Words>
  <Application>Microsoft Office PowerPoint</Application>
  <PresentationFormat>On-screen Show (16:9)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XRN4732 - June 19 Release -  Status Update</vt:lpstr>
      <vt:lpstr>XRN4732 - June 19 Release Timelines</vt:lpstr>
      <vt:lpstr>June 19 Release Summary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339</cp:revision>
  <dcterms:created xsi:type="dcterms:W3CDTF">2018-09-02T17:12:15Z</dcterms:created>
  <dcterms:modified xsi:type="dcterms:W3CDTF">2019-07-02T14:02:50Z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962385400</vt:i4>
  </property>
  <property fmtid="{D5CDD505-2E9C-101B-9397-08002B2CF9AE}" pid="3" name="_NewReviewCycle">
    <vt:lpwstr/>
  </property>
  <property fmtid="{D5CDD505-2E9C-101B-9397-08002B2CF9AE}" pid="4" name="_EmailSubject">
    <vt:lpwstr>R&amp;N ChMC Slides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-806489617</vt:i4>
  </property>
  <property fmtid="{D5CDD505-2E9C-101B-9397-08002B2CF9AE}" pid="8" name="ContentTypeId">
    <vt:lpwstr>0x010100845751AB75BFD6489D93AB7F8ACEE4FB</vt:lpwstr>
  </property>
  <property fmtid="{D5CDD505-2E9C-101B-9397-08002B2CF9AE}" pid="9" name="TaxKeyword">
    <vt:lpwstr/>
  </property>
</Properties>
</file>