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289" r:id="rId6"/>
    <p:sldId id="290" r:id="rId7"/>
    <p:sldId id="291" r:id="rId8"/>
    <p:sldId id="292" r:id="rId9"/>
    <p:sldId id="29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B20"/>
    <a:srgbClr val="40D1F5"/>
    <a:srgbClr val="FFFFFF"/>
    <a:srgbClr val="B1D6E8"/>
    <a:srgbClr val="84B8DA"/>
    <a:srgbClr val="9C4877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8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Happened with July’s Change Pack?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Change Management Committee on 7</a:t>
            </a:r>
            <a:r>
              <a:rPr lang="en-GB" baseline="30000" dirty="0" smtClean="0"/>
              <a:t>th</a:t>
            </a:r>
            <a:r>
              <a:rPr lang="en-GB" dirty="0" smtClean="0"/>
              <a:t> 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 set of slides to cover off the following subjects questions associated with what happened with the July Change Pack:- </a:t>
            </a:r>
          </a:p>
          <a:p>
            <a:pPr marL="0" indent="0">
              <a:buNone/>
            </a:pPr>
            <a:endParaRPr lang="en-GB" dirty="0" smtClean="0"/>
          </a:p>
          <a:p>
            <a:pPr marL="400050" lvl="1" indent="0">
              <a:buNone/>
            </a:pPr>
            <a:r>
              <a:rPr lang="en-GB" dirty="0" smtClean="0"/>
              <a:t>1. What </a:t>
            </a:r>
            <a:r>
              <a:rPr lang="en-GB" dirty="0"/>
              <a:t>went </a:t>
            </a:r>
            <a:r>
              <a:rPr lang="en-GB" dirty="0" smtClean="0"/>
              <a:t>wrong?</a:t>
            </a:r>
          </a:p>
          <a:p>
            <a:pPr marL="400050" lvl="1" indent="0">
              <a:buNone/>
            </a:pPr>
            <a:r>
              <a:rPr lang="en-GB" dirty="0" smtClean="0"/>
              <a:t>2. Why did it go wrong?</a:t>
            </a:r>
            <a:endParaRPr lang="en-GB" dirty="0"/>
          </a:p>
          <a:p>
            <a:pPr marL="400050" lvl="1" indent="0">
              <a:buNone/>
            </a:pPr>
            <a:r>
              <a:rPr lang="en-GB" dirty="0" smtClean="0"/>
              <a:t>3. What did we do about it?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4</a:t>
            </a:r>
            <a:r>
              <a:rPr lang="en-GB" dirty="0" smtClean="0"/>
              <a:t>. What is Xoserve doing to ensure it doesn’t happen again?</a:t>
            </a:r>
          </a:p>
        </p:txBody>
      </p:sp>
    </p:spTree>
    <p:extLst>
      <p:ext uri="{BB962C8B-B14F-4D97-AF65-F5344CB8AC3E}">
        <p14:creationId xmlns:p14="http://schemas.microsoft.com/office/powerpoint/2010/main" val="25771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 smtClean="0"/>
              <a:t>1. What went wrong?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843558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What went wrong?</a:t>
            </a:r>
          </a:p>
          <a:p>
            <a:endParaRPr lang="en-GB" sz="1600" dirty="0"/>
          </a:p>
          <a:p>
            <a:r>
              <a:rPr lang="en-GB" sz="1600" dirty="0" smtClean="0"/>
              <a:t>On 12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July, you received several erroneous Change Pack emails. They were erroneous because:-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email template was incorrect: the text was in Latin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tokenised url which should of taken you to the page of the website where you can provide your consultation responses took you to the wrong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You received several erroneous emails because after we identified that the first email was wrong, we tried to change the formatting of the Change Pack in the website system; with each attempt, another erroneous email was 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After several attempts, we realised that there was something wrong with the system, and that there was nothing we could do to fix the issue at that time (Friday evening)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654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1444565" y="2463576"/>
            <a:ext cx="698689" cy="10029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Issue  Area</a:t>
            </a:r>
            <a:endParaRPr lang="en-GB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Why did it go wrong?</a:t>
            </a:r>
            <a:endParaRPr lang="en-GB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467636" y="2413796"/>
            <a:ext cx="86409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Website</a:t>
            </a:r>
          </a:p>
          <a:p>
            <a:pPr algn="ctr"/>
            <a:r>
              <a:rPr lang="en-GB" sz="1100" dirty="0" smtClean="0"/>
              <a:t>System</a:t>
            </a:r>
            <a:endParaRPr lang="en-GB" sz="1100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2267744" y="2413796"/>
            <a:ext cx="86409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Mailchimp</a:t>
            </a:r>
            <a:endParaRPr lang="en-GB" sz="1100" dirty="0"/>
          </a:p>
        </p:txBody>
      </p:sp>
      <p:cxnSp>
        <p:nvCxnSpPr>
          <p:cNvPr id="8" name="Straight Arrow Connector 7"/>
          <p:cNvCxnSpPr>
            <a:stCxn id="4" idx="4"/>
            <a:endCxn id="6" idx="2"/>
          </p:cNvCxnSpPr>
          <p:nvPr/>
        </p:nvCxnSpPr>
        <p:spPr>
          <a:xfrm>
            <a:off x="1331732" y="2809840"/>
            <a:ext cx="9360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4"/>
          </p:cNvCxnSpPr>
          <p:nvPr/>
        </p:nvCxnSpPr>
        <p:spPr>
          <a:xfrm>
            <a:off x="3131840" y="2809840"/>
            <a:ext cx="82210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Richard.Johnson\AppData\Local\Microsoft\Windows\Temporary Internet Files\Content.IE5\P3CHP9VY\Envelope_font_awesom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3949" y="2521808"/>
            <a:ext cx="576064" cy="57606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845937" y="3097872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Change Pack email</a:t>
            </a:r>
            <a:endParaRPr lang="en-GB" sz="1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30013" y="2809840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580112" y="2191918"/>
            <a:ext cx="432048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5322101" y="2551958"/>
            <a:ext cx="948070" cy="65392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UK Link Manual Distribution List</a:t>
            </a:r>
            <a:endParaRPr lang="en-GB" sz="8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270171" y="2838010"/>
            <a:ext cx="82210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Process 2"/>
          <p:cNvSpPr/>
          <p:nvPr/>
        </p:nvSpPr>
        <p:spPr>
          <a:xfrm>
            <a:off x="7092280" y="2565053"/>
            <a:ext cx="1224136" cy="545914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Consultation Begins</a:t>
            </a:r>
            <a:endParaRPr lang="en-GB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51612" y="119371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The Customer Change Team create the change pack, including the email, in the ‘back end’ of the website.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9738" y="1193711"/>
            <a:ext cx="1743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Mailchimp automatically generates the Change Pack email and sends it to the UK Link Manual Distribution List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 rot="10800000" flipH="1" flipV="1">
            <a:off x="107504" y="3559537"/>
            <a:ext cx="8471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After we created July’s Change Pack, and the email, in the website system we instructed the system to broadcast the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An integration issue between the Website System and Mailchimp caused the latter to assign an incorrect template – a test template – to the July Change Pack, and not the email we had composed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As </a:t>
            </a:r>
            <a:r>
              <a:rPr lang="en-GB" sz="1400" dirty="0" err="1"/>
              <a:t>MailChimp</a:t>
            </a:r>
            <a:r>
              <a:rPr lang="en-GB" sz="1400" dirty="0"/>
              <a:t> automated the distribution of the email, we didn’t have visibility of the issue until after it was </a:t>
            </a:r>
            <a:r>
              <a:rPr lang="en-GB" sz="1400" dirty="0" smtClean="0"/>
              <a:t>sent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425" y="771204"/>
            <a:ext cx="251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it should work:-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48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 12</a:t>
            </a:r>
            <a:r>
              <a:rPr lang="en-GB" baseline="30000" dirty="0" smtClean="0"/>
              <a:t>th</a:t>
            </a:r>
            <a:r>
              <a:rPr lang="en-GB" dirty="0" smtClean="0"/>
              <a:t> July, we reported the issue to our website service provider for them to investigate the cause, and put forward a solution</a:t>
            </a:r>
          </a:p>
          <a:p>
            <a:endParaRPr lang="en-GB" dirty="0" smtClean="0"/>
          </a:p>
          <a:p>
            <a:r>
              <a:rPr lang="en-GB" dirty="0" smtClean="0"/>
              <a:t>On 13</a:t>
            </a:r>
            <a:r>
              <a:rPr lang="en-GB" baseline="30000" dirty="0" smtClean="0"/>
              <a:t>th</a:t>
            </a:r>
            <a:r>
              <a:rPr lang="en-GB" dirty="0" smtClean="0"/>
              <a:t> July, our website service provider managed to deploy a temporary fix which enabled a correct email to be distributed</a:t>
            </a:r>
          </a:p>
          <a:p>
            <a:endParaRPr lang="en-GB" dirty="0"/>
          </a:p>
          <a:p>
            <a:r>
              <a:rPr lang="en-GB" dirty="0" smtClean="0"/>
              <a:t>Since then, we’ve been working with our website service provider on a long-term solution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pPr marL="400050" lvl="1" indent="0" algn="ctr"/>
            <a:r>
              <a:rPr lang="en-GB" sz="2800" b="1" kern="1200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What did we do about it?</a:t>
            </a:r>
          </a:p>
        </p:txBody>
      </p:sp>
    </p:spTree>
    <p:extLst>
      <p:ext uri="{BB962C8B-B14F-4D97-AF65-F5344CB8AC3E}">
        <p14:creationId xmlns:p14="http://schemas.microsoft.com/office/powerpoint/2010/main" val="37294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6375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2800" b="1" kern="1200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What is Xoserve doing to ensure it doesn’t happen again?</a:t>
            </a:r>
            <a:br>
              <a:rPr lang="en-GB" sz="2800" b="1" kern="1200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GB" sz="2800" b="1" kern="1200" dirty="0">
              <a:solidFill>
                <a:srgbClr val="3E5AA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67240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We’re working on a solution which will enable the Customer Change Team to preview the email before it is distributed</a:t>
            </a:r>
          </a:p>
          <a:p>
            <a:endParaRPr lang="en-GB" dirty="0"/>
          </a:p>
          <a:p>
            <a:r>
              <a:rPr lang="en-GB" dirty="0" smtClean="0"/>
              <a:t>The solution will prevent an email being sent out unless its been previewed</a:t>
            </a:r>
          </a:p>
          <a:p>
            <a:endParaRPr lang="en-GB" dirty="0"/>
          </a:p>
          <a:p>
            <a:r>
              <a:rPr lang="en-GB" dirty="0" smtClean="0"/>
              <a:t>If an email is identified as erroneous, it’ll be reported to the website service provider</a:t>
            </a:r>
          </a:p>
          <a:p>
            <a:endParaRPr lang="en-GB" dirty="0"/>
          </a:p>
          <a:p>
            <a:r>
              <a:rPr lang="en-GB" dirty="0" smtClean="0"/>
              <a:t>The fix was deployed in week commencing 29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4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purl.org/dc/elements/1.1/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500</Words>
  <Application>Microsoft Office PowerPoint</Application>
  <PresentationFormat>On-screen Show (16:9)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Happened with July’s Change Pack?</vt:lpstr>
      <vt:lpstr>Introduction</vt:lpstr>
      <vt:lpstr>1. What went wrong?</vt:lpstr>
      <vt:lpstr>2. Why did it go wrong?</vt:lpstr>
      <vt:lpstr>3. What did we do about it?</vt:lpstr>
      <vt:lpstr>4. What is Xoserve doing to ensure it doesn’t happen again?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74</cp:revision>
  <dcterms:created xsi:type="dcterms:W3CDTF">2018-09-02T17:12:15Z</dcterms:created>
  <dcterms:modified xsi:type="dcterms:W3CDTF">2019-07-30T13:20:05Z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-657921638</vt:i4>
  </property>
  <property fmtid="{D5CDD505-2E9C-101B-9397-08002B2CF9AE}" pid="3" name="_NewReviewCycle">
    <vt:lpwstr/>
  </property>
  <property fmtid="{D5CDD505-2E9C-101B-9397-08002B2CF9AE}" pid="4" name="_EmailSubject">
    <vt:lpwstr>What Happened With July 2019 Change Pack - ChMC Paper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0x010100EC027A3842200A4881B078E78C741B39</vt:lpwstr>
  </property>
</Properties>
</file>