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2" r:id="rId5"/>
    <p:sldId id="301" r:id="rId6"/>
    <p:sldId id="303" r:id="rId7"/>
    <p:sldId id="304" r:id="rId8"/>
    <p:sldId id="305" r:id="rId9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74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DSC Change Committee Update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June </a:t>
            </a:r>
            <a:r>
              <a:rPr lang="en-GB" dirty="0" smtClean="0"/>
              <a:t>2019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Change Requests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50492"/>
              </p:ext>
            </p:extLst>
          </p:nvPr>
        </p:nvGraphicFramePr>
        <p:xfrm>
          <a:off x="467544" y="915566"/>
          <a:ext cx="820891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/>
                <a:gridCol w="2562839"/>
                <a:gridCol w="1541579"/>
                <a:gridCol w="967306"/>
                <a:gridCol w="2115852"/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Xoserve</a:t>
                      </a:r>
                      <a:r>
                        <a:rPr lang="en-GB" sz="1200" baseline="0" dirty="0" smtClean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</a:t>
                      </a:r>
                      <a:r>
                        <a:rPr lang="en-GB" sz="1200" baseline="0" dirty="0" smtClean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DSC impact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4895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Shipperless</a:t>
                      </a:r>
                      <a:r>
                        <a:rPr lang="en-GB" sz="1000" baseline="0" dirty="0" smtClean="0"/>
                        <a:t> and Unregistered Pre-Payment Supply Point reconciliation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 be withdrawn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N/A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N/A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4941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Auto</a:t>
                      </a:r>
                      <a:r>
                        <a:rPr lang="en-GB" sz="1000" baseline="0" dirty="0" smtClean="0"/>
                        <a:t> updates to Meter Read Frequency (MOD0692S)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change to existing service line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4946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Reporting</a:t>
                      </a:r>
                      <a:r>
                        <a:rPr lang="en-GB" sz="1000" baseline="0" dirty="0" smtClean="0"/>
                        <a:t> on installed meters with conversion capability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One off report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N/A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4955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Amendment of</a:t>
                      </a:r>
                      <a:r>
                        <a:rPr lang="en-GB" sz="1000" baseline="0" dirty="0" smtClean="0"/>
                        <a:t> MDD PSR needs codes and needs codes descriptions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new service line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 – Capture complete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99717"/>
              </p:ext>
            </p:extLst>
          </p:nvPr>
        </p:nvGraphicFramePr>
        <p:xfrm>
          <a:off x="395536" y="771550"/>
          <a:ext cx="8208911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/>
                <a:gridCol w="2562839"/>
                <a:gridCol w="1541579"/>
                <a:gridCol w="967306"/>
                <a:gridCol w="2115852"/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Xoserve</a:t>
                      </a:r>
                      <a:r>
                        <a:rPr lang="en-GB" sz="1200" baseline="0" dirty="0" smtClean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</a:t>
                      </a:r>
                      <a:r>
                        <a:rPr lang="en-GB" sz="1200" baseline="0" dirty="0" smtClean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DSC impact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4713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Actual</a:t>
                      </a:r>
                      <a:r>
                        <a:rPr lang="en-GB" sz="1000" baseline="0" dirty="0" smtClean="0"/>
                        <a:t> read following estimated transfer read calculating AQ of 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</a:t>
                      </a:r>
                      <a:r>
                        <a:rPr lang="en-GB" sz="1000" baseline="0" dirty="0" smtClean="0"/>
                        <a:t> into delivery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New service</a:t>
                      </a:r>
                      <a:r>
                        <a:rPr lang="en-GB" sz="1000" baseline="0" dirty="0" smtClean="0"/>
                        <a:t> line to be created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4691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Changes to ratchet</a:t>
                      </a:r>
                      <a:r>
                        <a:rPr lang="en-GB" sz="1000" baseline="0" dirty="0" smtClean="0"/>
                        <a:t> regime – Part A ((MOD0655)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delivery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r>
                        <a:rPr lang="en-GB" sz="1000" baseline="0" dirty="0" smtClean="0"/>
                        <a:t>Minor release (5)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 impacted expected on service lines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4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BER approvals 	</a:t>
            </a:r>
          </a:p>
          <a:p>
            <a:pPr lvl="2"/>
            <a:r>
              <a:rPr lang="en-GB" dirty="0" smtClean="0"/>
              <a:t>XRN4706 – GCS fusion testing support</a:t>
            </a:r>
          </a:p>
          <a:p>
            <a:pPr lvl="2"/>
            <a:r>
              <a:rPr lang="en-GB" dirty="0" smtClean="0"/>
              <a:t>XRN4866 – </a:t>
            </a:r>
            <a:r>
              <a:rPr lang="en-US" dirty="0"/>
              <a:t>Removal of validation on uncorrected read (UIG Recommendation) </a:t>
            </a:r>
            <a:endParaRPr lang="en-US" dirty="0" smtClean="0"/>
          </a:p>
          <a:p>
            <a:r>
              <a:rPr lang="en-GB" dirty="0" smtClean="0"/>
              <a:t>Amended BER approvals			</a:t>
            </a:r>
          </a:p>
          <a:p>
            <a:pPr lvl="2"/>
            <a:r>
              <a:rPr lang="en-GB" dirty="0" smtClean="0"/>
              <a:t>None this month</a:t>
            </a:r>
            <a:endParaRPr lang="en-GB" dirty="0" smtClean="0"/>
          </a:p>
          <a:p>
            <a:r>
              <a:rPr lang="en-GB" dirty="0" smtClean="0"/>
              <a:t>CCR </a:t>
            </a:r>
            <a:r>
              <a:rPr lang="en-GB" dirty="0" smtClean="0"/>
              <a:t>approval</a:t>
            </a:r>
          </a:p>
          <a:p>
            <a:pPr lvl="2"/>
            <a:r>
              <a:rPr lang="en-GB" dirty="0" smtClean="0"/>
              <a:t>XRN4833 – </a:t>
            </a:r>
            <a:r>
              <a:rPr lang="en-GB" dirty="0" err="1" smtClean="0"/>
              <a:t>Birst</a:t>
            </a:r>
            <a:r>
              <a:rPr lang="en-GB" dirty="0" smtClean="0"/>
              <a:t> delivery</a:t>
            </a: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6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Approval to amend Change Proposal template</a:t>
            </a:r>
            <a:endParaRPr lang="en-GB" dirty="0" smtClean="0"/>
          </a:p>
          <a:p>
            <a:r>
              <a:rPr lang="en-GB" dirty="0" smtClean="0"/>
              <a:t>On going discussion on change congestion for 2020/21 (Retro and CSSC delivery + BAU)</a:t>
            </a:r>
            <a:endParaRPr lang="en-GB" dirty="0" smtClean="0"/>
          </a:p>
          <a:p>
            <a:r>
              <a:rPr lang="en-GB" dirty="0" smtClean="0"/>
              <a:t>All releases currently tracking to plan</a:t>
            </a:r>
          </a:p>
          <a:p>
            <a:pPr lvl="2"/>
            <a:r>
              <a:rPr lang="en-GB" dirty="0" smtClean="0"/>
              <a:t>June 2019 major release</a:t>
            </a:r>
          </a:p>
          <a:p>
            <a:pPr lvl="2"/>
            <a:r>
              <a:rPr lang="en-GB" dirty="0" smtClean="0"/>
              <a:t>Creation of New End User Categories</a:t>
            </a:r>
          </a:p>
          <a:p>
            <a:pPr lvl="2"/>
            <a:r>
              <a:rPr lang="en-GB" dirty="0" smtClean="0"/>
              <a:t>November 2019 </a:t>
            </a:r>
          </a:p>
          <a:p>
            <a:pPr marL="571500" indent="-457200"/>
            <a:r>
              <a:rPr lang="en-GB" dirty="0" smtClean="0"/>
              <a:t>Update on work to date on alignment Shipper Packs/PARR reporting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35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211</Words>
  <Application>Microsoft Office PowerPoint</Application>
  <PresentationFormat>On-screen Show (16:9)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DSC Change Committee Update</vt:lpstr>
      <vt:lpstr>New Change Requests</vt:lpstr>
      <vt:lpstr>Change Proposals – Capture complete</vt:lpstr>
      <vt:lpstr>Change Documents</vt:lpstr>
      <vt:lpstr>Summary key messages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73</cp:revision>
  <cp:lastPrinted>2019-04-17T13:21:48Z</cp:lastPrinted>
  <dcterms:created xsi:type="dcterms:W3CDTF">2018-09-02T17:12:15Z</dcterms:created>
  <dcterms:modified xsi:type="dcterms:W3CDTF">2019-06-17T11:18:03Z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1963499248</vt:i4>
  </property>
  <property fmtid="{D5CDD505-2E9C-101B-9397-08002B2CF9AE}" pid="3" name="_NewReviewCycle">
    <vt:lpwstr/>
  </property>
  <property fmtid="{D5CDD505-2E9C-101B-9397-08002B2CF9AE}" pid="4" name="_EmailSubject">
    <vt:lpwstr>ChMC slides</vt:lpwstr>
  </property>
  <property fmtid="{D5CDD505-2E9C-101B-9397-08002B2CF9AE}" pid="5" name="_AuthorEmail">
    <vt:lpwstr>Rachel.Taggart@xoserve.com</vt:lpwstr>
  </property>
  <property fmtid="{D5CDD505-2E9C-101B-9397-08002B2CF9AE}" pid="6" name="_AuthorEmailDisplayName">
    <vt:lpwstr>Taggart, Rachel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