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99"/>
    <a:srgbClr val="FFFF99"/>
    <a:srgbClr val="FFFF66"/>
    <a:srgbClr val="FF99FF"/>
    <a:srgbClr val="FFCC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4660"/>
  </p:normalViewPr>
  <p:slideViewPr>
    <p:cSldViewPr>
      <p:cViewPr>
        <p:scale>
          <a:sx n="110" d="100"/>
          <a:sy n="110" d="100"/>
        </p:scale>
        <p:origin x="-36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AAB7F775-B62D-4B10-B2D6-35D8917FF020}"/>
              </a:ext>
            </a:extLst>
          </p:cNvPr>
          <p:cNvSpPr txBox="1">
            <a:spLocks/>
          </p:cNvSpPr>
          <p:nvPr/>
        </p:nvSpPr>
        <p:spPr>
          <a:xfrm>
            <a:off x="28329" y="-20538"/>
            <a:ext cx="8688388" cy="5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/>
              <a:t>Proposed </a:t>
            </a:r>
            <a:r>
              <a:rPr lang="en-GB" sz="1400" dirty="0" err="1" smtClean="0"/>
              <a:t>MiR</a:t>
            </a:r>
            <a:r>
              <a:rPr lang="en-GB" sz="1400" dirty="0" smtClean="0"/>
              <a:t> Drop 5 Scope / Governance Timeline </a:t>
            </a:r>
            <a:endParaRPr lang="en-GB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724128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32849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5093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86142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6681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296568" y="2988719"/>
            <a:ext cx="0" cy="10951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9333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7631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9757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0806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31345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27941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3997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228184" y="2931790"/>
            <a:ext cx="8874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2007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2932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228507" y="3003798"/>
            <a:ext cx="2662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37792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229228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8140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231740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760705" y="3003798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259632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55576" y="2931790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1520" y="2859782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6928"/>
              </p:ext>
            </p:extLst>
          </p:nvPr>
        </p:nvGraphicFramePr>
        <p:xfrm>
          <a:off x="251520" y="2410452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36951"/>
              </p:ext>
            </p:extLst>
          </p:nvPr>
        </p:nvGraphicFramePr>
        <p:xfrm>
          <a:off x="251520" y="2715766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11332"/>
              </p:ext>
            </p:extLst>
          </p:nvPr>
        </p:nvGraphicFramePr>
        <p:xfrm>
          <a:off x="6228184" y="2715766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2546648" y="3331320"/>
            <a:ext cx="31490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861556" y="3331320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437619" y="3331320"/>
            <a:ext cx="790887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7" name="5-Point Star 156"/>
          <p:cNvSpPr/>
          <p:nvPr/>
        </p:nvSpPr>
        <p:spPr>
          <a:xfrm>
            <a:off x="3347864" y="3316859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915816" y="3529340"/>
            <a:ext cx="1129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BER Approval</a:t>
            </a:r>
          </a:p>
          <a:p>
            <a:pPr algn="ctr"/>
            <a:r>
              <a:rPr lang="en-GB" sz="800" b="1" dirty="0" smtClean="0"/>
              <a:t>Jul-19</a:t>
            </a:r>
            <a:endParaRPr lang="en-GB" sz="800" b="1" dirty="0"/>
          </a:p>
        </p:txBody>
      </p:sp>
      <p:sp>
        <p:nvSpPr>
          <p:cNvPr id="161" name="5-Point Star 160"/>
          <p:cNvSpPr/>
          <p:nvPr/>
        </p:nvSpPr>
        <p:spPr>
          <a:xfrm>
            <a:off x="2771800" y="3311575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051720" y="3529340"/>
            <a:ext cx="11298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Scope Approval</a:t>
            </a:r>
          </a:p>
          <a:p>
            <a:pPr algn="ctr"/>
            <a:r>
              <a:rPr lang="en-GB" sz="800" b="1" dirty="0" smtClean="0"/>
              <a:t>Jun-19</a:t>
            </a:r>
            <a:endParaRPr lang="en-GB" sz="800" b="1" dirty="0"/>
          </a:p>
        </p:txBody>
      </p:sp>
      <p:sp>
        <p:nvSpPr>
          <p:cNvPr id="188" name="TextBox 187"/>
          <p:cNvSpPr txBox="1"/>
          <p:nvPr/>
        </p:nvSpPr>
        <p:spPr>
          <a:xfrm>
            <a:off x="280072" y="538995"/>
            <a:ext cx="835292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4" y="570185"/>
            <a:ext cx="835292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Awaiting solution decision: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1050" dirty="0" smtClean="0">
                <a:solidFill>
                  <a:schemeClr val="tx2"/>
                </a:solidFill>
                <a:latin typeface="Calibri" panose="020F0502020204030204" pitchFamily="34" charset="0"/>
              </a:rPr>
              <a:t>XRN4871 (A) - </a:t>
            </a:r>
            <a:r>
              <a:rPr lang="en-US" sz="1050" dirty="0">
                <a:latin typeface="Calibri" panose="020F0502020204030204" pitchFamily="34" charset="0"/>
              </a:rPr>
              <a:t>Modification 0665 - Changes to Ratchet </a:t>
            </a:r>
            <a:r>
              <a:rPr lang="en-US" sz="1050" dirty="0" smtClean="0">
                <a:latin typeface="Calibri" panose="020F0502020204030204" pitchFamily="34" charset="0"/>
              </a:rPr>
              <a:t>Regime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chemeClr val="tx2"/>
                </a:solidFill>
                <a:latin typeface="Calibri" panose="020F0502020204030204" pitchFamily="34" charset="0"/>
              </a:rPr>
              <a:t>XRN4896 - </a:t>
            </a:r>
            <a:r>
              <a:rPr lang="en-US" sz="1050" dirty="0">
                <a:latin typeface="Calibri" panose="020F0502020204030204" pitchFamily="34" charset="0"/>
              </a:rPr>
              <a:t>Failure to Supply Gas System and Template </a:t>
            </a:r>
            <a:r>
              <a:rPr lang="en-US" sz="1050" dirty="0" smtClean="0">
                <a:latin typeface="Calibri" panose="020F0502020204030204" pitchFamily="34" charset="0"/>
              </a:rPr>
              <a:t>Amendment (Cadent have made slight changes to the Requirements for this change – this change is now back in requirement gathering status awaiting the updated HLSO)</a:t>
            </a:r>
            <a:endParaRPr lang="en-GB" sz="1050" dirty="0"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GB" sz="105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4067944" y="3306291"/>
            <a:ext cx="288032" cy="20156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283968" y="3364418"/>
            <a:ext cx="11298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GO LIVE – 17/08/19</a:t>
            </a:r>
          </a:p>
        </p:txBody>
      </p:sp>
    </p:spTree>
    <p:extLst>
      <p:ext uri="{BB962C8B-B14F-4D97-AF65-F5344CB8AC3E}">
        <p14:creationId xmlns:p14="http://schemas.microsoft.com/office/powerpoint/2010/main" val="604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10501</TotalTime>
  <Words>97</Words>
  <Application>Microsoft Office PowerPoint</Application>
  <PresentationFormat>On-screen Show (16:9)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366</cp:revision>
  <dcterms:created xsi:type="dcterms:W3CDTF">2018-09-02T17:12:15Z</dcterms:created>
  <dcterms:modified xsi:type="dcterms:W3CDTF">2019-06-04T15:31:23Z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-126558737</vt:i4>
  </property>
  <property fmtid="{D5CDD505-2E9C-101B-9397-08002B2CF9AE}" pid="3" name="_NewReviewCycle">
    <vt:lpwstr/>
  </property>
  <property fmtid="{D5CDD505-2E9C-101B-9397-08002B2CF9AE}" pid="4" name="_EmailSubject">
    <vt:lpwstr>R&amp;N Slides for ChMC - June-19 / EUC / Minor Release / R&amp;N Update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-1871242614</vt:i4>
  </property>
  <property fmtid="{D5CDD505-2E9C-101B-9397-08002B2CF9AE}" pid="8" name="ContentTypeId">
    <vt:lpwstr>0x0101006E927B77B7F39148B9CB17AE711C8D35</vt:lpwstr>
  </property>
</Properties>
</file>