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2"/>
  </p:notesMasterIdLst>
  <p:sldIdLst>
    <p:sldId id="887" r:id="rId10"/>
    <p:sldId id="888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1D6E8"/>
    <a:srgbClr val="D8F5FD"/>
    <a:srgbClr val="E8EAF1"/>
    <a:srgbClr val="CED1E1"/>
    <a:srgbClr val="40D1F5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65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0F630E-CE13-4C7E-AC97-7686C5E0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XRN4665 – EUC Release</a:t>
            </a:r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xmlns="" id="{35034311-FCBF-4F23-BFE3-BA3FFE4A3E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6016721"/>
              </p:ext>
            </p:extLst>
          </p:nvPr>
        </p:nvGraphicFramePr>
        <p:xfrm>
          <a:off x="254442" y="760797"/>
          <a:ext cx="8550950" cy="4164077"/>
        </p:xfrm>
        <a:graphic>
          <a:graphicData uri="http://schemas.openxmlformats.org/drawingml/2006/table">
            <a:tbl>
              <a:tblPr firstRow="1" bandRow="1"/>
              <a:tblGrid>
                <a:gridCol w="12235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11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02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92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38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5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04/06/19</a:t>
                      </a:r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47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4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49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62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Testing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: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ST &amp; SIT activities have completed successfully as per plan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UAT activities commenced as per plan however the testing window has been extended by 3 weeks to complete 2 invoicing cycles.  There is no impact to the phase end date with minor risk with this to running in parallel to Performance Testing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 Testing scope will include Gemini due to the increase in data contained in AAQ file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Implementation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: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Part A on 03/08 to make new EUC bands allowable in ISU to enable sharing of new EUC bands with Industry via the T67 file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Part B on 31/08 (with a contingency date of 07/09 if required) to implement all UK Link code changes to deliver the new EUC bands</a:t>
                      </a:r>
                      <a:endParaRPr kumimoji="0" lang="en-GB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2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Environments: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There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continues to be a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 that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multiple projects are running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 parallel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(EUC, June 19  &amp; GB Charging). A detailed assessment of co-existence in Pre-production is continually being monitored with relevant project teams. However the current view is that this should not impact the EUC release.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7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delivery costs are tracking to approved budgets</a:t>
                      </a: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422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BAU defects, Future Releases etc) is ongoing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xmlns="" id="{70CAECF2-DEC2-4E29-A1AB-B89CF72EE0CD}"/>
              </a:ext>
            </a:extLst>
          </p:cNvPr>
          <p:cNvSpPr/>
          <p:nvPr/>
        </p:nvSpPr>
        <p:spPr>
          <a:xfrm>
            <a:off x="7817218" y="1520496"/>
            <a:ext cx="215490" cy="23083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9C025B08-F88A-41BC-959F-7975D291319A}"/>
              </a:ext>
            </a:extLst>
          </p:cNvPr>
          <p:cNvSpPr/>
          <p:nvPr/>
        </p:nvSpPr>
        <p:spPr>
          <a:xfrm>
            <a:off x="6143112" y="837576"/>
            <a:ext cx="207777" cy="20618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35B7AB43-D412-4796-A79C-387981F74ACE}"/>
              </a:ext>
            </a:extLst>
          </p:cNvPr>
          <p:cNvSpPr/>
          <p:nvPr/>
        </p:nvSpPr>
        <p:spPr>
          <a:xfrm>
            <a:off x="6051595" y="1537050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F6639B60-ED8E-41FD-A5AA-FE5B67D25923}"/>
              </a:ext>
            </a:extLst>
          </p:cNvPr>
          <p:cNvSpPr/>
          <p:nvPr/>
        </p:nvSpPr>
        <p:spPr>
          <a:xfrm>
            <a:off x="4156412" y="1520270"/>
            <a:ext cx="215490" cy="21428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59C946BC-C73C-430B-B113-E7C848B0314B}"/>
              </a:ext>
            </a:extLst>
          </p:cNvPr>
          <p:cNvSpPr/>
          <p:nvPr/>
        </p:nvSpPr>
        <p:spPr>
          <a:xfrm>
            <a:off x="2306888" y="1519636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 4665 - EUC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1D3E61"/>
                </a:solidFill>
                <a:cs typeface="Arial" panose="020B0604020202020204" pitchFamily="34" charset="0"/>
              </a:rPr>
              <a:t>Key Milestone Dates</a:t>
            </a:r>
            <a:r>
              <a:rPr lang="en-GB" sz="1400" b="1" dirty="0" smtClean="0">
                <a:solidFill>
                  <a:srgbClr val="1D3E61"/>
                </a:solidFill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1D3E61"/>
                </a:solidFill>
                <a:cs typeface="Arial" panose="020B0604020202020204" pitchFamily="34" charset="0"/>
              </a:rPr>
              <a:t>ST/SIT activities have been completed successfully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1D3E61"/>
                </a:solidFill>
                <a:cs typeface="Arial" panose="020B0604020202020204" pitchFamily="34" charset="0"/>
              </a:rPr>
              <a:t>UAT activities have commenced as per plan, this has been extended by 3 weeks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1D3E61"/>
                </a:solidFill>
                <a:cs typeface="Arial" panose="020B0604020202020204" pitchFamily="34" charset="0"/>
              </a:rPr>
              <a:t>Planning for Performance &amp; Regression Testing phases in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1D3E61"/>
                </a:solidFill>
                <a:cs typeface="Arial" panose="020B0604020202020204" pitchFamily="34" charset="0"/>
              </a:rPr>
              <a:t>Internal discussions continue to finalise an agreed PIS duration (to include first usage monitoring)</a:t>
            </a:r>
            <a:endParaRPr lang="en-GB" sz="1200" dirty="0">
              <a:solidFill>
                <a:srgbClr val="1D3E6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036605"/>
              </p:ext>
            </p:extLst>
          </p:nvPr>
        </p:nvGraphicFramePr>
        <p:xfrm>
          <a:off x="318363" y="1907735"/>
          <a:ext cx="8507274" cy="3114443"/>
        </p:xfrm>
        <a:graphic>
          <a:graphicData uri="http://schemas.openxmlformats.org/drawingml/2006/table">
            <a:tbl>
              <a:tblPr/>
              <a:tblGrid>
                <a:gridCol w="290994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  <a:gridCol w="136938"/>
              </a:tblGrid>
              <a:tr h="13453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7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45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October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November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December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January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February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August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September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October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November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139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XRN4665 EUC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Mobilisation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Build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System Testing &amp; SIT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User Acceptance Testing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</a:t>
                      </a:r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Code Merge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39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XRN4665 EUC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Code Merge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 Testing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Regression Testing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39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XRN4665 EUC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 A Go Live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 B Go Live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4533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4533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533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1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700-000006000000}"/>
              </a:ext>
            </a:extLst>
          </p:cNvPr>
          <p:cNvSpPr txBox="1"/>
          <p:nvPr/>
        </p:nvSpPr>
        <p:spPr>
          <a:xfrm>
            <a:off x="12258675" y="6480175"/>
            <a:ext cx="895350" cy="27622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/>
              <a:t>NRL Issued</a:t>
            </a:r>
          </a:p>
        </p:txBody>
      </p:sp>
      <p:sp>
        <p:nvSpPr>
          <p:cNvPr id="7" name="Oval 6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700-000003000000}"/>
              </a:ext>
            </a:extLst>
          </p:cNvPr>
          <p:cNvSpPr/>
          <p:nvPr/>
        </p:nvSpPr>
        <p:spPr>
          <a:xfrm>
            <a:off x="12425363" y="6305550"/>
            <a:ext cx="171450" cy="200025"/>
          </a:xfrm>
          <a:prstGeom prst="ellipse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8" name="TextBox 3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700-000005000000}"/>
              </a:ext>
            </a:extLst>
          </p:cNvPr>
          <p:cNvSpPr txBox="1"/>
          <p:nvPr/>
        </p:nvSpPr>
        <p:spPr>
          <a:xfrm>
            <a:off x="10963275" y="6480175"/>
            <a:ext cx="819150" cy="34290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/>
              <a:t>T67 Issued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700-000004000000}"/>
              </a:ext>
            </a:extLst>
          </p:cNvPr>
          <p:cNvSpPr/>
          <p:nvPr/>
        </p:nvSpPr>
        <p:spPr>
          <a:xfrm>
            <a:off x="11268075" y="6278563"/>
            <a:ext cx="190500" cy="200025"/>
          </a:xfrm>
          <a:prstGeom prst="ellipse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37042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8761</TotalTime>
  <Words>344</Words>
  <Application>Microsoft Office PowerPoint</Application>
  <PresentationFormat>On-screen Show (16:9)</PresentationFormat>
  <Paragraphs>151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XRN4665 – EUC Release</vt:lpstr>
      <vt:lpstr>XRN 4665 - EUC Release Timelines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344</cp:revision>
  <dcterms:created xsi:type="dcterms:W3CDTF">2018-09-02T17:12:15Z</dcterms:created>
  <dcterms:modified xsi:type="dcterms:W3CDTF">2019-06-04T13:42:01Z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375525481</vt:i4>
  </property>
  <property fmtid="{D5CDD505-2E9C-101B-9397-08002B2CF9AE}" pid="3" name="_NewReviewCycle">
    <vt:lpwstr/>
  </property>
  <property fmtid="{D5CDD505-2E9C-101B-9397-08002B2CF9AE}" pid="4" name="_EmailSubject">
    <vt:lpwstr>R&amp;N Slides for ChMC - June-19 / EUC / Minor Release / R&amp;N Update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1625598950</vt:i4>
  </property>
  <property fmtid="{D5CDD505-2E9C-101B-9397-08002B2CF9AE}" pid="8" name="ContentTypeId">
    <vt:lpwstr>0x0101006E927B77B7F39148B9CB17AE711C8D35</vt:lpwstr>
  </property>
</Properties>
</file>