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337" r:id="rId6"/>
    <p:sldId id="377" r:id="rId7"/>
    <p:sldId id="378" r:id="rId8"/>
    <p:sldId id="351" r:id="rId9"/>
    <p:sldId id="368" r:id="rId10"/>
    <p:sldId id="354" r:id="rId11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ional Grid" initials="NG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B20"/>
    <a:srgbClr val="2B80B1"/>
    <a:srgbClr val="7BCB7B"/>
    <a:srgbClr val="D1FFD1"/>
    <a:srgbClr val="FFFFFF"/>
    <a:srgbClr val="BD6AAB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68" autoAdjust="0"/>
    <p:restoredTop sz="94660"/>
  </p:normalViewPr>
  <p:slideViewPr>
    <p:cSldViewPr>
      <p:cViewPr>
        <p:scale>
          <a:sx n="110" d="100"/>
          <a:sy n="110" d="100"/>
        </p:scale>
        <p:origin x="-26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6-02T20:52:58.169" idx="3">
    <p:pos x="10" y="10"/>
    <p:text>I think this looks fine, but we need to make sure you pull out the key points: 
1. We didnt want to look t this XRN after XRN and why
2. The why maybe will need discuss on the identified bit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56E522-7890-4E34-A246-AD8F8C12825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6AB80C9-2F40-4CC9-875C-09FB47DC1BE8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GB" dirty="0" smtClean="0"/>
            <a:t>Shipper Pack</a:t>
          </a:r>
          <a:endParaRPr lang="en-GB" dirty="0"/>
        </a:p>
      </dgm:t>
    </dgm:pt>
    <dgm:pt modelId="{1ACA0E4C-A316-4A6B-A040-EDB6B3041C01}" type="parTrans" cxnId="{D71CD5D5-44D4-4D63-B24C-8A9B090DCAB9}">
      <dgm:prSet/>
      <dgm:spPr/>
      <dgm:t>
        <a:bodyPr/>
        <a:lstStyle/>
        <a:p>
          <a:endParaRPr lang="en-GB"/>
        </a:p>
      </dgm:t>
    </dgm:pt>
    <dgm:pt modelId="{0B3CE579-60B7-47DE-8D31-E4A7CF741E31}" type="sibTrans" cxnId="{D71CD5D5-44D4-4D63-B24C-8A9B090DCAB9}">
      <dgm:prSet/>
      <dgm:spPr/>
      <dgm:t>
        <a:bodyPr/>
        <a:lstStyle/>
        <a:p>
          <a:endParaRPr lang="en-GB"/>
        </a:p>
      </dgm:t>
    </dgm:pt>
    <dgm:pt modelId="{66B41ED5-DF30-483E-AC52-17E0402AB857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PARR</a:t>
          </a:r>
          <a:endParaRPr lang="en-GB" dirty="0"/>
        </a:p>
      </dgm:t>
    </dgm:pt>
    <dgm:pt modelId="{4CFCD7F2-F565-4369-BD35-28A016B589B1}" type="parTrans" cxnId="{77257DFE-5837-4C08-9AB3-15E6D6663B4B}">
      <dgm:prSet/>
      <dgm:spPr/>
      <dgm:t>
        <a:bodyPr/>
        <a:lstStyle/>
        <a:p>
          <a:endParaRPr lang="en-GB"/>
        </a:p>
      </dgm:t>
    </dgm:pt>
    <dgm:pt modelId="{74EF81EA-D141-432E-AF04-A212C8140163}" type="sibTrans" cxnId="{77257DFE-5837-4C08-9AB3-15E6D6663B4B}">
      <dgm:prSet/>
      <dgm:spPr/>
      <dgm:t>
        <a:bodyPr/>
        <a:lstStyle/>
        <a:p>
          <a:endParaRPr lang="en-GB"/>
        </a:p>
      </dgm:t>
    </dgm:pt>
    <dgm:pt modelId="{5DDAB1BB-40D5-465E-9A18-DD9EE28622CB}">
      <dgm:prSet phldrT="[Text]"/>
      <dgm:spPr>
        <a:solidFill>
          <a:schemeClr val="tx2">
            <a:lumMod val="20000"/>
            <a:lumOff val="8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en-GB" dirty="0" smtClean="0"/>
            <a:t>UIG</a:t>
          </a:r>
          <a:endParaRPr lang="en-GB" dirty="0"/>
        </a:p>
      </dgm:t>
    </dgm:pt>
    <dgm:pt modelId="{310E6BC6-D8FE-4C52-871B-6F7768788782}" type="parTrans" cxnId="{E5C1B1DB-7CE9-4221-8E4D-6ABF299612A9}">
      <dgm:prSet/>
      <dgm:spPr/>
      <dgm:t>
        <a:bodyPr/>
        <a:lstStyle/>
        <a:p>
          <a:endParaRPr lang="en-GB"/>
        </a:p>
      </dgm:t>
    </dgm:pt>
    <dgm:pt modelId="{65E7B2D0-22D0-4DC6-B295-3EEE27DAA27A}" type="sibTrans" cxnId="{E5C1B1DB-7CE9-4221-8E4D-6ABF299612A9}">
      <dgm:prSet/>
      <dgm:spPr/>
      <dgm:t>
        <a:bodyPr/>
        <a:lstStyle/>
        <a:p>
          <a:endParaRPr lang="en-GB"/>
        </a:p>
      </dgm:t>
    </dgm:pt>
    <dgm:pt modelId="{7F9D6965-03C3-4B2C-A71F-F5CD827C10E7}" type="pres">
      <dgm:prSet presAssocID="{B356E522-7890-4E34-A246-AD8F8C12825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B732D0-1FF1-4709-980C-F07EB05C451F}" type="pres">
      <dgm:prSet presAssocID="{B356E522-7890-4E34-A246-AD8F8C128258}" presName="comp1" presStyleCnt="0"/>
      <dgm:spPr/>
    </dgm:pt>
    <dgm:pt modelId="{576B1362-2ACA-450C-BEE1-F4D37615AAC0}" type="pres">
      <dgm:prSet presAssocID="{B356E522-7890-4E34-A246-AD8F8C128258}" presName="circle1" presStyleLbl="node1" presStyleIdx="0" presStyleCnt="3" custScaleX="70966" custScaleY="66818" custLinFactNeighborX="21124" custLinFactNeighborY="-14687"/>
      <dgm:spPr/>
      <dgm:t>
        <a:bodyPr/>
        <a:lstStyle/>
        <a:p>
          <a:endParaRPr lang="en-GB"/>
        </a:p>
      </dgm:t>
    </dgm:pt>
    <dgm:pt modelId="{47F4D609-CC7D-4712-BD44-647664E301F0}" type="pres">
      <dgm:prSet presAssocID="{B356E522-7890-4E34-A246-AD8F8C12825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52EC46-9150-4A38-A3F2-C274753B9727}" type="pres">
      <dgm:prSet presAssocID="{B356E522-7890-4E34-A246-AD8F8C128258}" presName="comp2" presStyleCnt="0"/>
      <dgm:spPr/>
    </dgm:pt>
    <dgm:pt modelId="{914E7AD7-8940-4237-9CDA-B917DA68D641}" type="pres">
      <dgm:prSet presAssocID="{B356E522-7890-4E34-A246-AD8F8C128258}" presName="circle2" presStyleLbl="node1" presStyleIdx="1" presStyleCnt="3" custScaleX="67727" custScaleY="65910" custLinFactNeighborX="-26127" custLinFactNeighborY="2431"/>
      <dgm:spPr/>
      <dgm:t>
        <a:bodyPr/>
        <a:lstStyle/>
        <a:p>
          <a:endParaRPr lang="en-GB"/>
        </a:p>
      </dgm:t>
    </dgm:pt>
    <dgm:pt modelId="{AFC5CE04-DC04-4D59-AD92-301481338CB5}" type="pres">
      <dgm:prSet presAssocID="{B356E522-7890-4E34-A246-AD8F8C12825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0BD2531-50A2-41E1-8213-09AE692A9BA1}" type="pres">
      <dgm:prSet presAssocID="{B356E522-7890-4E34-A246-AD8F8C128258}" presName="comp3" presStyleCnt="0"/>
      <dgm:spPr/>
    </dgm:pt>
    <dgm:pt modelId="{25A05A94-A3FD-4E54-A4F0-3847C11BDC25}" type="pres">
      <dgm:prSet presAssocID="{B356E522-7890-4E34-A246-AD8F8C128258}" presName="circle3" presStyleLbl="node1" presStyleIdx="2" presStyleCnt="3" custScaleX="43749" custScaleY="41932" custLinFactNeighborX="19665" custLinFactNeighborY="-3496"/>
      <dgm:spPr/>
      <dgm:t>
        <a:bodyPr/>
        <a:lstStyle/>
        <a:p>
          <a:endParaRPr lang="en-GB"/>
        </a:p>
      </dgm:t>
    </dgm:pt>
    <dgm:pt modelId="{5DDE83E9-4F51-4FB6-9718-BCBFC7A3EC0F}" type="pres">
      <dgm:prSet presAssocID="{B356E522-7890-4E34-A246-AD8F8C12825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FB11CF-B4B8-488F-963D-D1B62D1088DF}" type="presOf" srcId="{66B41ED5-DF30-483E-AC52-17E0402AB857}" destId="{AFC5CE04-DC04-4D59-AD92-301481338CB5}" srcOrd="1" destOrd="0" presId="urn:microsoft.com/office/officeart/2005/8/layout/venn2"/>
    <dgm:cxn modelId="{D71CD5D5-44D4-4D63-B24C-8A9B090DCAB9}" srcId="{B356E522-7890-4E34-A246-AD8F8C128258}" destId="{B6AB80C9-2F40-4CC9-875C-09FB47DC1BE8}" srcOrd="0" destOrd="0" parTransId="{1ACA0E4C-A316-4A6B-A040-EDB6B3041C01}" sibTransId="{0B3CE579-60B7-47DE-8D31-E4A7CF741E31}"/>
    <dgm:cxn modelId="{D64B5BF8-A2C8-4D1E-B650-A2E78392FE31}" type="presOf" srcId="{B356E522-7890-4E34-A246-AD8F8C128258}" destId="{7F9D6965-03C3-4B2C-A71F-F5CD827C10E7}" srcOrd="0" destOrd="0" presId="urn:microsoft.com/office/officeart/2005/8/layout/venn2"/>
    <dgm:cxn modelId="{9870A766-3ABE-497E-8DA0-9A4CBADA40CB}" type="presOf" srcId="{66B41ED5-DF30-483E-AC52-17E0402AB857}" destId="{914E7AD7-8940-4237-9CDA-B917DA68D641}" srcOrd="0" destOrd="0" presId="urn:microsoft.com/office/officeart/2005/8/layout/venn2"/>
    <dgm:cxn modelId="{77257DFE-5837-4C08-9AB3-15E6D6663B4B}" srcId="{B356E522-7890-4E34-A246-AD8F8C128258}" destId="{66B41ED5-DF30-483E-AC52-17E0402AB857}" srcOrd="1" destOrd="0" parTransId="{4CFCD7F2-F565-4369-BD35-28A016B589B1}" sibTransId="{74EF81EA-D141-432E-AF04-A212C8140163}"/>
    <dgm:cxn modelId="{E5C1B1DB-7CE9-4221-8E4D-6ABF299612A9}" srcId="{B356E522-7890-4E34-A246-AD8F8C128258}" destId="{5DDAB1BB-40D5-465E-9A18-DD9EE28622CB}" srcOrd="2" destOrd="0" parTransId="{310E6BC6-D8FE-4C52-871B-6F7768788782}" sibTransId="{65E7B2D0-22D0-4DC6-B295-3EEE27DAA27A}"/>
    <dgm:cxn modelId="{9FA2AC31-72AD-4AF0-BD4A-D4ED0EC9137B}" type="presOf" srcId="{B6AB80C9-2F40-4CC9-875C-09FB47DC1BE8}" destId="{47F4D609-CC7D-4712-BD44-647664E301F0}" srcOrd="1" destOrd="0" presId="urn:microsoft.com/office/officeart/2005/8/layout/venn2"/>
    <dgm:cxn modelId="{5FCCA9B7-8416-4FD6-9122-599D18B1C162}" type="presOf" srcId="{B6AB80C9-2F40-4CC9-875C-09FB47DC1BE8}" destId="{576B1362-2ACA-450C-BEE1-F4D37615AAC0}" srcOrd="0" destOrd="0" presId="urn:microsoft.com/office/officeart/2005/8/layout/venn2"/>
    <dgm:cxn modelId="{2049B0E8-EE0C-46FB-853A-F4E145B925F6}" type="presOf" srcId="{5DDAB1BB-40D5-465E-9A18-DD9EE28622CB}" destId="{25A05A94-A3FD-4E54-A4F0-3847C11BDC25}" srcOrd="0" destOrd="0" presId="urn:microsoft.com/office/officeart/2005/8/layout/venn2"/>
    <dgm:cxn modelId="{40C0D73F-5FB4-4CD7-8E6E-F172797A9E17}" type="presOf" srcId="{5DDAB1BB-40D5-465E-9A18-DD9EE28622CB}" destId="{5DDE83E9-4F51-4FB6-9718-BCBFC7A3EC0F}" srcOrd="1" destOrd="0" presId="urn:microsoft.com/office/officeart/2005/8/layout/venn2"/>
    <dgm:cxn modelId="{C84583F5-4E43-44F9-B483-96F4309D2EE9}" type="presParOf" srcId="{7F9D6965-03C3-4B2C-A71F-F5CD827C10E7}" destId="{1AB732D0-1FF1-4709-980C-F07EB05C451F}" srcOrd="0" destOrd="0" presId="urn:microsoft.com/office/officeart/2005/8/layout/venn2"/>
    <dgm:cxn modelId="{DA27DE6E-4131-4297-93A6-56F584EED37D}" type="presParOf" srcId="{1AB732D0-1FF1-4709-980C-F07EB05C451F}" destId="{576B1362-2ACA-450C-BEE1-F4D37615AAC0}" srcOrd="0" destOrd="0" presId="urn:microsoft.com/office/officeart/2005/8/layout/venn2"/>
    <dgm:cxn modelId="{A70AF2E8-2B24-4FBD-B321-3A1F02F0A726}" type="presParOf" srcId="{1AB732D0-1FF1-4709-980C-F07EB05C451F}" destId="{47F4D609-CC7D-4712-BD44-647664E301F0}" srcOrd="1" destOrd="0" presId="urn:microsoft.com/office/officeart/2005/8/layout/venn2"/>
    <dgm:cxn modelId="{592B05A3-9270-4CFD-8082-128191C77292}" type="presParOf" srcId="{7F9D6965-03C3-4B2C-A71F-F5CD827C10E7}" destId="{4D52EC46-9150-4A38-A3F2-C274753B9727}" srcOrd="1" destOrd="0" presId="urn:microsoft.com/office/officeart/2005/8/layout/venn2"/>
    <dgm:cxn modelId="{3C342A1A-382B-42BA-AC9D-3220A18FAF28}" type="presParOf" srcId="{4D52EC46-9150-4A38-A3F2-C274753B9727}" destId="{914E7AD7-8940-4237-9CDA-B917DA68D641}" srcOrd="0" destOrd="0" presId="urn:microsoft.com/office/officeart/2005/8/layout/venn2"/>
    <dgm:cxn modelId="{A3BF261A-729C-4E4E-B9EC-3AB58B181CC0}" type="presParOf" srcId="{4D52EC46-9150-4A38-A3F2-C274753B9727}" destId="{AFC5CE04-DC04-4D59-AD92-301481338CB5}" srcOrd="1" destOrd="0" presId="urn:microsoft.com/office/officeart/2005/8/layout/venn2"/>
    <dgm:cxn modelId="{6AF89FA9-CC65-4882-9609-CD722E1DCB2A}" type="presParOf" srcId="{7F9D6965-03C3-4B2C-A71F-F5CD827C10E7}" destId="{10BD2531-50A2-41E1-8213-09AE692A9BA1}" srcOrd="2" destOrd="0" presId="urn:microsoft.com/office/officeart/2005/8/layout/venn2"/>
    <dgm:cxn modelId="{01792656-4989-4AB3-A1AB-0D0E06C36B67}" type="presParOf" srcId="{10BD2531-50A2-41E1-8213-09AE692A9BA1}" destId="{25A05A94-A3FD-4E54-A4F0-3847C11BDC25}" srcOrd="0" destOrd="0" presId="urn:microsoft.com/office/officeart/2005/8/layout/venn2"/>
    <dgm:cxn modelId="{9ADC709D-82EC-44B3-A535-7EAAEF8EAE1E}" type="presParOf" srcId="{10BD2531-50A2-41E1-8213-09AE692A9BA1}" destId="{5DDE83E9-4F51-4FB6-9718-BCBFC7A3EC0F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6F7D5C-ECF3-4A08-95B2-79A00ACECE5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8C5B341-D35E-45DD-A8CD-C2E2D2FC7640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Shipper Pack</a:t>
          </a:r>
          <a:endParaRPr lang="en-GB" dirty="0"/>
        </a:p>
      </dgm:t>
    </dgm:pt>
    <dgm:pt modelId="{11236FFC-58AB-478A-ADFB-8F6447F09227}" type="parTrans" cxnId="{FE4085CA-5391-4CFA-B11A-B573BB946851}">
      <dgm:prSet/>
      <dgm:spPr/>
      <dgm:t>
        <a:bodyPr/>
        <a:lstStyle/>
        <a:p>
          <a:endParaRPr lang="en-GB"/>
        </a:p>
      </dgm:t>
    </dgm:pt>
    <dgm:pt modelId="{BE06C6DC-9D4A-4743-B685-F0B260CF3D71}" type="sibTrans" cxnId="{FE4085CA-5391-4CFA-B11A-B573BB946851}">
      <dgm:prSet/>
      <dgm:spPr/>
      <dgm:t>
        <a:bodyPr/>
        <a:lstStyle/>
        <a:p>
          <a:endParaRPr lang="en-GB"/>
        </a:p>
      </dgm:t>
    </dgm:pt>
    <dgm:pt modelId="{F2EB2FDE-D9DA-4BA8-AAAC-86C51D7EA376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PARR</a:t>
          </a:r>
          <a:endParaRPr lang="en-GB" dirty="0"/>
        </a:p>
      </dgm:t>
    </dgm:pt>
    <dgm:pt modelId="{7C10BFCF-823C-4545-BE6B-45C19DC9CFB3}" type="parTrans" cxnId="{D7E4B4BD-5C4C-4FBB-9E99-B56082BB2674}">
      <dgm:prSet/>
      <dgm:spPr/>
      <dgm:t>
        <a:bodyPr/>
        <a:lstStyle/>
        <a:p>
          <a:endParaRPr lang="en-GB"/>
        </a:p>
      </dgm:t>
    </dgm:pt>
    <dgm:pt modelId="{D5A9707C-374C-4E4A-A835-C82D6ADA9BE2}" type="sibTrans" cxnId="{D7E4B4BD-5C4C-4FBB-9E99-B56082BB2674}">
      <dgm:prSet/>
      <dgm:spPr/>
      <dgm:t>
        <a:bodyPr/>
        <a:lstStyle/>
        <a:p>
          <a:endParaRPr lang="en-GB"/>
        </a:p>
      </dgm:t>
    </dgm:pt>
    <dgm:pt modelId="{FA5440BF-055F-4139-A1EF-151391ED59F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GB" dirty="0" smtClean="0"/>
            <a:t>UIG</a:t>
          </a:r>
          <a:endParaRPr lang="en-GB" dirty="0"/>
        </a:p>
      </dgm:t>
    </dgm:pt>
    <dgm:pt modelId="{13E30F01-C1CA-42E2-B1E3-108AFF89C829}" type="parTrans" cxnId="{4859E10F-9DAC-4C04-AB96-7CCEE7686BF9}">
      <dgm:prSet/>
      <dgm:spPr/>
      <dgm:t>
        <a:bodyPr/>
        <a:lstStyle/>
        <a:p>
          <a:endParaRPr lang="en-GB"/>
        </a:p>
      </dgm:t>
    </dgm:pt>
    <dgm:pt modelId="{3DAA68B9-2080-496F-A2C2-B72993315133}" type="sibTrans" cxnId="{4859E10F-9DAC-4C04-AB96-7CCEE7686BF9}">
      <dgm:prSet/>
      <dgm:spPr/>
      <dgm:t>
        <a:bodyPr/>
        <a:lstStyle/>
        <a:p>
          <a:endParaRPr lang="en-GB"/>
        </a:p>
      </dgm:t>
    </dgm:pt>
    <dgm:pt modelId="{9AE16A92-A662-4FB0-8271-E9C6D710C9AB}" type="pres">
      <dgm:prSet presAssocID="{196F7D5C-ECF3-4A08-95B2-79A00ACECE5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49BE05B-C3B4-4532-AC15-504196B7DDF7}" type="pres">
      <dgm:prSet presAssocID="{196F7D5C-ECF3-4A08-95B2-79A00ACECE5C}" presName="comp1" presStyleCnt="0"/>
      <dgm:spPr/>
    </dgm:pt>
    <dgm:pt modelId="{206634DB-9947-4CF4-8BF1-6C53FFE18CAC}" type="pres">
      <dgm:prSet presAssocID="{196F7D5C-ECF3-4A08-95B2-79A00ACECE5C}" presName="circle1" presStyleLbl="node1" presStyleIdx="0" presStyleCnt="3" custLinFactNeighborX="5040" custLinFactNeighborY="-1026"/>
      <dgm:spPr/>
      <dgm:t>
        <a:bodyPr/>
        <a:lstStyle/>
        <a:p>
          <a:endParaRPr lang="en-GB"/>
        </a:p>
      </dgm:t>
    </dgm:pt>
    <dgm:pt modelId="{A265DE8A-6A6B-4D80-944A-CD70E1D3CBB7}" type="pres">
      <dgm:prSet presAssocID="{196F7D5C-ECF3-4A08-95B2-79A00ACECE5C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4AEB9D9-D224-43E9-82E2-1E3B82A1FC88}" type="pres">
      <dgm:prSet presAssocID="{196F7D5C-ECF3-4A08-95B2-79A00ACECE5C}" presName="comp2" presStyleCnt="0"/>
      <dgm:spPr/>
    </dgm:pt>
    <dgm:pt modelId="{01948EFD-7F56-490C-96B5-FED197A20601}" type="pres">
      <dgm:prSet presAssocID="{196F7D5C-ECF3-4A08-95B2-79A00ACECE5C}" presName="circle2" presStyleLbl="node1" presStyleIdx="1" presStyleCnt="3" custLinFactNeighborX="-3049" custLinFactNeighborY="-12401"/>
      <dgm:spPr/>
      <dgm:t>
        <a:bodyPr/>
        <a:lstStyle/>
        <a:p>
          <a:endParaRPr lang="en-GB"/>
        </a:p>
      </dgm:t>
    </dgm:pt>
    <dgm:pt modelId="{5CD3E240-BED7-4A6E-8CF6-F6FABEA2F80D}" type="pres">
      <dgm:prSet presAssocID="{196F7D5C-ECF3-4A08-95B2-79A00ACECE5C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6EF7B2-9352-4214-B05A-57DCFB269E90}" type="pres">
      <dgm:prSet presAssocID="{196F7D5C-ECF3-4A08-95B2-79A00ACECE5C}" presName="comp3" presStyleCnt="0"/>
      <dgm:spPr/>
    </dgm:pt>
    <dgm:pt modelId="{ABEF0299-7372-4E2C-821E-6D4EBB39A67C}" type="pres">
      <dgm:prSet presAssocID="{196F7D5C-ECF3-4A08-95B2-79A00ACECE5C}" presName="circle3" presStyleLbl="node1" presStyleIdx="2" presStyleCnt="3" custLinFactNeighborX="-62509" custLinFactNeighborY="-42437"/>
      <dgm:spPr/>
      <dgm:t>
        <a:bodyPr/>
        <a:lstStyle/>
        <a:p>
          <a:endParaRPr lang="en-GB"/>
        </a:p>
      </dgm:t>
    </dgm:pt>
    <dgm:pt modelId="{FA53B3C0-167D-4E15-B7B3-CB47ADC6AE99}" type="pres">
      <dgm:prSet presAssocID="{196F7D5C-ECF3-4A08-95B2-79A00ACECE5C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E4085CA-5391-4CFA-B11A-B573BB946851}" srcId="{196F7D5C-ECF3-4A08-95B2-79A00ACECE5C}" destId="{18C5B341-D35E-45DD-A8CD-C2E2D2FC7640}" srcOrd="0" destOrd="0" parTransId="{11236FFC-58AB-478A-ADFB-8F6447F09227}" sibTransId="{BE06C6DC-9D4A-4743-B685-F0B260CF3D71}"/>
    <dgm:cxn modelId="{D7E4B4BD-5C4C-4FBB-9E99-B56082BB2674}" srcId="{196F7D5C-ECF3-4A08-95B2-79A00ACECE5C}" destId="{F2EB2FDE-D9DA-4BA8-AAAC-86C51D7EA376}" srcOrd="1" destOrd="0" parTransId="{7C10BFCF-823C-4545-BE6B-45C19DC9CFB3}" sibTransId="{D5A9707C-374C-4E4A-A835-C82D6ADA9BE2}"/>
    <dgm:cxn modelId="{76B46102-D1B0-4B52-B604-C1FB99E10122}" type="presOf" srcId="{18C5B341-D35E-45DD-A8CD-C2E2D2FC7640}" destId="{A265DE8A-6A6B-4D80-944A-CD70E1D3CBB7}" srcOrd="1" destOrd="0" presId="urn:microsoft.com/office/officeart/2005/8/layout/venn2"/>
    <dgm:cxn modelId="{CAAA030E-C250-4181-96D0-C230DDFA78AB}" type="presOf" srcId="{196F7D5C-ECF3-4A08-95B2-79A00ACECE5C}" destId="{9AE16A92-A662-4FB0-8271-E9C6D710C9AB}" srcOrd="0" destOrd="0" presId="urn:microsoft.com/office/officeart/2005/8/layout/venn2"/>
    <dgm:cxn modelId="{96C0D3B9-16E9-4BD3-9D9B-7A0C24A235B2}" type="presOf" srcId="{F2EB2FDE-D9DA-4BA8-AAAC-86C51D7EA376}" destId="{5CD3E240-BED7-4A6E-8CF6-F6FABEA2F80D}" srcOrd="1" destOrd="0" presId="urn:microsoft.com/office/officeart/2005/8/layout/venn2"/>
    <dgm:cxn modelId="{6B9E5C58-EEC4-456F-91A8-52C1A6784F0D}" type="presOf" srcId="{F2EB2FDE-D9DA-4BA8-AAAC-86C51D7EA376}" destId="{01948EFD-7F56-490C-96B5-FED197A20601}" srcOrd="0" destOrd="0" presId="urn:microsoft.com/office/officeart/2005/8/layout/venn2"/>
    <dgm:cxn modelId="{8B9A3D53-A286-4F61-AF6E-DB9DC6E6A440}" type="presOf" srcId="{FA5440BF-055F-4139-A1EF-151391ED59F3}" destId="{ABEF0299-7372-4E2C-821E-6D4EBB39A67C}" srcOrd="0" destOrd="0" presId="urn:microsoft.com/office/officeart/2005/8/layout/venn2"/>
    <dgm:cxn modelId="{4859E10F-9DAC-4C04-AB96-7CCEE7686BF9}" srcId="{196F7D5C-ECF3-4A08-95B2-79A00ACECE5C}" destId="{FA5440BF-055F-4139-A1EF-151391ED59F3}" srcOrd="2" destOrd="0" parTransId="{13E30F01-C1CA-42E2-B1E3-108AFF89C829}" sibTransId="{3DAA68B9-2080-496F-A2C2-B72993315133}"/>
    <dgm:cxn modelId="{B231B6D3-3F80-4124-B45C-14AA00C19F12}" type="presOf" srcId="{FA5440BF-055F-4139-A1EF-151391ED59F3}" destId="{FA53B3C0-167D-4E15-B7B3-CB47ADC6AE99}" srcOrd="1" destOrd="0" presId="urn:microsoft.com/office/officeart/2005/8/layout/venn2"/>
    <dgm:cxn modelId="{2CA24460-FE68-45D8-88EE-2D441E75E367}" type="presOf" srcId="{18C5B341-D35E-45DD-A8CD-C2E2D2FC7640}" destId="{206634DB-9947-4CF4-8BF1-6C53FFE18CAC}" srcOrd="0" destOrd="0" presId="urn:microsoft.com/office/officeart/2005/8/layout/venn2"/>
    <dgm:cxn modelId="{BA406DD5-BBED-45B0-B4FC-98D15114D50F}" type="presParOf" srcId="{9AE16A92-A662-4FB0-8271-E9C6D710C9AB}" destId="{649BE05B-C3B4-4532-AC15-504196B7DDF7}" srcOrd="0" destOrd="0" presId="urn:microsoft.com/office/officeart/2005/8/layout/venn2"/>
    <dgm:cxn modelId="{8960E3A0-85B6-4172-B2E2-52916796CF8C}" type="presParOf" srcId="{649BE05B-C3B4-4532-AC15-504196B7DDF7}" destId="{206634DB-9947-4CF4-8BF1-6C53FFE18CAC}" srcOrd="0" destOrd="0" presId="urn:microsoft.com/office/officeart/2005/8/layout/venn2"/>
    <dgm:cxn modelId="{AF4D8AA6-5944-4623-B831-8F08D3BF9EB1}" type="presParOf" srcId="{649BE05B-C3B4-4532-AC15-504196B7DDF7}" destId="{A265DE8A-6A6B-4D80-944A-CD70E1D3CBB7}" srcOrd="1" destOrd="0" presId="urn:microsoft.com/office/officeart/2005/8/layout/venn2"/>
    <dgm:cxn modelId="{44684298-BCB2-4C30-B666-1381838F331E}" type="presParOf" srcId="{9AE16A92-A662-4FB0-8271-E9C6D710C9AB}" destId="{04AEB9D9-D224-43E9-82E2-1E3B82A1FC88}" srcOrd="1" destOrd="0" presId="urn:microsoft.com/office/officeart/2005/8/layout/venn2"/>
    <dgm:cxn modelId="{8EF088AE-7CF7-42C1-8FD4-1EF6BBEDC2D8}" type="presParOf" srcId="{04AEB9D9-D224-43E9-82E2-1E3B82A1FC88}" destId="{01948EFD-7F56-490C-96B5-FED197A20601}" srcOrd="0" destOrd="0" presId="urn:microsoft.com/office/officeart/2005/8/layout/venn2"/>
    <dgm:cxn modelId="{64DFB6C2-636B-420F-AA64-7131D19CD60D}" type="presParOf" srcId="{04AEB9D9-D224-43E9-82E2-1E3B82A1FC88}" destId="{5CD3E240-BED7-4A6E-8CF6-F6FABEA2F80D}" srcOrd="1" destOrd="0" presId="urn:microsoft.com/office/officeart/2005/8/layout/venn2"/>
    <dgm:cxn modelId="{AF856AAC-3912-4831-9847-CC85893BF404}" type="presParOf" srcId="{9AE16A92-A662-4FB0-8271-E9C6D710C9AB}" destId="{056EF7B2-9352-4214-B05A-57DCFB269E90}" srcOrd="2" destOrd="0" presId="urn:microsoft.com/office/officeart/2005/8/layout/venn2"/>
    <dgm:cxn modelId="{32D6B836-5233-45BE-BA3C-38FE6510FF5A}" type="presParOf" srcId="{056EF7B2-9352-4214-B05A-57DCFB269E90}" destId="{ABEF0299-7372-4E2C-821E-6D4EBB39A67C}" srcOrd="0" destOrd="0" presId="urn:microsoft.com/office/officeart/2005/8/layout/venn2"/>
    <dgm:cxn modelId="{12229C42-D2CE-466A-BEB9-E2B57BB7E312}" type="presParOf" srcId="{056EF7B2-9352-4214-B05A-57DCFB269E90}" destId="{FA53B3C0-167D-4E15-B7B3-CB47ADC6AE9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29B2A1-52B4-4310-820B-66C5D28E182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B4DCEA-351D-4543-BF8A-3260CF474724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dirty="0" smtClean="0"/>
            <a:t>Simplify the Energy Market</a:t>
          </a:r>
          <a:endParaRPr lang="en-GB" dirty="0"/>
        </a:p>
      </dgm:t>
    </dgm:pt>
    <dgm:pt modelId="{F3F94666-4B38-42FD-AB4F-B267F4635298}" type="parTrans" cxnId="{9C025985-6DE0-4ED3-975D-F131AFF4D3BC}">
      <dgm:prSet/>
      <dgm:spPr/>
      <dgm:t>
        <a:bodyPr/>
        <a:lstStyle/>
        <a:p>
          <a:endParaRPr lang="en-GB"/>
        </a:p>
      </dgm:t>
    </dgm:pt>
    <dgm:pt modelId="{7E0E5BF4-09C6-45D9-B664-94BA37FFB345}" type="sibTrans" cxnId="{9C025985-6DE0-4ED3-975D-F131AFF4D3BC}">
      <dgm:prSet/>
      <dgm:spPr/>
      <dgm:t>
        <a:bodyPr/>
        <a:lstStyle/>
        <a:p>
          <a:endParaRPr lang="en-GB"/>
        </a:p>
      </dgm:t>
    </dgm:pt>
    <dgm:pt modelId="{16ACB1B6-F690-496C-A18D-D72DA3BC3008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Consistency of data</a:t>
          </a:r>
          <a:endParaRPr lang="en-GB" dirty="0"/>
        </a:p>
      </dgm:t>
    </dgm:pt>
    <dgm:pt modelId="{249E7BB7-33E0-41D7-9086-2849CB217553}" type="parTrans" cxnId="{7599F964-0245-4118-B2A6-63045024E3D6}">
      <dgm:prSet/>
      <dgm:spPr/>
      <dgm:t>
        <a:bodyPr/>
        <a:lstStyle/>
        <a:p>
          <a:endParaRPr lang="en-GB"/>
        </a:p>
      </dgm:t>
    </dgm:pt>
    <dgm:pt modelId="{43751692-1080-4F12-A360-75AFFC6183C8}" type="sibTrans" cxnId="{7599F964-0245-4118-B2A6-63045024E3D6}">
      <dgm:prSet/>
      <dgm:spPr/>
      <dgm:t>
        <a:bodyPr/>
        <a:lstStyle/>
        <a:p>
          <a:endParaRPr lang="en-GB"/>
        </a:p>
      </dgm:t>
    </dgm:pt>
    <dgm:pt modelId="{52529734-6CB9-4E21-AC08-6F8D56B94D1B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Reduces UIG exposure</a:t>
          </a:r>
          <a:endParaRPr lang="en-GB" dirty="0"/>
        </a:p>
      </dgm:t>
    </dgm:pt>
    <dgm:pt modelId="{2B4C02BC-CC61-488E-979A-7DFA43D59599}" type="parTrans" cxnId="{3254B69F-C7EF-4659-AEE9-9F6118649D7B}">
      <dgm:prSet/>
      <dgm:spPr/>
      <dgm:t>
        <a:bodyPr/>
        <a:lstStyle/>
        <a:p>
          <a:endParaRPr lang="en-GB"/>
        </a:p>
      </dgm:t>
    </dgm:pt>
    <dgm:pt modelId="{4174F060-08C4-4FFE-8F75-B6E8F3188E0C}" type="sibTrans" cxnId="{3254B69F-C7EF-4659-AEE9-9F6118649D7B}">
      <dgm:prSet/>
      <dgm:spPr/>
      <dgm:t>
        <a:bodyPr/>
        <a:lstStyle/>
        <a:p>
          <a:endParaRPr lang="en-GB"/>
        </a:p>
      </dgm:t>
    </dgm:pt>
    <dgm:pt modelId="{76F122E8-1D9A-48E0-AFC6-AEA75AA3B39B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Enables self-serve</a:t>
          </a:r>
          <a:endParaRPr lang="en-GB" dirty="0"/>
        </a:p>
      </dgm:t>
    </dgm:pt>
    <dgm:pt modelId="{455148E8-A952-47E5-BA25-890D34F7E30A}" type="parTrans" cxnId="{81631887-4657-4957-AAAA-B751AB76A7A1}">
      <dgm:prSet/>
      <dgm:spPr/>
      <dgm:t>
        <a:bodyPr/>
        <a:lstStyle/>
        <a:p>
          <a:endParaRPr lang="en-GB"/>
        </a:p>
      </dgm:t>
    </dgm:pt>
    <dgm:pt modelId="{76A0459A-0501-4280-B5BF-6E8FE35BDDF3}" type="sibTrans" cxnId="{81631887-4657-4957-AAAA-B751AB76A7A1}">
      <dgm:prSet/>
      <dgm:spPr/>
      <dgm:t>
        <a:bodyPr/>
        <a:lstStyle/>
        <a:p>
          <a:endParaRPr lang="en-GB"/>
        </a:p>
      </dgm:t>
    </dgm:pt>
    <dgm:pt modelId="{DDB61125-E802-4684-BE8B-FA44F84C0AD4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Prevents PAC escalations</a:t>
          </a:r>
          <a:endParaRPr lang="en-GB" dirty="0"/>
        </a:p>
      </dgm:t>
    </dgm:pt>
    <dgm:pt modelId="{8B3E5EEF-3473-4574-9E10-FABCD0EB82BB}" type="parTrans" cxnId="{B955B096-A73C-4A6F-99E6-90C07663FCE6}">
      <dgm:prSet/>
      <dgm:spPr/>
      <dgm:t>
        <a:bodyPr/>
        <a:lstStyle/>
        <a:p>
          <a:endParaRPr lang="en-GB"/>
        </a:p>
      </dgm:t>
    </dgm:pt>
    <dgm:pt modelId="{669A099F-7C93-4367-A3B0-9F25929C6F34}" type="sibTrans" cxnId="{B955B096-A73C-4A6F-99E6-90C07663FCE6}">
      <dgm:prSet/>
      <dgm:spPr/>
      <dgm:t>
        <a:bodyPr/>
        <a:lstStyle/>
        <a:p>
          <a:endParaRPr lang="en-GB"/>
        </a:p>
      </dgm:t>
    </dgm:pt>
    <dgm:pt modelId="{8250A456-7088-42F7-BC59-DE34E5A308C5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GB" dirty="0" smtClean="0"/>
            <a:t>Delivers change holistically</a:t>
          </a:r>
          <a:endParaRPr lang="en-GB" dirty="0"/>
        </a:p>
      </dgm:t>
    </dgm:pt>
    <dgm:pt modelId="{BFBE0DB9-C58A-45CC-B3EC-754F307D772C}" type="parTrans" cxnId="{C92CE748-E6DA-44BE-A012-0AC76328497C}">
      <dgm:prSet/>
      <dgm:spPr/>
      <dgm:t>
        <a:bodyPr/>
        <a:lstStyle/>
        <a:p>
          <a:endParaRPr lang="en-GB"/>
        </a:p>
      </dgm:t>
    </dgm:pt>
    <dgm:pt modelId="{0444EB9E-75D7-4B4F-8DAF-9CC6B6A76496}" type="sibTrans" cxnId="{C92CE748-E6DA-44BE-A012-0AC76328497C}">
      <dgm:prSet/>
      <dgm:spPr/>
      <dgm:t>
        <a:bodyPr/>
        <a:lstStyle/>
        <a:p>
          <a:endParaRPr lang="en-GB"/>
        </a:p>
      </dgm:t>
    </dgm:pt>
    <dgm:pt modelId="{9FD5C20C-4CB0-4FFF-8382-3350AC3B8C3A}" type="pres">
      <dgm:prSet presAssocID="{8E29B2A1-52B4-4310-820B-66C5D28E182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005DD9A-0D7F-4A4B-9E33-E2DB1AFB92B0}" type="pres">
      <dgm:prSet presAssocID="{EEB4DCEA-351D-4543-BF8A-3260CF474724}" presName="centerShape" presStyleLbl="node0" presStyleIdx="0" presStyleCnt="1"/>
      <dgm:spPr/>
      <dgm:t>
        <a:bodyPr/>
        <a:lstStyle/>
        <a:p>
          <a:endParaRPr lang="en-GB"/>
        </a:p>
      </dgm:t>
    </dgm:pt>
    <dgm:pt modelId="{95B0A390-7884-4828-83FD-DC54A854F8E2}" type="pres">
      <dgm:prSet presAssocID="{16ACB1B6-F690-496C-A18D-D72DA3BC30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99DCA7-4320-4AA6-9BF7-3892A50E96B3}" type="pres">
      <dgm:prSet presAssocID="{16ACB1B6-F690-496C-A18D-D72DA3BC3008}" presName="dummy" presStyleCnt="0"/>
      <dgm:spPr/>
    </dgm:pt>
    <dgm:pt modelId="{8D1CDB70-F985-48FA-B250-68A7DFF88749}" type="pres">
      <dgm:prSet presAssocID="{43751692-1080-4F12-A360-75AFFC6183C8}" presName="sibTrans" presStyleLbl="sibTrans2D1" presStyleIdx="0" presStyleCnt="5"/>
      <dgm:spPr/>
      <dgm:t>
        <a:bodyPr/>
        <a:lstStyle/>
        <a:p>
          <a:endParaRPr lang="en-GB"/>
        </a:p>
      </dgm:t>
    </dgm:pt>
    <dgm:pt modelId="{23514639-F18D-4DB2-BD5A-01248B8263FB}" type="pres">
      <dgm:prSet presAssocID="{52529734-6CB9-4E21-AC08-6F8D56B94D1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CE48BC-D944-4072-BDD4-68D0F833C39A}" type="pres">
      <dgm:prSet presAssocID="{52529734-6CB9-4E21-AC08-6F8D56B94D1B}" presName="dummy" presStyleCnt="0"/>
      <dgm:spPr/>
    </dgm:pt>
    <dgm:pt modelId="{09B95E5D-5269-4B14-B55D-04A4E20D739E}" type="pres">
      <dgm:prSet presAssocID="{4174F060-08C4-4FFE-8F75-B6E8F3188E0C}" presName="sibTrans" presStyleLbl="sibTrans2D1" presStyleIdx="1" presStyleCnt="5"/>
      <dgm:spPr/>
      <dgm:t>
        <a:bodyPr/>
        <a:lstStyle/>
        <a:p>
          <a:endParaRPr lang="en-GB"/>
        </a:p>
      </dgm:t>
    </dgm:pt>
    <dgm:pt modelId="{C54C1586-2123-44EB-BAB6-633BEE23159B}" type="pres">
      <dgm:prSet presAssocID="{76F122E8-1D9A-48E0-AFC6-AEA75AA3B3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062269-6DCA-4D5E-8825-DF50A0751986}" type="pres">
      <dgm:prSet presAssocID="{76F122E8-1D9A-48E0-AFC6-AEA75AA3B39B}" presName="dummy" presStyleCnt="0"/>
      <dgm:spPr/>
    </dgm:pt>
    <dgm:pt modelId="{DB5AFBB7-9645-4173-B4EF-48A7B01D2121}" type="pres">
      <dgm:prSet presAssocID="{76A0459A-0501-4280-B5BF-6E8FE35BDDF3}" presName="sibTrans" presStyleLbl="sibTrans2D1" presStyleIdx="2" presStyleCnt="5"/>
      <dgm:spPr/>
      <dgm:t>
        <a:bodyPr/>
        <a:lstStyle/>
        <a:p>
          <a:endParaRPr lang="en-GB"/>
        </a:p>
      </dgm:t>
    </dgm:pt>
    <dgm:pt modelId="{F1846D29-E3BD-448F-AF5C-2164B15F4AD9}" type="pres">
      <dgm:prSet presAssocID="{DDB61125-E802-4684-BE8B-FA44F84C0AD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0A14B2-1C94-4A8F-A948-C38150B35F3F}" type="pres">
      <dgm:prSet presAssocID="{DDB61125-E802-4684-BE8B-FA44F84C0AD4}" presName="dummy" presStyleCnt="0"/>
      <dgm:spPr/>
    </dgm:pt>
    <dgm:pt modelId="{59FC3589-D744-4730-AF7A-7F55D95CC09D}" type="pres">
      <dgm:prSet presAssocID="{669A099F-7C93-4367-A3B0-9F25929C6F34}" presName="sibTrans" presStyleLbl="sibTrans2D1" presStyleIdx="3" presStyleCnt="5"/>
      <dgm:spPr/>
      <dgm:t>
        <a:bodyPr/>
        <a:lstStyle/>
        <a:p>
          <a:endParaRPr lang="en-GB"/>
        </a:p>
      </dgm:t>
    </dgm:pt>
    <dgm:pt modelId="{75B01F47-8D8B-446E-80F9-6FF0C8A39B77}" type="pres">
      <dgm:prSet presAssocID="{8250A456-7088-42F7-BC59-DE34E5A308C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64ADF2-9CEE-48CB-ACE4-D1516291B4F8}" type="pres">
      <dgm:prSet presAssocID="{8250A456-7088-42F7-BC59-DE34E5A308C5}" presName="dummy" presStyleCnt="0"/>
      <dgm:spPr/>
    </dgm:pt>
    <dgm:pt modelId="{CF4866BB-3EF8-4013-A36F-AF574C71C0E2}" type="pres">
      <dgm:prSet presAssocID="{0444EB9E-75D7-4B4F-8DAF-9CC6B6A76496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FA95FC66-0FE8-4D7E-A3E3-60E0867957AF}" type="presOf" srcId="{43751692-1080-4F12-A360-75AFFC6183C8}" destId="{8D1CDB70-F985-48FA-B250-68A7DFF88749}" srcOrd="0" destOrd="0" presId="urn:microsoft.com/office/officeart/2005/8/layout/radial6"/>
    <dgm:cxn modelId="{9C025985-6DE0-4ED3-975D-F131AFF4D3BC}" srcId="{8E29B2A1-52B4-4310-820B-66C5D28E1822}" destId="{EEB4DCEA-351D-4543-BF8A-3260CF474724}" srcOrd="0" destOrd="0" parTransId="{F3F94666-4B38-42FD-AB4F-B267F4635298}" sibTransId="{7E0E5BF4-09C6-45D9-B664-94BA37FFB345}"/>
    <dgm:cxn modelId="{D406A824-C7B7-4987-B1BD-F85EE9633DE9}" type="presOf" srcId="{669A099F-7C93-4367-A3B0-9F25929C6F34}" destId="{59FC3589-D744-4730-AF7A-7F55D95CC09D}" srcOrd="0" destOrd="0" presId="urn:microsoft.com/office/officeart/2005/8/layout/radial6"/>
    <dgm:cxn modelId="{99129EB9-A3ED-4454-BD6C-6DCCF9FDE847}" type="presOf" srcId="{EEB4DCEA-351D-4543-BF8A-3260CF474724}" destId="{1005DD9A-0D7F-4A4B-9E33-E2DB1AFB92B0}" srcOrd="0" destOrd="0" presId="urn:microsoft.com/office/officeart/2005/8/layout/radial6"/>
    <dgm:cxn modelId="{7599F964-0245-4118-B2A6-63045024E3D6}" srcId="{EEB4DCEA-351D-4543-BF8A-3260CF474724}" destId="{16ACB1B6-F690-496C-A18D-D72DA3BC3008}" srcOrd="0" destOrd="0" parTransId="{249E7BB7-33E0-41D7-9086-2849CB217553}" sibTransId="{43751692-1080-4F12-A360-75AFFC6183C8}"/>
    <dgm:cxn modelId="{35784938-93B0-4171-BB0D-D5EF5D787B54}" type="presOf" srcId="{76A0459A-0501-4280-B5BF-6E8FE35BDDF3}" destId="{DB5AFBB7-9645-4173-B4EF-48A7B01D2121}" srcOrd="0" destOrd="0" presId="urn:microsoft.com/office/officeart/2005/8/layout/radial6"/>
    <dgm:cxn modelId="{B57E6F3A-B6C8-4ED8-90C1-61E68119D029}" type="presOf" srcId="{8E29B2A1-52B4-4310-820B-66C5D28E1822}" destId="{9FD5C20C-4CB0-4FFF-8382-3350AC3B8C3A}" srcOrd="0" destOrd="0" presId="urn:microsoft.com/office/officeart/2005/8/layout/radial6"/>
    <dgm:cxn modelId="{81631887-4657-4957-AAAA-B751AB76A7A1}" srcId="{EEB4DCEA-351D-4543-BF8A-3260CF474724}" destId="{76F122E8-1D9A-48E0-AFC6-AEA75AA3B39B}" srcOrd="2" destOrd="0" parTransId="{455148E8-A952-47E5-BA25-890D34F7E30A}" sibTransId="{76A0459A-0501-4280-B5BF-6E8FE35BDDF3}"/>
    <dgm:cxn modelId="{BE848572-D5B2-43BD-8AA7-CA69F1707BFC}" type="presOf" srcId="{52529734-6CB9-4E21-AC08-6F8D56B94D1B}" destId="{23514639-F18D-4DB2-BD5A-01248B8263FB}" srcOrd="0" destOrd="0" presId="urn:microsoft.com/office/officeart/2005/8/layout/radial6"/>
    <dgm:cxn modelId="{B21D8F43-9ED6-4F57-AF7A-A0017F125DFA}" type="presOf" srcId="{DDB61125-E802-4684-BE8B-FA44F84C0AD4}" destId="{F1846D29-E3BD-448F-AF5C-2164B15F4AD9}" srcOrd="0" destOrd="0" presId="urn:microsoft.com/office/officeart/2005/8/layout/radial6"/>
    <dgm:cxn modelId="{C92CE748-E6DA-44BE-A012-0AC76328497C}" srcId="{EEB4DCEA-351D-4543-BF8A-3260CF474724}" destId="{8250A456-7088-42F7-BC59-DE34E5A308C5}" srcOrd="4" destOrd="0" parTransId="{BFBE0DB9-C58A-45CC-B3EC-754F307D772C}" sibTransId="{0444EB9E-75D7-4B4F-8DAF-9CC6B6A76496}"/>
    <dgm:cxn modelId="{FC7BDCE4-F1FA-4BA4-8E05-30BC4E1AE77A}" type="presOf" srcId="{8250A456-7088-42F7-BC59-DE34E5A308C5}" destId="{75B01F47-8D8B-446E-80F9-6FF0C8A39B77}" srcOrd="0" destOrd="0" presId="urn:microsoft.com/office/officeart/2005/8/layout/radial6"/>
    <dgm:cxn modelId="{3254B69F-C7EF-4659-AEE9-9F6118649D7B}" srcId="{EEB4DCEA-351D-4543-BF8A-3260CF474724}" destId="{52529734-6CB9-4E21-AC08-6F8D56B94D1B}" srcOrd="1" destOrd="0" parTransId="{2B4C02BC-CC61-488E-979A-7DFA43D59599}" sibTransId="{4174F060-08C4-4FFE-8F75-B6E8F3188E0C}"/>
    <dgm:cxn modelId="{ABAB6CC9-53F8-4453-BA80-8C7A30932E74}" type="presOf" srcId="{0444EB9E-75D7-4B4F-8DAF-9CC6B6A76496}" destId="{CF4866BB-3EF8-4013-A36F-AF574C71C0E2}" srcOrd="0" destOrd="0" presId="urn:microsoft.com/office/officeart/2005/8/layout/radial6"/>
    <dgm:cxn modelId="{D77B0D53-4B61-42C1-AA38-572458B06C9C}" type="presOf" srcId="{16ACB1B6-F690-496C-A18D-D72DA3BC3008}" destId="{95B0A390-7884-4828-83FD-DC54A854F8E2}" srcOrd="0" destOrd="0" presId="urn:microsoft.com/office/officeart/2005/8/layout/radial6"/>
    <dgm:cxn modelId="{B955B096-A73C-4A6F-99E6-90C07663FCE6}" srcId="{EEB4DCEA-351D-4543-BF8A-3260CF474724}" destId="{DDB61125-E802-4684-BE8B-FA44F84C0AD4}" srcOrd="3" destOrd="0" parTransId="{8B3E5EEF-3473-4574-9E10-FABCD0EB82BB}" sibTransId="{669A099F-7C93-4367-A3B0-9F25929C6F34}"/>
    <dgm:cxn modelId="{B014CC5F-DBA4-4942-B658-86C530AC07BB}" type="presOf" srcId="{76F122E8-1D9A-48E0-AFC6-AEA75AA3B39B}" destId="{C54C1586-2123-44EB-BAB6-633BEE23159B}" srcOrd="0" destOrd="0" presId="urn:microsoft.com/office/officeart/2005/8/layout/radial6"/>
    <dgm:cxn modelId="{FB6DBA08-9701-404F-BCDA-57476306218C}" type="presOf" srcId="{4174F060-08C4-4FFE-8F75-B6E8F3188E0C}" destId="{09B95E5D-5269-4B14-B55D-04A4E20D739E}" srcOrd="0" destOrd="0" presId="urn:microsoft.com/office/officeart/2005/8/layout/radial6"/>
    <dgm:cxn modelId="{FBF93806-BD38-41CB-9F63-7855713CD87E}" type="presParOf" srcId="{9FD5C20C-4CB0-4FFF-8382-3350AC3B8C3A}" destId="{1005DD9A-0D7F-4A4B-9E33-E2DB1AFB92B0}" srcOrd="0" destOrd="0" presId="urn:microsoft.com/office/officeart/2005/8/layout/radial6"/>
    <dgm:cxn modelId="{1F081EC0-D148-45D6-A765-693F57DF7440}" type="presParOf" srcId="{9FD5C20C-4CB0-4FFF-8382-3350AC3B8C3A}" destId="{95B0A390-7884-4828-83FD-DC54A854F8E2}" srcOrd="1" destOrd="0" presId="urn:microsoft.com/office/officeart/2005/8/layout/radial6"/>
    <dgm:cxn modelId="{5132FF44-6B2F-4597-82B9-317A54A4318C}" type="presParOf" srcId="{9FD5C20C-4CB0-4FFF-8382-3350AC3B8C3A}" destId="{CB99DCA7-4320-4AA6-9BF7-3892A50E96B3}" srcOrd="2" destOrd="0" presId="urn:microsoft.com/office/officeart/2005/8/layout/radial6"/>
    <dgm:cxn modelId="{D816590D-0E8E-4B3D-895F-7B339CF07CC7}" type="presParOf" srcId="{9FD5C20C-4CB0-4FFF-8382-3350AC3B8C3A}" destId="{8D1CDB70-F985-48FA-B250-68A7DFF88749}" srcOrd="3" destOrd="0" presId="urn:microsoft.com/office/officeart/2005/8/layout/radial6"/>
    <dgm:cxn modelId="{334702A0-1539-460D-AAEF-1AB22DFCD986}" type="presParOf" srcId="{9FD5C20C-4CB0-4FFF-8382-3350AC3B8C3A}" destId="{23514639-F18D-4DB2-BD5A-01248B8263FB}" srcOrd="4" destOrd="0" presId="urn:microsoft.com/office/officeart/2005/8/layout/radial6"/>
    <dgm:cxn modelId="{99B99D40-F1AB-4C07-B0B9-FDAD7C025398}" type="presParOf" srcId="{9FD5C20C-4CB0-4FFF-8382-3350AC3B8C3A}" destId="{D8CE48BC-D944-4072-BDD4-68D0F833C39A}" srcOrd="5" destOrd="0" presId="urn:microsoft.com/office/officeart/2005/8/layout/radial6"/>
    <dgm:cxn modelId="{003E12CC-E8BC-4872-B51B-F7EB1842A9C6}" type="presParOf" srcId="{9FD5C20C-4CB0-4FFF-8382-3350AC3B8C3A}" destId="{09B95E5D-5269-4B14-B55D-04A4E20D739E}" srcOrd="6" destOrd="0" presId="urn:microsoft.com/office/officeart/2005/8/layout/radial6"/>
    <dgm:cxn modelId="{C83CF54B-5F29-4799-8D21-56988A09B313}" type="presParOf" srcId="{9FD5C20C-4CB0-4FFF-8382-3350AC3B8C3A}" destId="{C54C1586-2123-44EB-BAB6-633BEE23159B}" srcOrd="7" destOrd="0" presId="urn:microsoft.com/office/officeart/2005/8/layout/radial6"/>
    <dgm:cxn modelId="{99719BD9-DDCE-4CEE-9FB6-58AA641B0717}" type="presParOf" srcId="{9FD5C20C-4CB0-4FFF-8382-3350AC3B8C3A}" destId="{D8062269-6DCA-4D5E-8825-DF50A0751986}" srcOrd="8" destOrd="0" presId="urn:microsoft.com/office/officeart/2005/8/layout/radial6"/>
    <dgm:cxn modelId="{82D71211-5D4D-4B16-859C-70B8F18A2619}" type="presParOf" srcId="{9FD5C20C-4CB0-4FFF-8382-3350AC3B8C3A}" destId="{DB5AFBB7-9645-4173-B4EF-48A7B01D2121}" srcOrd="9" destOrd="0" presId="urn:microsoft.com/office/officeart/2005/8/layout/radial6"/>
    <dgm:cxn modelId="{E354CC1F-13F8-4143-905A-5CC41DE715AE}" type="presParOf" srcId="{9FD5C20C-4CB0-4FFF-8382-3350AC3B8C3A}" destId="{F1846D29-E3BD-448F-AF5C-2164B15F4AD9}" srcOrd="10" destOrd="0" presId="urn:microsoft.com/office/officeart/2005/8/layout/radial6"/>
    <dgm:cxn modelId="{61920F38-4186-43F2-93D5-8D2A357D0B01}" type="presParOf" srcId="{9FD5C20C-4CB0-4FFF-8382-3350AC3B8C3A}" destId="{5E0A14B2-1C94-4A8F-A948-C38150B35F3F}" srcOrd="11" destOrd="0" presId="urn:microsoft.com/office/officeart/2005/8/layout/radial6"/>
    <dgm:cxn modelId="{766A9605-AFAA-4C19-BF06-EB698533F005}" type="presParOf" srcId="{9FD5C20C-4CB0-4FFF-8382-3350AC3B8C3A}" destId="{59FC3589-D744-4730-AF7A-7F55D95CC09D}" srcOrd="12" destOrd="0" presId="urn:microsoft.com/office/officeart/2005/8/layout/radial6"/>
    <dgm:cxn modelId="{A5A69AD3-ADB3-4D9E-9C7E-10B79566E6A3}" type="presParOf" srcId="{9FD5C20C-4CB0-4FFF-8382-3350AC3B8C3A}" destId="{75B01F47-8D8B-446E-80F9-6FF0C8A39B77}" srcOrd="13" destOrd="0" presId="urn:microsoft.com/office/officeart/2005/8/layout/radial6"/>
    <dgm:cxn modelId="{BC3B4013-96EB-425D-9367-36C5A9460E58}" type="presParOf" srcId="{9FD5C20C-4CB0-4FFF-8382-3350AC3B8C3A}" destId="{4E64ADF2-9CEE-48CB-ACE4-D1516291B4F8}" srcOrd="14" destOrd="0" presId="urn:microsoft.com/office/officeart/2005/8/layout/radial6"/>
    <dgm:cxn modelId="{F22A91E5-F340-4633-9B81-6765414A95BE}" type="presParOf" srcId="{9FD5C20C-4CB0-4FFF-8382-3350AC3B8C3A}" destId="{CF4866BB-3EF8-4013-A36F-AF574C71C0E2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B1362-2ACA-450C-BEE1-F4D37615AAC0}">
      <dsp:nvSpPr>
        <dsp:cNvPr id="0" name=""/>
        <dsp:cNvSpPr/>
      </dsp:nvSpPr>
      <dsp:spPr>
        <a:xfrm>
          <a:off x="769649" y="114742"/>
          <a:ext cx="1881205" cy="1771248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Shipper Pack</a:t>
          </a:r>
          <a:endParaRPr lang="en-GB" sz="700" kern="1200" dirty="0"/>
        </a:p>
      </dsp:txBody>
      <dsp:txXfrm>
        <a:off x="1381511" y="203305"/>
        <a:ext cx="657481" cy="265687"/>
      </dsp:txXfrm>
    </dsp:sp>
    <dsp:sp modelId="{914E7AD7-8940-4237-9CDA-B917DA68D641}">
      <dsp:nvSpPr>
        <dsp:cNvPr id="0" name=""/>
        <dsp:cNvSpPr/>
      </dsp:nvSpPr>
      <dsp:spPr>
        <a:xfrm>
          <a:off x="132731" y="1114194"/>
          <a:ext cx="1346508" cy="131038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PARR</a:t>
          </a:r>
          <a:endParaRPr lang="en-GB" sz="700" kern="1200" dirty="0"/>
        </a:p>
      </dsp:txBody>
      <dsp:txXfrm>
        <a:off x="492249" y="1196093"/>
        <a:ext cx="627472" cy="245696"/>
      </dsp:txXfrm>
    </dsp:sp>
    <dsp:sp modelId="{25A05A94-A3FD-4E54-A4F0-3847C11BDC25}">
      <dsp:nvSpPr>
        <dsp:cNvPr id="0" name=""/>
        <dsp:cNvSpPr/>
      </dsp:nvSpPr>
      <dsp:spPr>
        <a:xfrm>
          <a:off x="1296142" y="1728185"/>
          <a:ext cx="579861" cy="55577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84" tIns="49784" rIns="49784" bIns="49784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/>
            <a:t>UIG</a:t>
          </a:r>
          <a:endParaRPr lang="en-GB" sz="700" kern="1200" dirty="0"/>
        </a:p>
      </dsp:txBody>
      <dsp:txXfrm>
        <a:off x="1381060" y="1867130"/>
        <a:ext cx="410023" cy="2778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6634DB-9947-4CF4-8BF1-6C53FFE18CAC}">
      <dsp:nvSpPr>
        <dsp:cNvPr id="0" name=""/>
        <dsp:cNvSpPr/>
      </dsp:nvSpPr>
      <dsp:spPr>
        <a:xfrm>
          <a:off x="576066" y="0"/>
          <a:ext cx="2802796" cy="2802796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Shipper Pack</a:t>
          </a:r>
          <a:endParaRPr lang="en-GB" sz="1000" kern="1200" dirty="0"/>
        </a:p>
      </dsp:txBody>
      <dsp:txXfrm>
        <a:off x="1487675" y="140139"/>
        <a:ext cx="979577" cy="420419"/>
      </dsp:txXfrm>
    </dsp:sp>
    <dsp:sp modelId="{01948EFD-7F56-490C-96B5-FED197A20601}">
      <dsp:nvSpPr>
        <dsp:cNvPr id="0" name=""/>
        <dsp:cNvSpPr/>
      </dsp:nvSpPr>
      <dsp:spPr>
        <a:xfrm>
          <a:off x="721062" y="440017"/>
          <a:ext cx="2102097" cy="2102097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PARR</a:t>
          </a:r>
          <a:endParaRPr lang="en-GB" sz="1000" kern="1200" dirty="0"/>
        </a:p>
      </dsp:txBody>
      <dsp:txXfrm>
        <a:off x="1282321" y="571399"/>
        <a:ext cx="979577" cy="394143"/>
      </dsp:txXfrm>
    </dsp:sp>
    <dsp:sp modelId="{ABEF0299-7372-4E2C-821E-6D4EBB39A67C}">
      <dsp:nvSpPr>
        <dsp:cNvPr id="0" name=""/>
        <dsp:cNvSpPr/>
      </dsp:nvSpPr>
      <dsp:spPr>
        <a:xfrm>
          <a:off x="259504" y="806686"/>
          <a:ext cx="1401398" cy="1401398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UIG</a:t>
          </a:r>
          <a:endParaRPr lang="en-GB" sz="1000" kern="1200" dirty="0"/>
        </a:p>
      </dsp:txBody>
      <dsp:txXfrm>
        <a:off x="464734" y="1157036"/>
        <a:ext cx="990938" cy="700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866BB-3EF8-4013-A36F-AF574C71C0E2}">
      <dsp:nvSpPr>
        <dsp:cNvPr id="0" name=""/>
        <dsp:cNvSpPr/>
      </dsp:nvSpPr>
      <dsp:spPr>
        <a:xfrm>
          <a:off x="1243295" y="479491"/>
          <a:ext cx="3202040" cy="3202040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FC3589-D744-4730-AF7A-7F55D95CC09D}">
      <dsp:nvSpPr>
        <dsp:cNvPr id="0" name=""/>
        <dsp:cNvSpPr/>
      </dsp:nvSpPr>
      <dsp:spPr>
        <a:xfrm>
          <a:off x="1243295" y="479491"/>
          <a:ext cx="3202040" cy="3202040"/>
        </a:xfrm>
        <a:prstGeom prst="blockArc">
          <a:avLst>
            <a:gd name="adj1" fmla="val 7560000"/>
            <a:gd name="adj2" fmla="val 1188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AFBB7-9645-4173-B4EF-48A7B01D2121}">
      <dsp:nvSpPr>
        <dsp:cNvPr id="0" name=""/>
        <dsp:cNvSpPr/>
      </dsp:nvSpPr>
      <dsp:spPr>
        <a:xfrm>
          <a:off x="1243295" y="479491"/>
          <a:ext cx="3202040" cy="3202040"/>
        </a:xfrm>
        <a:prstGeom prst="blockArc">
          <a:avLst>
            <a:gd name="adj1" fmla="val 3240000"/>
            <a:gd name="adj2" fmla="val 756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B95E5D-5269-4B14-B55D-04A4E20D739E}">
      <dsp:nvSpPr>
        <dsp:cNvPr id="0" name=""/>
        <dsp:cNvSpPr/>
      </dsp:nvSpPr>
      <dsp:spPr>
        <a:xfrm>
          <a:off x="1243295" y="479491"/>
          <a:ext cx="3202040" cy="3202040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CDB70-F985-48FA-B250-68A7DFF88749}">
      <dsp:nvSpPr>
        <dsp:cNvPr id="0" name=""/>
        <dsp:cNvSpPr/>
      </dsp:nvSpPr>
      <dsp:spPr>
        <a:xfrm>
          <a:off x="1243295" y="479491"/>
          <a:ext cx="3202040" cy="3202040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05DD9A-0D7F-4A4B-9E33-E2DB1AFB92B0}">
      <dsp:nvSpPr>
        <dsp:cNvPr id="0" name=""/>
        <dsp:cNvSpPr/>
      </dsp:nvSpPr>
      <dsp:spPr>
        <a:xfrm>
          <a:off x="2108238" y="1344433"/>
          <a:ext cx="1472155" cy="1472155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Simplify the Energy Market</a:t>
          </a:r>
          <a:endParaRPr lang="en-GB" sz="1800" kern="1200" dirty="0"/>
        </a:p>
      </dsp:txBody>
      <dsp:txXfrm>
        <a:off x="2323830" y="1560025"/>
        <a:ext cx="1040971" cy="1040971"/>
      </dsp:txXfrm>
    </dsp:sp>
    <dsp:sp modelId="{95B0A390-7884-4828-83FD-DC54A854F8E2}">
      <dsp:nvSpPr>
        <dsp:cNvPr id="0" name=""/>
        <dsp:cNvSpPr/>
      </dsp:nvSpPr>
      <dsp:spPr>
        <a:xfrm>
          <a:off x="2329061" y="1335"/>
          <a:ext cx="1030509" cy="103050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Consistency of data</a:t>
          </a:r>
          <a:endParaRPr lang="en-GB" sz="1000" kern="1200" dirty="0"/>
        </a:p>
      </dsp:txBody>
      <dsp:txXfrm>
        <a:off x="2479976" y="152250"/>
        <a:ext cx="728679" cy="728679"/>
      </dsp:txXfrm>
    </dsp:sp>
    <dsp:sp modelId="{23514639-F18D-4DB2-BD5A-01248B8263FB}">
      <dsp:nvSpPr>
        <dsp:cNvPr id="0" name=""/>
        <dsp:cNvSpPr/>
      </dsp:nvSpPr>
      <dsp:spPr>
        <a:xfrm>
          <a:off x="3816439" y="1081978"/>
          <a:ext cx="1030509" cy="103050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Reduces UIG exposure</a:t>
          </a:r>
          <a:endParaRPr lang="en-GB" sz="1000" kern="1200" dirty="0"/>
        </a:p>
      </dsp:txBody>
      <dsp:txXfrm>
        <a:off x="3967354" y="1232893"/>
        <a:ext cx="728679" cy="728679"/>
      </dsp:txXfrm>
    </dsp:sp>
    <dsp:sp modelId="{C54C1586-2123-44EB-BAB6-633BEE23159B}">
      <dsp:nvSpPr>
        <dsp:cNvPr id="0" name=""/>
        <dsp:cNvSpPr/>
      </dsp:nvSpPr>
      <dsp:spPr>
        <a:xfrm>
          <a:off x="3248311" y="2830496"/>
          <a:ext cx="1030509" cy="103050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Enables self-serve</a:t>
          </a:r>
          <a:endParaRPr lang="en-GB" sz="1000" kern="1200" dirty="0"/>
        </a:p>
      </dsp:txBody>
      <dsp:txXfrm>
        <a:off x="3399226" y="2981411"/>
        <a:ext cx="728679" cy="728679"/>
      </dsp:txXfrm>
    </dsp:sp>
    <dsp:sp modelId="{F1846D29-E3BD-448F-AF5C-2164B15F4AD9}">
      <dsp:nvSpPr>
        <dsp:cNvPr id="0" name=""/>
        <dsp:cNvSpPr/>
      </dsp:nvSpPr>
      <dsp:spPr>
        <a:xfrm>
          <a:off x="1409811" y="2830496"/>
          <a:ext cx="1030509" cy="103050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Prevents PAC escalations</a:t>
          </a:r>
          <a:endParaRPr lang="en-GB" sz="1000" kern="1200" dirty="0"/>
        </a:p>
      </dsp:txBody>
      <dsp:txXfrm>
        <a:off x="1560726" y="2981411"/>
        <a:ext cx="728679" cy="728679"/>
      </dsp:txXfrm>
    </dsp:sp>
    <dsp:sp modelId="{75B01F47-8D8B-446E-80F9-6FF0C8A39B77}">
      <dsp:nvSpPr>
        <dsp:cNvPr id="0" name=""/>
        <dsp:cNvSpPr/>
      </dsp:nvSpPr>
      <dsp:spPr>
        <a:xfrm>
          <a:off x="841683" y="1081978"/>
          <a:ext cx="1030509" cy="1030509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Delivers change holistically</a:t>
          </a:r>
          <a:endParaRPr lang="en-GB" sz="1000" kern="1200" dirty="0"/>
        </a:p>
      </dsp:txBody>
      <dsp:txXfrm>
        <a:off x="992598" y="1232893"/>
        <a:ext cx="728679" cy="728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0" y="0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0"/>
            <a:ext cx="5379720" cy="4443413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0" y="9378824"/>
            <a:ext cx="2914015" cy="493713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3564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Shipper / PARR report –</a:t>
            </a:r>
            <a:br>
              <a:rPr lang="en-GB" sz="4000" dirty="0" smtClean="0"/>
            </a:br>
            <a:r>
              <a:rPr lang="en-GB" sz="4000" dirty="0" smtClean="0"/>
              <a:t>Analysis update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155926"/>
            <a:ext cx="6400800" cy="504056"/>
          </a:xfrm>
        </p:spPr>
        <p:txBody>
          <a:bodyPr>
            <a:normAutofit/>
          </a:bodyPr>
          <a:lstStyle/>
          <a:p>
            <a:r>
              <a:rPr lang="en-GB" sz="2000" smtClean="0"/>
              <a:t>4</a:t>
            </a:r>
            <a:r>
              <a:rPr lang="en-GB" sz="2000" baseline="30000" smtClean="0"/>
              <a:t>th</a:t>
            </a:r>
            <a:r>
              <a:rPr lang="en-GB" sz="2000" smtClean="0"/>
              <a:t> June 2019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6232" y="1059582"/>
            <a:ext cx="58326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 smtClean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Take customers on the journey including: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Approach to the Analysis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Journey / Results of the Analysis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Enduring solution / benefits to the customer</a:t>
            </a:r>
            <a:endParaRPr lang="en-GB" sz="16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338" y="981948"/>
            <a:ext cx="21336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44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Analysis </a:t>
            </a:r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6059016" cy="367240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200" b="1" dirty="0">
                <a:solidFill>
                  <a:schemeClr val="accent1"/>
                </a:solidFill>
                <a:ea typeface="+mj-ea"/>
              </a:rPr>
              <a:t>The analysis was a collaborative approach involving customer team, advocates, </a:t>
            </a: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Subject Matter Experts (SMEs) </a:t>
            </a:r>
            <a:r>
              <a:rPr lang="en-GB" sz="1200" b="1" dirty="0">
                <a:solidFill>
                  <a:schemeClr val="accent1"/>
                </a:solidFill>
                <a:ea typeface="+mj-ea"/>
              </a:rPr>
              <a:t>and the Data Platform team</a:t>
            </a:r>
          </a:p>
          <a:p>
            <a:pPr>
              <a:lnSpc>
                <a:spcPct val="150000"/>
              </a:lnSpc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Holistic approach to the analysis which considered: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Existing Shipper Pack / PARR report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Identified inflight change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Anticipated future needs</a:t>
            </a:r>
          </a:p>
          <a:p>
            <a:pPr>
              <a:lnSpc>
                <a:spcPct val="150000"/>
              </a:lnSpc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The analysis looked to identify: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>
                <a:solidFill>
                  <a:schemeClr val="accent1"/>
                </a:solidFill>
              </a:rPr>
              <a:t>Consistency / alignment </a:t>
            </a:r>
            <a:r>
              <a:rPr lang="en-GB" sz="1200" b="1" dirty="0" smtClean="0">
                <a:solidFill>
                  <a:schemeClr val="accent1"/>
                </a:solidFill>
              </a:rPr>
              <a:t>issues</a:t>
            </a:r>
            <a:endParaRPr lang="en-GB" sz="1200" b="1" dirty="0">
              <a:solidFill>
                <a:schemeClr val="accent1"/>
              </a:solidFill>
            </a:endParaRP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>
                <a:solidFill>
                  <a:schemeClr val="accent1"/>
                </a:solidFill>
              </a:rPr>
              <a:t>New </a:t>
            </a:r>
            <a:r>
              <a:rPr lang="en-GB" sz="1200" b="1" dirty="0" smtClean="0">
                <a:solidFill>
                  <a:schemeClr val="accent1"/>
                </a:solidFill>
              </a:rPr>
              <a:t>metrics / insight to be added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</a:rPr>
              <a:t>Opportunities </a:t>
            </a:r>
            <a:r>
              <a:rPr lang="en-GB" sz="1200" b="1" dirty="0">
                <a:solidFill>
                  <a:schemeClr val="accent1"/>
                </a:solidFill>
              </a:rPr>
              <a:t>to automate the </a:t>
            </a:r>
            <a:r>
              <a:rPr lang="en-GB" sz="1200" b="1" dirty="0" smtClean="0">
                <a:solidFill>
                  <a:schemeClr val="accent1"/>
                </a:solidFill>
              </a:rPr>
              <a:t>process</a:t>
            </a:r>
          </a:p>
          <a:p>
            <a:pPr lvl="1"/>
            <a:endParaRPr lang="en-GB" sz="1000" b="1" dirty="0">
              <a:solidFill>
                <a:schemeClr val="accent1"/>
              </a:solidFill>
              <a:ea typeface="+mj-ea"/>
            </a:endParaRPr>
          </a:p>
          <a:p>
            <a:pPr lvl="1"/>
            <a:endParaRPr lang="en-GB" sz="700" dirty="0" smtClean="0">
              <a:solidFill>
                <a:schemeClr val="accent1"/>
              </a:solidFill>
              <a:ea typeface="+mj-ea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145" y="411510"/>
            <a:ext cx="2133600" cy="197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81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Output / Journey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83793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accent1"/>
                </a:solidFill>
              </a:rPr>
              <a:t>The analysis identified a </a:t>
            </a:r>
            <a:r>
              <a:rPr lang="en-GB" sz="900" b="1" dirty="0">
                <a:solidFill>
                  <a:schemeClr val="accent1"/>
                </a:solidFill>
              </a:rPr>
              <a:t>number of issues </a:t>
            </a:r>
            <a:r>
              <a:rPr lang="en-GB" sz="900" b="1" dirty="0" smtClean="0">
                <a:solidFill>
                  <a:schemeClr val="accent1"/>
                </a:solidFill>
              </a:rPr>
              <a:t>(examples are </a:t>
            </a:r>
            <a:r>
              <a:rPr lang="en-GB" sz="900" b="1" dirty="0">
                <a:solidFill>
                  <a:schemeClr val="accent1"/>
                </a:solidFill>
              </a:rPr>
              <a:t>detailed </a:t>
            </a:r>
            <a:r>
              <a:rPr lang="en-GB" sz="900" b="1" dirty="0" smtClean="0">
                <a:solidFill>
                  <a:schemeClr val="accent1"/>
                </a:solidFill>
              </a:rPr>
              <a:t>within </a:t>
            </a:r>
            <a:r>
              <a:rPr lang="en-GB" sz="900" b="1" dirty="0">
                <a:solidFill>
                  <a:schemeClr val="accent1"/>
                </a:solidFill>
              </a:rPr>
              <a:t>the </a:t>
            </a:r>
            <a:r>
              <a:rPr lang="en-GB" sz="900" b="1" dirty="0" smtClean="0">
                <a:solidFill>
                  <a:schemeClr val="accent1"/>
                </a:solidFill>
              </a:rPr>
              <a:t>table below) </a:t>
            </a:r>
            <a:r>
              <a:rPr lang="en-GB" sz="900" b="1" dirty="0">
                <a:solidFill>
                  <a:schemeClr val="accent1"/>
                </a:solidFill>
              </a:rPr>
              <a:t>including: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00" b="1" dirty="0" smtClean="0">
                <a:solidFill>
                  <a:schemeClr val="accent1"/>
                </a:solidFill>
              </a:rPr>
              <a:t>Inconsistencies between the reports</a:t>
            </a:r>
            <a:endParaRPr lang="en-GB" sz="900" b="1" dirty="0">
              <a:solidFill>
                <a:schemeClr val="accent1"/>
              </a:solidFill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00" b="1" dirty="0">
                <a:solidFill>
                  <a:schemeClr val="accent1"/>
                </a:solidFill>
              </a:rPr>
              <a:t>Reports not being </a:t>
            </a:r>
            <a:r>
              <a:rPr lang="en-GB" sz="900" b="1" dirty="0" smtClean="0">
                <a:solidFill>
                  <a:schemeClr val="accent1"/>
                </a:solidFill>
              </a:rPr>
              <a:t>aligned e.g. split by class</a:t>
            </a:r>
            <a:endParaRPr lang="en-GB" sz="900" b="1" dirty="0">
              <a:solidFill>
                <a:schemeClr val="accent1"/>
              </a:solidFill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00" b="1" dirty="0" smtClean="0">
                <a:solidFill>
                  <a:schemeClr val="accent1"/>
                </a:solidFill>
              </a:rPr>
              <a:t>A lack </a:t>
            </a:r>
            <a:r>
              <a:rPr lang="en-GB" sz="900" b="1" dirty="0">
                <a:solidFill>
                  <a:schemeClr val="accent1"/>
                </a:solidFill>
              </a:rPr>
              <a:t>of low level information / insight 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11606040"/>
              </p:ext>
            </p:extLst>
          </p:nvPr>
        </p:nvGraphicFramePr>
        <p:xfrm>
          <a:off x="6372200" y="411510"/>
          <a:ext cx="2650855" cy="288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3528" y="3430220"/>
            <a:ext cx="81369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chemeClr val="accent1"/>
                </a:solidFill>
              </a:rPr>
              <a:t>The analysis established that there is </a:t>
            </a:r>
            <a:r>
              <a:rPr lang="en-GB" sz="900" b="1" dirty="0" smtClean="0">
                <a:solidFill>
                  <a:schemeClr val="accent1"/>
                </a:solidFill>
              </a:rPr>
              <a:t>little </a:t>
            </a:r>
            <a:r>
              <a:rPr lang="en-GB" sz="900" b="1" dirty="0">
                <a:solidFill>
                  <a:schemeClr val="accent1"/>
                </a:solidFill>
              </a:rPr>
              <a:t>overlap between the Shipper Pack and PARR </a:t>
            </a:r>
            <a:r>
              <a:rPr lang="en-GB" sz="900" b="1" dirty="0" smtClean="0">
                <a:solidFill>
                  <a:schemeClr val="accent1"/>
                </a:solidFill>
              </a:rPr>
              <a:t>reports, they were designed and built for different purposes at different times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accent1"/>
                </a:solidFill>
              </a:rPr>
              <a:t>How the reports are used is changing, customers are cross referencing the reports which is leading to confusion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8803" y="3850764"/>
            <a:ext cx="489654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 smtClean="0">
                <a:solidFill>
                  <a:schemeClr val="accent1"/>
                </a:solidFill>
              </a:rPr>
              <a:t>The analysis also identified opportunities including: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00" b="1" dirty="0" smtClean="0">
                <a:solidFill>
                  <a:schemeClr val="accent1"/>
                </a:solidFill>
              </a:rPr>
              <a:t>Providing the data via self server mechanism 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00" b="1" dirty="0" smtClean="0">
                <a:solidFill>
                  <a:schemeClr val="accent1"/>
                </a:solidFill>
              </a:rPr>
              <a:t>Giving customers insight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1545818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</a:rPr>
              <a:t>Inconsistency examples: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92080" y="3949714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</a:rPr>
              <a:t>Number of changes identified: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32240" y="830748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accent1"/>
                </a:solidFill>
              </a:rPr>
              <a:t>As is:</a:t>
            </a:r>
            <a:endParaRPr lang="en-GB" sz="1000" b="1" dirty="0">
              <a:solidFill>
                <a:schemeClr val="accent1"/>
              </a:solidFill>
            </a:endParaRPr>
          </a:p>
        </p:txBody>
      </p:sp>
      <p:pic>
        <p:nvPicPr>
          <p:cNvPr id="9241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803" y="1810734"/>
            <a:ext cx="4738015" cy="16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43" name="Picture 2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169365"/>
            <a:ext cx="3456384" cy="82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8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3478"/>
            <a:ext cx="8229600" cy="637580"/>
          </a:xfrm>
        </p:spPr>
        <p:txBody>
          <a:bodyPr/>
          <a:lstStyle/>
          <a:p>
            <a:r>
              <a:rPr lang="en-GB" dirty="0" smtClean="0"/>
              <a:t>Enduring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15566"/>
            <a:ext cx="3960440" cy="20882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1400" b="1" dirty="0" smtClean="0">
                <a:solidFill>
                  <a:schemeClr val="accent1"/>
                </a:solidFill>
                <a:ea typeface="+mj-ea"/>
              </a:rPr>
              <a:t>Aims: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/>
                </a:solidFill>
                <a:ea typeface="+mj-ea"/>
              </a:rPr>
              <a:t>Provides one source of the truth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/>
                </a:solidFill>
                <a:ea typeface="+mj-ea"/>
              </a:rPr>
              <a:t>Enables customers to drill down and obtain insight</a:t>
            </a:r>
          </a:p>
          <a:p>
            <a:pPr>
              <a:lnSpc>
                <a:spcPct val="150000"/>
              </a:lnSpc>
            </a:pPr>
            <a:r>
              <a:rPr lang="en-US" sz="1400" b="1" dirty="0" smtClean="0">
                <a:solidFill>
                  <a:schemeClr val="accent1"/>
                </a:solidFill>
                <a:ea typeface="+mj-ea"/>
              </a:rPr>
              <a:t>Customers are able to self-serve</a:t>
            </a:r>
          </a:p>
          <a:p>
            <a:pPr marL="0" indent="0">
              <a:buNone/>
            </a:pPr>
            <a:endParaRPr lang="en-US" sz="1400" b="1" dirty="0" smtClean="0">
              <a:solidFill>
                <a:schemeClr val="accent1"/>
              </a:solidFill>
              <a:ea typeface="+mj-ea"/>
            </a:endParaRPr>
          </a:p>
          <a:p>
            <a:pPr marL="0" indent="0">
              <a:buNone/>
            </a:pPr>
            <a:endParaRPr lang="en-US" sz="1400" b="1" dirty="0">
              <a:solidFill>
                <a:schemeClr val="accent1"/>
              </a:solidFill>
              <a:ea typeface="+mj-ea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32598638"/>
              </p:ext>
            </p:extLst>
          </p:nvPr>
        </p:nvGraphicFramePr>
        <p:xfrm>
          <a:off x="5004048" y="1373756"/>
          <a:ext cx="3672407" cy="28027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44690" y="1010826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Be </a:t>
            </a:r>
            <a:r>
              <a:rPr lang="en-GB" sz="1400" b="1" dirty="0" smtClean="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solution:</a:t>
            </a:r>
            <a:endParaRPr lang="en-GB" sz="1400" b="1" dirty="0">
              <a:solidFill>
                <a:schemeClr val="accent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67683092"/>
              </p:ext>
            </p:extLst>
          </p:nvPr>
        </p:nvGraphicFramePr>
        <p:xfrm>
          <a:off x="1619672" y="653942"/>
          <a:ext cx="568863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Benefits for the customer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914292" y="973178"/>
            <a:ext cx="4427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the customer with one truth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603" y="1854636"/>
            <a:ext cx="2774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Enabling customer to maintain correct data will potentially improve their exposure to UIG</a:t>
            </a:r>
            <a:endParaRPr lang="en-GB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3814992"/>
            <a:ext cx="3203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Gives customers easy access to their data</a:t>
            </a:r>
            <a:endParaRPr lang="en-GB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8902" y="380825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Provides the data so customers can mitigate PAC escalations</a:t>
            </a:r>
            <a:endParaRPr lang="en-GB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1799176"/>
            <a:ext cx="2481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needs are evolving, the approach try's to anticipate future needs</a:t>
            </a:r>
            <a:endParaRPr lang="en-GB" sz="1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5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478"/>
            <a:ext cx="9144000" cy="6375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43558"/>
            <a:ext cx="8229600" cy="244224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GB" sz="1400" b="1" dirty="0" smtClean="0">
                <a:solidFill>
                  <a:schemeClr val="accent1"/>
                </a:solidFill>
                <a:ea typeface="+mj-ea"/>
              </a:rPr>
              <a:t>Confirm delivery approach:</a:t>
            </a:r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Existing delivery approach – Delivering individual Change Proposals (CPs) in isolation </a:t>
            </a:r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GB" sz="1200" b="1" dirty="0" smtClean="0">
                <a:solidFill>
                  <a:schemeClr val="accent1"/>
                </a:solidFill>
                <a:ea typeface="+mj-ea"/>
              </a:rPr>
              <a:t>Iterative delivery model – Regular drops providing early benefits for customers </a:t>
            </a:r>
            <a:endParaRPr lang="en-GB" sz="1200" b="1" dirty="0">
              <a:solidFill>
                <a:schemeClr val="accent1"/>
              </a:solidFill>
              <a:ea typeface="+mj-ea"/>
            </a:endParaRPr>
          </a:p>
          <a:p>
            <a:pPr marL="1200150" lvl="3" indent="-342900">
              <a:lnSpc>
                <a:spcPct val="200000"/>
              </a:lnSpc>
            </a:pPr>
            <a:r>
              <a:rPr lang="en-GB" sz="1200" b="1" dirty="0">
                <a:solidFill>
                  <a:schemeClr val="accent1"/>
                </a:solidFill>
                <a:ea typeface="+mj-ea"/>
              </a:rPr>
              <a:t>Establishing a Beta Team who will get early visibility of the dashboard to aid development</a:t>
            </a:r>
          </a:p>
          <a:p>
            <a:pPr>
              <a:lnSpc>
                <a:spcPct val="200000"/>
              </a:lnSpc>
            </a:pPr>
            <a:r>
              <a:rPr lang="en-GB" sz="1400" b="1" dirty="0" smtClean="0">
                <a:solidFill>
                  <a:schemeClr val="accent1"/>
                </a:solidFill>
                <a:ea typeface="+mj-ea"/>
              </a:rPr>
              <a:t>Provide </a:t>
            </a:r>
            <a:r>
              <a:rPr lang="en-GB" sz="1400" b="1" dirty="0">
                <a:solidFill>
                  <a:schemeClr val="accent1"/>
                </a:solidFill>
                <a:ea typeface="+mj-ea"/>
              </a:rPr>
              <a:t>visibility of delivery timelines / costs – July</a:t>
            </a:r>
          </a:p>
          <a:p>
            <a:pPr marL="3429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1400" b="1" dirty="0" smtClean="0">
                <a:solidFill>
                  <a:schemeClr val="accent1"/>
                </a:solidFill>
                <a:ea typeface="+mj-ea"/>
              </a:rPr>
              <a:t>Mobilise for </a:t>
            </a:r>
            <a:r>
              <a:rPr lang="en-GB" sz="1400" b="1" dirty="0" smtClean="0">
                <a:solidFill>
                  <a:schemeClr val="accent1"/>
                </a:solidFill>
                <a:ea typeface="+mj-ea"/>
              </a:rPr>
              <a:t>delivery</a:t>
            </a:r>
            <a:r>
              <a:rPr lang="en-GB" sz="1200" b="1" dirty="0">
                <a:solidFill>
                  <a:schemeClr val="accent1"/>
                </a:solidFill>
                <a:ea typeface="+mj-ea"/>
              </a:rPr>
              <a:t> </a:t>
            </a:r>
            <a:endParaRPr lang="en-GB" sz="1200" b="1" dirty="0" smtClean="0">
              <a:solidFill>
                <a:schemeClr val="accent1"/>
              </a:solidFill>
              <a:ea typeface="+mj-ea"/>
            </a:endParaRPr>
          </a:p>
          <a:p>
            <a:pPr>
              <a:lnSpc>
                <a:spcPct val="150000"/>
              </a:lnSpc>
            </a:pPr>
            <a:endParaRPr lang="en-GB" sz="1400" b="1" dirty="0" smtClean="0">
              <a:solidFill>
                <a:schemeClr val="accent1"/>
              </a:solidFill>
              <a:ea typeface="+mj-ea"/>
            </a:endParaRPr>
          </a:p>
          <a:p>
            <a:pPr marL="0" indent="0">
              <a:buNone/>
            </a:pPr>
            <a:endParaRPr lang="en-GB" sz="1400" b="1" dirty="0" smtClean="0">
              <a:solidFill>
                <a:schemeClr val="accent1"/>
              </a:solidFill>
              <a:ea typeface="+mj-ea"/>
            </a:endParaRPr>
          </a:p>
          <a:p>
            <a:endParaRPr lang="en-GB" sz="1400" b="1" dirty="0">
              <a:solidFill>
                <a:schemeClr val="accent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4099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A680E88F26E4089E0A26295EE42A6" ma:contentTypeVersion="0" ma:contentTypeDescription="Create a new document." ma:contentTypeScope="" ma:versionID="40debb1e70e034a71f025267bc88b3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21835F-666C-41E5-B198-5492E07135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22492</TotalTime>
  <Words>380</Words>
  <Application>Microsoft Office PowerPoint</Application>
  <PresentationFormat>On-screen Show (16:9)</PresentationFormat>
  <Paragraphs>64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Shipper / PARR report – Analysis update</vt:lpstr>
      <vt:lpstr>Agenda</vt:lpstr>
      <vt:lpstr>Analysis Approach</vt:lpstr>
      <vt:lpstr>Analysis Output / Journey</vt:lpstr>
      <vt:lpstr>Enduring Solution</vt:lpstr>
      <vt:lpstr>Benefits for the customer</vt:lpstr>
      <vt:lpstr>Next steps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347</cp:revision>
  <cp:lastPrinted>2019-05-03T14:56:52Z</cp:lastPrinted>
  <dcterms:created xsi:type="dcterms:W3CDTF">2018-09-02T17:12:15Z</dcterms:created>
  <dcterms:modified xsi:type="dcterms:W3CDTF">2019-06-04T14:24:42Z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-1105949636</vt:i4>
  </property>
  <property fmtid="{D5CDD505-2E9C-101B-9397-08002B2CF9AE}" pid="3" name="_NewReviewCycle">
    <vt:lpwstr/>
  </property>
  <property fmtid="{D5CDD505-2E9C-101B-9397-08002B2CF9AE}" pid="4" name="_EmailSubject">
    <vt:lpwstr>Shipper Pack analysis - update slides </vt:lpwstr>
  </property>
  <property fmtid="{D5CDD505-2E9C-101B-9397-08002B2CF9AE}" pid="5" name="_AuthorEmail">
    <vt:lpwstr>David.Newman2@xoserve.com</vt:lpwstr>
  </property>
  <property fmtid="{D5CDD505-2E9C-101B-9397-08002B2CF9AE}" pid="6" name="_AuthorEmailDisplayName">
    <vt:lpwstr>Newman, David</vt:lpwstr>
  </property>
  <property fmtid="{D5CDD505-2E9C-101B-9397-08002B2CF9AE}" pid="7" name="_PreviousAdHocReviewCycleID">
    <vt:i4>-2007355216</vt:i4>
  </property>
  <property fmtid="{D5CDD505-2E9C-101B-9397-08002B2CF9AE}" pid="8" name="ContentTypeId">
    <vt:lpwstr>0x010100C98A680E88F26E4089E0A26295EE42A6</vt:lpwstr>
  </property>
</Properties>
</file>