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1" r:id="rId1"/>
  </p:sldMasterIdLst>
  <p:notesMasterIdLst>
    <p:notesMasterId r:id="rId4"/>
  </p:notesMasterIdLst>
  <p:sldIdLst>
    <p:sldId id="272" r:id="rId2"/>
    <p:sldId id="41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F00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59"/>
    <p:restoredTop sz="92925"/>
  </p:normalViewPr>
  <p:slideViewPr>
    <p:cSldViewPr snapToGrid="0" snapToObjects="1">
      <p:cViewPr varScale="1">
        <p:scale>
          <a:sx n="62" d="100"/>
          <a:sy n="62" d="100"/>
        </p:scale>
        <p:origin x="448" y="48"/>
      </p:cViewPr>
      <p:guideLst/>
    </p:cSldViewPr>
  </p:slideViewPr>
  <p:outlineViewPr>
    <p:cViewPr>
      <p:scale>
        <a:sx n="33" d="100"/>
        <a:sy n="33" d="100"/>
      </p:scale>
      <p:origin x="0" y="-1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48D2-F5F8-4D45-9372-FF7162594F1D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F0F5F-6138-B846-8641-C1FDC69AE2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3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F0F5F-6138-B846-8641-C1FDC69AE2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6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00110-4183-8B4A-93E1-1C36C06BEE71}" type="datetimeFigureOut">
              <a:rPr lang="en-US" smtClean="0"/>
              <a:t>6/7/2019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66F281-267E-1041-B391-33E3962802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  <p:sldLayoutId id="2147484105" r:id="rId14"/>
    <p:sldLayoutId id="2147484106" r:id="rId15"/>
    <p:sldLayoutId id="21474841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91454"/>
            <a:ext cx="9860622" cy="1646302"/>
          </a:xfrm>
        </p:spPr>
        <p:txBody>
          <a:bodyPr/>
          <a:lstStyle/>
          <a:p>
            <a:pPr algn="l"/>
            <a:r>
              <a:rPr lang="en-GB" dirty="0"/>
              <a:t>DSC Credit Committee Membership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922" y="6291337"/>
            <a:ext cx="425507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726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8833"/>
            <a:ext cx="9391340" cy="5148318"/>
          </a:xfrm>
        </p:spPr>
        <p:txBody>
          <a:bodyPr>
            <a:normAutofit/>
          </a:bodyPr>
          <a:lstStyle/>
          <a:p>
            <a:r>
              <a:rPr lang="en-GB" sz="2400" b="1" dirty="0"/>
              <a:t>DSC Credit Rules</a:t>
            </a:r>
          </a:p>
          <a:p>
            <a:pPr lvl="1"/>
            <a:r>
              <a:rPr lang="en-GB" sz="2400" dirty="0"/>
              <a:t>Where a Member Resigns (Robert Johnston &amp; Adam Lane), the Joint Office, on behalf of the DSC Credit Committee, will notify the Contract Management Committee that a vacancy has occurred</a:t>
            </a:r>
          </a:p>
          <a:p>
            <a:r>
              <a:rPr lang="en-GB" sz="2400" b="1" dirty="0"/>
              <a:t>Shipper User Representatives has reduced back to two:</a:t>
            </a:r>
            <a:endParaRPr lang="en-GB" sz="2400" dirty="0"/>
          </a:p>
          <a:p>
            <a:pPr lvl="1"/>
            <a:r>
              <a:rPr lang="en-GB" sz="2400" dirty="0"/>
              <a:t>Pauline Babb (SSE)</a:t>
            </a:r>
          </a:p>
          <a:p>
            <a:pPr lvl="1"/>
            <a:r>
              <a:rPr lang="en-GB" sz="2400" dirty="0"/>
              <a:t>Sallyann Blackett (E.ON)</a:t>
            </a:r>
          </a:p>
          <a:p>
            <a:r>
              <a:rPr lang="en-GB" sz="2600" b="1" dirty="0"/>
              <a:t>Quoracy</a:t>
            </a:r>
            <a:r>
              <a:rPr lang="en-GB" sz="2600" dirty="0"/>
              <a:t> (3 reps) not an issue due to Transporter Representation (6 reps)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6" y="285798"/>
            <a:ext cx="3343274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99EB55A4-0061-F049-BAC4-50EE1A97E056}"/>
              </a:ext>
            </a:extLst>
          </p:cNvPr>
          <p:cNvSpPr txBox="1">
            <a:spLocks/>
          </p:cNvSpPr>
          <p:nvPr/>
        </p:nvSpPr>
        <p:spPr>
          <a:xfrm>
            <a:off x="677334" y="840101"/>
            <a:ext cx="6111702" cy="57626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/>
              <a:t>DSC Credit Committee Membership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5794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85</Words>
  <Application>Microsoft Office PowerPoint</Application>
  <PresentationFormat>Widescreen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DSC Credit Committee Membership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Bob Fletcher</dc:creator>
  <cp:lastModifiedBy>Chris Shanley</cp:lastModifiedBy>
  <cp:revision>256</cp:revision>
  <cp:lastPrinted>2018-01-17T09:00:23Z</cp:lastPrinted>
  <dcterms:created xsi:type="dcterms:W3CDTF">2017-11-05T14:23:39Z</dcterms:created>
  <dcterms:modified xsi:type="dcterms:W3CDTF">2019-06-07T13:18:50Z</dcterms:modified>
</cp:coreProperties>
</file>