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34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Proposals – PARR report changes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706300"/>
              </p:ext>
            </p:extLst>
          </p:nvPr>
        </p:nvGraphicFramePr>
        <p:xfrm>
          <a:off x="539552" y="771550"/>
          <a:ext cx="8229600" cy="410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808312"/>
                <a:gridCol w="1008112"/>
                <a:gridCol w="2684984"/>
              </a:tblGrid>
              <a:tr h="226824"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Change title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Change Description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Cost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Progress/ Delivery</a:t>
                      </a:r>
                      <a:endParaRPr lang="en-GB" sz="1500" dirty="0"/>
                    </a:p>
                  </a:txBody>
                  <a:tcPr/>
                </a:tc>
              </a:tr>
              <a:tr h="70928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XRN4795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Amendments to the PARR (520a) reporting 	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£45-55k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 </a:t>
                      </a:r>
                      <a:r>
                        <a:rPr lang="en-GB" sz="1000" dirty="0" smtClean="0"/>
                        <a:t>delivery – some</a:t>
                      </a:r>
                      <a:r>
                        <a:rPr lang="en-GB" sz="1000" baseline="0" dirty="0" smtClean="0"/>
                        <a:t> changes to Business warehouse required therefore some aspects required to be delivered under a release (July 2019) other aspects of the change expected to be delivered in May 2019</a:t>
                      </a:r>
                    </a:p>
                  </a:txBody>
                  <a:tcPr/>
                </a:tc>
              </a:tr>
              <a:tr h="59496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XRN4779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UNC Modification 0657S - Adding AQ reporting to the PARR Schedule reporting suite 	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TBC – funded from DSC Change budget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Passed into delivery</a:t>
                      </a:r>
                      <a:r>
                        <a:rPr lang="en-GB" sz="1000" baseline="0" dirty="0" smtClean="0"/>
                        <a:t> – delivery date to be confirmed</a:t>
                      </a:r>
                      <a:endParaRPr lang="en-GB" sz="1000" dirty="0"/>
                    </a:p>
                  </a:txBody>
                  <a:tcPr/>
                </a:tc>
              </a:tr>
              <a:tr h="13776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XRN4876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Changes 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PARR reporting – provide further data to PAFA to aid analysis of performance reporting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TBC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New change - In </a:t>
                      </a:r>
                      <a:r>
                        <a:rPr lang="en-GB" sz="1000" dirty="0" smtClean="0"/>
                        <a:t>capture, requirements</a:t>
                      </a:r>
                      <a:r>
                        <a:rPr lang="en-GB" sz="1000" baseline="0" dirty="0" smtClean="0"/>
                        <a:t> approved.</a:t>
                      </a:r>
                      <a:endParaRPr lang="en-GB" sz="1000" dirty="0"/>
                    </a:p>
                  </a:txBody>
                  <a:tcPr/>
                </a:tc>
              </a:tr>
              <a:tr h="82696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XRN4770</a:t>
                      </a:r>
                      <a:r>
                        <a:rPr lang="en-GB" sz="1000" baseline="0" dirty="0" smtClean="0"/>
                        <a:t> (MOD654)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NDM Sample data –</a:t>
                      </a:r>
                      <a:r>
                        <a:rPr lang="en-GB" sz="1000" baseline="0" dirty="0" smtClean="0"/>
                        <a:t> provide information to PAC on the numbers of Users sending data to </a:t>
                      </a:r>
                      <a:r>
                        <a:rPr lang="en-GB" sz="1000" baseline="0" dirty="0" err="1" smtClean="0"/>
                        <a:t>Xoserve</a:t>
                      </a:r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TBC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 delivery – please note</a:t>
                      </a:r>
                      <a:r>
                        <a:rPr lang="en-GB" sz="1000" baseline="0" dirty="0" smtClean="0"/>
                        <a:t> this will be manually generated and therefore can’t be added to </a:t>
                      </a:r>
                      <a:r>
                        <a:rPr lang="en-GB" sz="1000" baseline="0" dirty="0" smtClean="0"/>
                        <a:t>PARR</a:t>
                      </a:r>
                      <a:endParaRPr lang="en-GB" sz="1000" baseline="0" dirty="0" smtClean="0"/>
                    </a:p>
                  </a:txBody>
                  <a:tcPr/>
                </a:tc>
              </a:tr>
              <a:tr h="82696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XRN4790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of winter read/consumption reports and associated obligation (MOD0652)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TBC – funded from DSC Change budget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aseline="0" dirty="0" smtClean="0"/>
                        <a:t>Awaiting approval of MOD</a:t>
                      </a:r>
                      <a:endParaRPr lang="en-GB" sz="1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dcmitype/"/>
    <ds:schemaRef ds:uri="2a985eae-c12e-416e-9833-85f34b1ee04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180</Words>
  <Application>Microsoft Office PowerPoint</Application>
  <PresentationFormat>On-screen Show (16:9)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Change Proposals – PARR report changes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63</cp:revision>
  <dcterms:created xsi:type="dcterms:W3CDTF">2018-09-02T17:12:15Z</dcterms:created>
  <dcterms:modified xsi:type="dcterms:W3CDTF">2019-04-02T14:32:46Z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0x010100EC027A3842200A4881B078E78C741B39</vt:lpwstr>
  </property>
</Properties>
</file>