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2" r:id="rId5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326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asgov-mst-files.s3.eu-west-1.amazonaws.com/s3fs-public/ggf/book/2019-04/PAC%20Key%20Messages%202019040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Assurance Committee Update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April 2019 meeting:</a:t>
            </a:r>
          </a:p>
          <a:p>
            <a:endParaRPr lang="en-GB" dirty="0"/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gasgov-mst-files.s3.eu-west-1.amazonaws.com/s3fs-public/ggf/book/2019-04/PAC%20Key%20Messages%2020190409.pdf</a:t>
            </a:r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12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Performance Assurance Committee Update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77</cp:revision>
  <cp:lastPrinted>2019-04-17T13:21:48Z</cp:lastPrinted>
  <dcterms:created xsi:type="dcterms:W3CDTF">2018-09-02T17:12:15Z</dcterms:created>
  <dcterms:modified xsi:type="dcterms:W3CDTF">2019-04-23T14:11:25Z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1963499248</vt:i4>
  </property>
  <property fmtid="{D5CDD505-2E9C-101B-9397-08002B2CF9AE}" pid="3" name="_NewReviewCycle">
    <vt:lpwstr/>
  </property>
  <property fmtid="{D5CDD505-2E9C-101B-9397-08002B2CF9AE}" pid="4" name="_EmailSubject">
    <vt:lpwstr>ChMC slides</vt:lpwstr>
  </property>
  <property fmtid="{D5CDD505-2E9C-101B-9397-08002B2CF9AE}" pid="5" name="_AuthorEmail">
    <vt:lpwstr>Rachel.Taggart@xoserve.com</vt:lpwstr>
  </property>
  <property fmtid="{D5CDD505-2E9C-101B-9397-08002B2CF9AE}" pid="6" name="_AuthorEmailDisplayName">
    <vt:lpwstr>Taggart, Rachel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