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2" r:id="rId5"/>
    <p:sldId id="301" r:id="rId6"/>
    <p:sldId id="303" r:id="rId7"/>
    <p:sldId id="304" r:id="rId8"/>
    <p:sldId id="305" r:id="rId9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0" d="100"/>
          <a:sy n="80" d="100"/>
        </p:scale>
        <p:origin x="-1086" y="-3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DSC Change Committee Update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April 2019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Change Requests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20814"/>
              </p:ext>
            </p:extLst>
          </p:nvPr>
        </p:nvGraphicFramePr>
        <p:xfrm>
          <a:off x="467544" y="915566"/>
          <a:ext cx="8208911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/>
                <a:gridCol w="2562839"/>
                <a:gridCol w="1541579"/>
                <a:gridCol w="967306"/>
                <a:gridCol w="2115852"/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Xoserve</a:t>
                      </a:r>
                      <a:r>
                        <a:rPr lang="en-GB" sz="1200" baseline="0" dirty="0" smtClean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</a:t>
                      </a:r>
                      <a:r>
                        <a:rPr lang="en-GB" sz="1200" baseline="0" dirty="0" smtClean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DSC impact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4894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Shipperless</a:t>
                      </a:r>
                      <a:r>
                        <a:rPr lang="en-GB" sz="1000" baseline="0" dirty="0" smtClean="0"/>
                        <a:t> and Unregistered Pre-Payment Supply Point reconciliation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Deferred - Understand</a:t>
                      </a:r>
                      <a:r>
                        <a:rPr lang="en-GB" sz="1000" baseline="0" dirty="0" smtClean="0"/>
                        <a:t> if ‘permissions’ are needed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new service line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4914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Modification 0651 Retrospective</a:t>
                      </a:r>
                      <a:r>
                        <a:rPr lang="en-GB" sz="1000" baseline="0" dirty="0" smtClean="0"/>
                        <a:t> Data Update Provisions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New?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new service area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4850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Notification of Customer</a:t>
                      </a:r>
                      <a:r>
                        <a:rPr lang="en-GB" sz="1000" baseline="0" dirty="0" smtClean="0"/>
                        <a:t> Contact Details to Transporters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 new service line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4851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Moving Market Participant</a:t>
                      </a:r>
                      <a:r>
                        <a:rPr lang="en-GB" sz="1000" baseline="0" dirty="0" smtClean="0"/>
                        <a:t> Ownership from SPAA to UNCC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new service line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4860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National Temporary UIG monitoring</a:t>
                      </a:r>
                      <a:r>
                        <a:rPr lang="en-GB" sz="1000" baseline="0" dirty="0" smtClean="0"/>
                        <a:t> / Impact of Reconciliation on temporary UIG over time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</a:t>
                      </a:r>
                      <a:r>
                        <a:rPr lang="en-GB" sz="1000" baseline="0" dirty="0" smtClean="0"/>
                        <a:t>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Potential</a:t>
                      </a:r>
                      <a:r>
                        <a:rPr lang="en-GB" sz="1000" baseline="0" dirty="0" smtClean="0"/>
                        <a:t> new service line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4876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Change</a:t>
                      </a:r>
                      <a:r>
                        <a:rPr lang="en-GB" sz="1000" baseline="0" dirty="0" smtClean="0"/>
                        <a:t> to PARR reporting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</a:t>
                      </a:r>
                      <a:r>
                        <a:rPr lang="en-GB" sz="1000" baseline="0" dirty="0" smtClean="0"/>
                        <a:t> impact to service lines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4888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Removing</a:t>
                      </a:r>
                      <a:r>
                        <a:rPr lang="en-GB" sz="1000" baseline="0" dirty="0" smtClean="0"/>
                        <a:t> Duplicated Address Update Validation for IGT Supply Points via 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</a:t>
                      </a:r>
                      <a:r>
                        <a:rPr lang="en-GB" sz="1000" baseline="0" dirty="0" smtClean="0"/>
                        <a:t> for Capture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 impact to service lines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 – Capture complete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532346"/>
              </p:ext>
            </p:extLst>
          </p:nvPr>
        </p:nvGraphicFramePr>
        <p:xfrm>
          <a:off x="467544" y="915566"/>
          <a:ext cx="8208911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5"/>
                <a:gridCol w="2562839"/>
                <a:gridCol w="1541579"/>
                <a:gridCol w="967306"/>
                <a:gridCol w="2115852"/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Xoserve</a:t>
                      </a:r>
                      <a:r>
                        <a:rPr lang="en-GB" sz="1200" baseline="0" dirty="0" smtClean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Next</a:t>
                      </a:r>
                      <a:r>
                        <a:rPr lang="en-GB" sz="1200" baseline="0" dirty="0" smtClean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Service area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DSC impact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4686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Smart Metering</a:t>
                      </a:r>
                      <a:r>
                        <a:rPr lang="en-GB" sz="1000" baseline="0" dirty="0" smtClean="0"/>
                        <a:t> Report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Rejected</a:t>
                      </a:r>
                      <a:r>
                        <a:rPr lang="en-GB" sz="1000" baseline="0" dirty="0" smtClean="0"/>
                        <a:t> to be closed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n/a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4691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IGT and GT File Format</a:t>
                      </a:r>
                      <a:r>
                        <a:rPr lang="en-GB" sz="1000" baseline="0" dirty="0" smtClean="0"/>
                        <a:t> (CGI Files)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Approved for delivery</a:t>
                      </a:r>
                      <a:r>
                        <a:rPr lang="en-GB" sz="1000" baseline="0" dirty="0" smtClean="0"/>
                        <a:t> </a:t>
                      </a:r>
                    </a:p>
                    <a:p>
                      <a:r>
                        <a:rPr lang="en-GB" sz="1000" baseline="0" dirty="0" smtClean="0"/>
                        <a:t>June 2020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 impacted expected on service lines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4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BER approvals 	</a:t>
            </a:r>
          </a:p>
          <a:p>
            <a:pPr lvl="2"/>
            <a:r>
              <a:rPr lang="en-GB" dirty="0" smtClean="0"/>
              <a:t>XRN4550 – Gemini </a:t>
            </a:r>
            <a:r>
              <a:rPr lang="en-GB" dirty="0" err="1" smtClean="0"/>
              <a:t>replatforming</a:t>
            </a:r>
            <a:endParaRPr lang="en-GB" dirty="0" smtClean="0"/>
          </a:p>
          <a:p>
            <a:pPr lvl="2"/>
            <a:r>
              <a:rPr lang="en-GB" dirty="0" smtClean="0"/>
              <a:t>XRN4653 – </a:t>
            </a:r>
            <a:r>
              <a:rPr lang="en-GB" dirty="0" err="1" smtClean="0"/>
              <a:t>iConversion</a:t>
            </a:r>
            <a:r>
              <a:rPr lang="en-GB" dirty="0" smtClean="0"/>
              <a:t> Phase one</a:t>
            </a:r>
          </a:p>
          <a:p>
            <a:pPr lvl="2"/>
            <a:r>
              <a:rPr lang="en-GB" dirty="0" smtClean="0"/>
              <a:t>XRN4828 – November 2019 release </a:t>
            </a:r>
          </a:p>
          <a:p>
            <a:r>
              <a:rPr lang="en-GB" dirty="0" smtClean="0"/>
              <a:t>Amended BER approvals			</a:t>
            </a:r>
          </a:p>
          <a:p>
            <a:pPr lvl="2"/>
            <a:r>
              <a:rPr lang="en-GB" dirty="0" smtClean="0"/>
              <a:t>XRN4732 – June 2019 release</a:t>
            </a:r>
          </a:p>
          <a:p>
            <a:pPr lvl="2"/>
            <a:r>
              <a:rPr lang="en-GB" dirty="0" smtClean="0"/>
              <a:t>XRN4665 – Creation of new End User Categories</a:t>
            </a:r>
          </a:p>
          <a:p>
            <a:r>
              <a:rPr lang="en-GB" dirty="0" smtClean="0"/>
              <a:t>CCR approval</a:t>
            </a:r>
          </a:p>
          <a:p>
            <a:pPr lvl="2"/>
            <a:r>
              <a:rPr lang="en-GB" dirty="0" smtClean="0"/>
              <a:t>XRN4572 – Release 3 </a:t>
            </a:r>
          </a:p>
          <a:p>
            <a:pPr lvl="2"/>
            <a:r>
              <a:rPr lang="en-GB" dirty="0" smtClean="0"/>
              <a:t>XRN4802 – Minor release drop 3</a:t>
            </a:r>
          </a:p>
          <a:p>
            <a:pPr lvl="2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6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key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Change Proposal raised for Retrospective Data Update Provisions (XRN4914)</a:t>
            </a:r>
          </a:p>
          <a:p>
            <a:r>
              <a:rPr lang="en-GB" dirty="0" smtClean="0"/>
              <a:t>November 19 major release BER approval</a:t>
            </a:r>
          </a:p>
          <a:p>
            <a:r>
              <a:rPr lang="en-GB" dirty="0" smtClean="0"/>
              <a:t>Release 3 close down report approved </a:t>
            </a:r>
          </a:p>
          <a:p>
            <a:pPr lvl="2"/>
            <a:r>
              <a:rPr lang="en-GB" dirty="0" smtClean="0"/>
              <a:t>Under budget</a:t>
            </a:r>
          </a:p>
          <a:p>
            <a:r>
              <a:rPr lang="en-GB" dirty="0" smtClean="0"/>
              <a:t>All releases currently tracking to plan</a:t>
            </a:r>
          </a:p>
          <a:p>
            <a:pPr lvl="2"/>
            <a:r>
              <a:rPr lang="en-GB" dirty="0" smtClean="0"/>
              <a:t>June 2019 major release</a:t>
            </a:r>
          </a:p>
          <a:p>
            <a:pPr lvl="2"/>
            <a:r>
              <a:rPr lang="en-GB" dirty="0" smtClean="0"/>
              <a:t>Creation of New End User Categories</a:t>
            </a:r>
          </a:p>
          <a:p>
            <a:pPr lvl="2"/>
            <a:r>
              <a:rPr lang="en-GB" dirty="0" smtClean="0"/>
              <a:t>November 2019 </a:t>
            </a:r>
          </a:p>
          <a:p>
            <a:r>
              <a:rPr lang="en-GB" dirty="0" smtClean="0"/>
              <a:t>Change congestion over the coming 24 months, </a:t>
            </a:r>
            <a:r>
              <a:rPr lang="en-GB" dirty="0" err="1" smtClean="0"/>
              <a:t>Xoserve</a:t>
            </a:r>
            <a:r>
              <a:rPr lang="en-GB" dirty="0" smtClean="0"/>
              <a:t> to present options next meeting</a:t>
            </a:r>
          </a:p>
          <a:p>
            <a:pPr marL="914400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35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262</Words>
  <Application>Microsoft Office PowerPoint</Application>
  <PresentationFormat>On-screen Show (16:9)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DSC Change Committee Update</vt:lpstr>
      <vt:lpstr>New Change Requests</vt:lpstr>
      <vt:lpstr>Change Proposals – Capture complete</vt:lpstr>
      <vt:lpstr>Change Documents</vt:lpstr>
      <vt:lpstr>Summary key messages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72</cp:revision>
  <cp:lastPrinted>2019-04-17T13:21:48Z</cp:lastPrinted>
  <dcterms:created xsi:type="dcterms:W3CDTF">2018-09-02T17:12:15Z</dcterms:created>
  <dcterms:modified xsi:type="dcterms:W3CDTF">2019-04-17T14:16:16Z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1963499248</vt:i4>
  </property>
  <property fmtid="{D5CDD505-2E9C-101B-9397-08002B2CF9AE}" pid="3" name="_NewReviewCycle">
    <vt:lpwstr/>
  </property>
  <property fmtid="{D5CDD505-2E9C-101B-9397-08002B2CF9AE}" pid="4" name="_EmailSubject">
    <vt:lpwstr>ChMC slides</vt:lpwstr>
  </property>
  <property fmtid="{D5CDD505-2E9C-101B-9397-08002B2CF9AE}" pid="5" name="_AuthorEmail">
    <vt:lpwstr>Rachel.Taggart@xoserve.com</vt:lpwstr>
  </property>
  <property fmtid="{D5CDD505-2E9C-101B-9397-08002B2CF9AE}" pid="6" name="_AuthorEmailDisplayName">
    <vt:lpwstr>Taggart, Rachel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