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8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6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Options to MT Presented at DSG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107504" y="843558"/>
            <a:ext cx="90364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1D3E61"/>
                </a:solidFill>
              </a:rPr>
              <a:t>Option 1 – Do Nothing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rgbClr val="1D3E61"/>
                </a:solidFill>
              </a:rPr>
              <a:t>Xoserve</a:t>
            </a:r>
            <a:r>
              <a:rPr lang="en-GB" sz="1400" dirty="0" smtClean="0">
                <a:solidFill>
                  <a:srgbClr val="1D3E61"/>
                </a:solidFill>
              </a:rPr>
              <a:t> would not look to provide any alternative to provide assurance in place of Marker Trials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1D3E61"/>
                </a:solidFill>
              </a:rPr>
              <a:t>Confirmation of successful Acceptance, Performance &amp; Regression Testing would be confirmed </a:t>
            </a:r>
          </a:p>
          <a:p>
            <a:endParaRPr lang="en-GB" sz="1400" b="1" dirty="0">
              <a:solidFill>
                <a:srgbClr val="1D3E61"/>
              </a:solidFill>
            </a:endParaRPr>
          </a:p>
          <a:p>
            <a:endParaRPr lang="en-GB" sz="1400" b="1" dirty="0">
              <a:solidFill>
                <a:srgbClr val="1D3E61"/>
              </a:solidFill>
            </a:endParaRPr>
          </a:p>
          <a:p>
            <a:r>
              <a:rPr lang="en-GB" sz="1400" b="1" dirty="0" smtClean="0">
                <a:solidFill>
                  <a:srgbClr val="1D3E61"/>
                </a:solidFill>
              </a:rPr>
              <a:t>Option 2 – Provide Test Summary Report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rgbClr val="1D3E61"/>
                </a:solidFill>
              </a:rPr>
              <a:t>Xoserve</a:t>
            </a:r>
            <a:r>
              <a:rPr lang="en-GB" sz="1400" dirty="0" smtClean="0">
                <a:solidFill>
                  <a:srgbClr val="1D3E61"/>
                </a:solidFill>
              </a:rPr>
              <a:t> will produce a summary report at the completion of testing and ahead of Implementation providing details of successful test completion including Test Case pass rate and defect figures </a:t>
            </a:r>
          </a:p>
          <a:p>
            <a:pPr lvl="1"/>
            <a:endParaRPr lang="en-GB" sz="1400" b="1" dirty="0" smtClean="0">
              <a:solidFill>
                <a:srgbClr val="FF000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FF0000"/>
                </a:solidFill>
              </a:rPr>
              <a:t>DSG Preferred Option </a:t>
            </a:r>
          </a:p>
          <a:p>
            <a:endParaRPr lang="en-GB" sz="1400" b="1" dirty="0">
              <a:solidFill>
                <a:srgbClr val="1D3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8481</TotalTime>
  <Words>79</Words>
  <Application>Microsoft Office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Alternative Options to MT Presented at DSG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333</cp:revision>
  <dcterms:created xsi:type="dcterms:W3CDTF">2018-09-02T17:12:15Z</dcterms:created>
  <dcterms:modified xsi:type="dcterms:W3CDTF">2019-04-02T14:20:28Z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-1374238350</vt:i4>
  </property>
  <property fmtid="{D5CDD505-2E9C-101B-9397-08002B2CF9AE}" pid="3" name="_NewReviewCycle">
    <vt:lpwstr/>
  </property>
  <property fmtid="{D5CDD505-2E9C-101B-9397-08002B2CF9AE}" pid="4" name="_EmailSubject">
    <vt:lpwstr>R&amp;N ChMC updates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1811968843</vt:i4>
  </property>
  <property fmtid="{D5CDD505-2E9C-101B-9397-08002B2CF9AE}" pid="8" name="ContentTypeId">
    <vt:lpwstr>0x0101006E927B77B7F39148B9CB17AE711C8D35</vt:lpwstr>
  </property>
</Properties>
</file>