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302" r:id="rId6"/>
    <p:sldId id="30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E8"/>
    <a:srgbClr val="FCBC55"/>
    <a:srgbClr val="84B8DA"/>
    <a:srgbClr val="1D3E61"/>
    <a:srgbClr val="56CF9E"/>
    <a:srgbClr val="6440A3"/>
    <a:srgbClr val="3E5AA8"/>
    <a:srgbClr val="40D1F5"/>
    <a:srgbClr val="D75733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245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534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53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Office – Portfolio of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445937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View of Data Office Change for Prioritisation – Change Proposals	</a:t>
            </a:r>
            <a:endParaRPr lang="en-GB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87814"/>
              </p:ext>
            </p:extLst>
          </p:nvPr>
        </p:nvGraphicFramePr>
        <p:xfrm>
          <a:off x="251520" y="1099294"/>
          <a:ext cx="8712969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949"/>
                <a:gridCol w="5716835"/>
                <a:gridCol w="165618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Title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Status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4789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Shipper</a:t>
                      </a:r>
                      <a:r>
                        <a:rPr lang="en-GB" sz="1200" baseline="0" dirty="0" smtClean="0"/>
                        <a:t> Reporting Pack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</a:t>
                      </a:r>
                      <a:r>
                        <a:rPr lang="en-GB" sz="1200" baseline="0" dirty="0" smtClean="0"/>
                        <a:t> delivery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4790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Introduction</a:t>
                      </a:r>
                      <a:r>
                        <a:rPr lang="en-GB" sz="1200" baseline="0" dirty="0" smtClean="0"/>
                        <a:t> of winter read/consumption reports and associated obligations (MOD0652)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</a:t>
                      </a:r>
                      <a:r>
                        <a:rPr lang="en-GB" sz="1200" baseline="0" dirty="0" smtClean="0"/>
                        <a:t> go into delivery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4738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Shipper</a:t>
                      </a:r>
                      <a:r>
                        <a:rPr lang="en-GB" sz="1200" baseline="0" dirty="0" smtClean="0"/>
                        <a:t> portfolio update of proposed formula year AQ/SOQ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Capture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4824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National Grid</a:t>
                      </a:r>
                      <a:r>
                        <a:rPr lang="en-GB" sz="1200" baseline="0" dirty="0" smtClean="0"/>
                        <a:t> Transmissions Daily Gemini report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Capture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4859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Increasing</a:t>
                      </a:r>
                      <a:r>
                        <a:rPr lang="en-GB" sz="1200" baseline="0" dirty="0" smtClean="0"/>
                        <a:t> MAM access to CDSP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Capture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4860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National Temporary</a:t>
                      </a:r>
                      <a:r>
                        <a:rPr lang="en-GB" sz="1200" baseline="0" dirty="0" smtClean="0"/>
                        <a:t> UIG Monitoring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Capture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1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445937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View of Data Office Change for Prioritisation – Externally impacting  Change Requests	</a:t>
            </a:r>
            <a:endParaRPr lang="en-GB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57351"/>
              </p:ext>
            </p:extLst>
          </p:nvPr>
        </p:nvGraphicFramePr>
        <p:xfrm>
          <a:off x="162575" y="771550"/>
          <a:ext cx="887977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068"/>
                <a:gridCol w="3668618"/>
                <a:gridCol w="3668618"/>
                <a:gridCol w="87546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Title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Detail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Status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4864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Supply</a:t>
                      </a:r>
                      <a:r>
                        <a:rPr lang="en-GB" sz="1200" baseline="0" dirty="0" smtClean="0"/>
                        <a:t> of meter points for PARR Reports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one off report for transfer read performance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Capture</a:t>
                      </a:r>
                      <a:endParaRPr lang="en-GB" sz="1200" dirty="0"/>
                    </a:p>
                  </a:txBody>
                  <a:tcPr/>
                </a:tc>
              </a:tr>
              <a:tr h="54064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4867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Sites due to cross</a:t>
                      </a:r>
                      <a:r>
                        <a:rPr lang="en-GB" sz="1200" baseline="0" dirty="0" smtClean="0"/>
                        <a:t> DM threshold report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UIG Recommendation</a:t>
                      </a:r>
                      <a:r>
                        <a:rPr lang="en-GB" sz="1200" baseline="0" dirty="0" smtClean="0"/>
                        <a:t> – the report will provide a view of sites that are about to or have exceeded the DM threshold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Capture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4868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Class</a:t>
                      </a:r>
                      <a:r>
                        <a:rPr lang="en-GB" sz="1200" baseline="0" dirty="0" smtClean="0"/>
                        <a:t> 1, Class 2 read rejections report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UIG engagement</a:t>
                      </a:r>
                      <a:r>
                        <a:rPr lang="en-GB" sz="1200" baseline="0" dirty="0" smtClean="0"/>
                        <a:t> recommendation: the report will highlight sites where reads are rejected allowing shippers to monitor performance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Capture</a:t>
                      </a:r>
                      <a:endParaRPr lang="en-GB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4835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Address Profiling and</a:t>
                      </a:r>
                      <a:r>
                        <a:rPr lang="en-GB" sz="1200" baseline="0" dirty="0" smtClean="0"/>
                        <a:t> Reporting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CSS consequential change to look at our address population, identify potential improvements and report to Shipper community to resolve (if required)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</a:t>
                      </a:r>
                      <a:r>
                        <a:rPr lang="en-GB" sz="1200" baseline="0" dirty="0" smtClean="0"/>
                        <a:t> flight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4841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 MAP</a:t>
                      </a:r>
                      <a:r>
                        <a:rPr lang="en-GB" sz="1200" baseline="0" dirty="0" smtClean="0"/>
                        <a:t> access to UK link via API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new API service for MAPs to access data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 flight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457868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Data Office are also working on 15 internal changes and 8 ASRs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7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20235</TotalTime>
  <Words>226</Words>
  <Application>Microsoft Office PowerPoint</Application>
  <PresentationFormat>On-screen Show (16:9)</PresentationFormat>
  <Paragraphs>51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Data Office – Portfolio of work</vt:lpstr>
      <vt:lpstr>View of Data Office Change for Prioritisation – Change Proposals </vt:lpstr>
      <vt:lpstr>View of Data Office Change for Prioritisation – Externally impacting  Change Requests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146</cp:revision>
  <dcterms:created xsi:type="dcterms:W3CDTF">2018-09-02T17:12:15Z</dcterms:created>
  <dcterms:modified xsi:type="dcterms:W3CDTF">2019-03-05T16:28:11Z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1565474343</vt:i4>
  </property>
  <property fmtid="{D5CDD505-2E9C-101B-9397-08002B2CF9AE}" pid="3" name="_NewReviewCycle">
    <vt:lpwstr/>
  </property>
  <property fmtid="{D5CDD505-2E9C-101B-9397-08002B2CF9AE}" pid="4" name="_EmailSubject">
    <vt:lpwstr>XRN4789 - Shipper Reporting Packs</vt:lpwstr>
  </property>
  <property fmtid="{D5CDD505-2E9C-101B-9397-08002B2CF9AE}" pid="5" name="_AuthorEmail">
    <vt:lpwstr>Vinay.Bora@Xoserve.com</vt:lpwstr>
  </property>
  <property fmtid="{D5CDD505-2E9C-101B-9397-08002B2CF9AE}" pid="6" name="_AuthorEmailDisplayName">
    <vt:lpwstr>Bora, Vinay</vt:lpwstr>
  </property>
  <property fmtid="{D5CDD505-2E9C-101B-9397-08002B2CF9AE}" pid="7" name="_PreviousAdHocReviewCycleID">
    <vt:i4>-406247988</vt:i4>
  </property>
  <property fmtid="{D5CDD505-2E9C-101B-9397-08002B2CF9AE}" pid="8" name="ContentTypeId">
    <vt:lpwstr>0x0101006E927B77B7F39148B9CB17AE711C8D35</vt:lpwstr>
  </property>
</Properties>
</file>