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4534 RGMA Validation </a:t>
            </a: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February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4534 RGMA Validation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831359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Acceptance Testing completed</a:t>
            </a:r>
            <a:endParaRPr lang="en-GB" sz="1400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Regression Testing has commenced and is due to complete by 15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February, with 1 week contingency for any required re-test and assurance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Resources in place to support conclusion of RT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On Track to implement on 1</a:t>
            </a:r>
            <a:r>
              <a:rPr lang="en-GB" sz="1400" b="1" baseline="30000" dirty="0" smtClean="0"/>
              <a:t>st</a:t>
            </a:r>
            <a:r>
              <a:rPr lang="en-GB" sz="1400" b="1" dirty="0" smtClean="0"/>
              <a:t> March</a:t>
            </a:r>
            <a:endParaRPr lang="en-GB" sz="1400" b="1" dirty="0" smtClean="0"/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only </a:t>
            </a:r>
            <a:r>
              <a:rPr lang="en-GB" sz="1400" b="1" dirty="0" smtClean="0"/>
              <a:t>risk </a:t>
            </a:r>
            <a:r>
              <a:rPr lang="en-GB" sz="1400" dirty="0" smtClean="0"/>
              <a:t>against Implementing this change on the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March is that we find further significant defects in Regression Testing that cannot be fixed prior to deployment, though the probability of this arising is low.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142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88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4534 RGMA Validation Update</vt:lpstr>
      <vt:lpstr>4534 RGMA Validation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112</cp:revision>
  <dcterms:created xsi:type="dcterms:W3CDTF">2018-09-02T17:12:15Z</dcterms:created>
  <dcterms:modified xsi:type="dcterms:W3CDTF">2019-02-08T10:49:30Z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1199962892</vt:i4>
  </property>
  <property fmtid="{D5CDD505-2E9C-101B-9397-08002B2CF9AE}" pid="3" name="_NewReviewCycle">
    <vt:lpwstr/>
  </property>
  <property fmtid="{D5CDD505-2E9C-101B-9397-08002B2CF9AE}" pid="4" name="_EmailSubject">
    <vt:lpwstr>4534 RGMA Validation Update 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-1818466632</vt:i4>
  </property>
  <property fmtid="{D5CDD505-2E9C-101B-9397-08002B2CF9AE}" pid="8" name="ContentTypeId">
    <vt:lpwstr>0x0101006E927B77B7F39148B9CB17AE711C8D35</vt:lpwstr>
  </property>
</Properties>
</file>