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9" r:id="rId6"/>
    <p:sldId id="30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40D1F5"/>
    <a:srgbClr val="FFFFFF"/>
    <a:srgbClr val="B1D6E8"/>
    <a:srgbClr val="84B8DA"/>
    <a:srgbClr val="9C4877"/>
    <a:srgbClr val="2B80B1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Release 3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February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-684584" y="692696"/>
            <a:ext cx="86883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271758"/>
              </p:ext>
            </p:extLst>
          </p:nvPr>
        </p:nvGraphicFramePr>
        <p:xfrm>
          <a:off x="84130" y="411510"/>
          <a:ext cx="8952366" cy="4248271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7424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</a:t>
                      </a:r>
                      <a:endParaRPr lang="en-GB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42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17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progress against each track is as below:-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Post Implementation Support (PIS) completed 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2 (XRN 4454 – Cadent)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 Test Phases completed with no open defects 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Cutover completed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PIS commenced from 4th February  and due to run until 8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against XRN 4534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Confirmed in January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that 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February was not a viable option with contingency date of 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March agreed for deployment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additional production defects detected in testing phases would push cutover beyond March 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Next step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Provide progress update to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on 13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February on readiness for 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March 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now all approved.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99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Additional resource support to deliver XRN4454 in place and currently no other resource issues are open.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XRN4572 – UK Link Release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26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364812"/>
              </p:ext>
            </p:extLst>
          </p:nvPr>
        </p:nvGraphicFramePr>
        <p:xfrm>
          <a:off x="35496" y="699542"/>
          <a:ext cx="9083822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44116"/>
                <a:gridCol w="648072"/>
                <a:gridCol w="720080"/>
                <a:gridCol w="720080"/>
                <a:gridCol w="648072"/>
                <a:gridCol w="730894"/>
                <a:gridCol w="648072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4309215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  <a:p>
            <a:pPr defTabSz="914400"/>
            <a:r>
              <a:rPr lang="en-GB" sz="700" dirty="0" smtClean="0">
                <a:solidFill>
                  <a:srgbClr val="000000"/>
                </a:solidFill>
              </a:rPr>
              <a:t>*Closedown expected to finish this week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700" dirty="0">
                <a:solidFill>
                  <a:srgbClr val="000000"/>
                </a:solidFill>
              </a:rPr>
              <a:t>** Synergised ST and AT date</a:t>
            </a:r>
          </a:p>
        </p:txBody>
      </p:sp>
      <p:sp>
        <p:nvSpPr>
          <p:cNvPr id="5" name="Flowchart: Decision 4"/>
          <p:cNvSpPr/>
          <p:nvPr/>
        </p:nvSpPr>
        <p:spPr bwMode="auto">
          <a:xfrm>
            <a:off x="5299128" y="4066571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3570871" y="4065459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1968296" y="4062299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7019401" y="4057044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96690" y="4065956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3351" y="4016182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424" y="4015071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679" y="4011910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184" y="4016182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73" y="4015569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347</Words>
  <Application>Microsoft Office PowerPoint</Application>
  <PresentationFormat>On-screen Show (16:9)</PresentationFormat>
  <Paragraphs>125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Release 3 Update</vt:lpstr>
      <vt:lpstr>XRN4572 – UK Link Release 3</vt:lpstr>
      <vt:lpstr>UK Link Release 3 -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84</cp:revision>
  <dcterms:created xsi:type="dcterms:W3CDTF">2018-09-02T17:12:15Z</dcterms:created>
  <dcterms:modified xsi:type="dcterms:W3CDTF">2019-02-05T14:26:32Z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-1234570770</vt:i4>
  </property>
  <property fmtid="{D5CDD505-2E9C-101B-9397-08002B2CF9AE}" pid="3" name="_NewReviewCycle">
    <vt:lpwstr/>
  </property>
  <property fmtid="{D5CDD505-2E9C-101B-9397-08002B2CF9AE}" pid="4" name="_EmailSubject">
    <vt:lpwstr>Deadline for Change Management Committee Content Submission (Email Reminder)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917157303</vt:i4>
  </property>
  <property fmtid="{D5CDD505-2E9C-101B-9397-08002B2CF9AE}" pid="8" name="ContentTypeId">
    <vt:lpwstr>0x0101006E927B77B7F39148B9CB17AE711C8D35</vt:lpwstr>
  </property>
</Properties>
</file>