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88" r:id="rId5"/>
    <p:sldId id="289" r:id="rId6"/>
    <p:sldId id="300" r:id="rId7"/>
    <p:sldId id="291" r:id="rId8"/>
    <p:sldId id="292" r:id="rId9"/>
    <p:sldId id="293" r:id="rId10"/>
    <p:sldId id="294" r:id="rId11"/>
    <p:sldId id="295" r:id="rId12"/>
    <p:sldId id="296" r:id="rId13"/>
    <p:sldId id="297" r:id="rId14"/>
    <p:sldId id="298" r:id="rId15"/>
    <p:sldId id="299"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06" autoAdjust="0"/>
  </p:normalViewPr>
  <p:slideViewPr>
    <p:cSldViewPr>
      <p:cViewPr>
        <p:scale>
          <a:sx n="80" d="100"/>
          <a:sy n="80" d="100"/>
        </p:scale>
        <p:origin x="-461" y="-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11/02/2019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3723474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Assessment of Release of data to MAMs via API / DES – following the SPAA RFI </a:t>
            </a:r>
            <a:r>
              <a:rPr lang="en-GB" dirty="0" smtClean="0"/>
              <a:t>Meter </a:t>
            </a:r>
            <a:r>
              <a:rPr lang="en-GB" dirty="0"/>
              <a:t>Asset Manager Appointment </a:t>
            </a:r>
            <a:r>
              <a:rPr lang="en-GB" dirty="0" smtClean="0"/>
              <a:t>Timescales </a:t>
            </a:r>
            <a:r>
              <a:rPr lang="en-GB" dirty="0"/>
              <a:t>RFI</a:t>
            </a:r>
          </a:p>
        </p:txBody>
      </p:sp>
      <p:sp>
        <p:nvSpPr>
          <p:cNvPr id="3" name="Subtitle 2"/>
          <p:cNvSpPr>
            <a:spLocks noGrp="1"/>
          </p:cNvSpPr>
          <p:nvPr>
            <p:ph type="subTitle" idx="1"/>
          </p:nvPr>
        </p:nvSpPr>
        <p:spPr/>
        <p:txBody>
          <a:bodyPr>
            <a:normAutofit fontScale="92500" lnSpcReduction="10000"/>
          </a:bodyPr>
          <a:lstStyle/>
          <a:p>
            <a:r>
              <a:rPr lang="en-GB" dirty="0" smtClean="0"/>
              <a:t>CoMC on 20</a:t>
            </a:r>
            <a:r>
              <a:rPr lang="en-GB" baseline="30000" dirty="0" smtClean="0"/>
              <a:t>th</a:t>
            </a:r>
            <a:r>
              <a:rPr lang="en-GB" dirty="0" smtClean="0"/>
              <a:t> February 2019</a:t>
            </a:r>
          </a:p>
          <a:p>
            <a:endParaRPr lang="en-GB" dirty="0"/>
          </a:p>
          <a:p>
            <a:r>
              <a:rPr lang="en-GB" dirty="0" smtClean="0"/>
              <a:t>For Discussion Only</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95486"/>
            <a:ext cx="8229600" cy="637580"/>
          </a:xfrm>
        </p:spPr>
        <p:txBody>
          <a:bodyPr>
            <a:normAutofit fontScale="90000"/>
          </a:bodyPr>
          <a:lstStyle/>
          <a:p>
            <a:r>
              <a:rPr lang="en-GB" dirty="0" smtClean="0"/>
              <a:t>UK Link and DPM VS ONDET (Identifies Asset Provider)</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435" y="1419622"/>
            <a:ext cx="658177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350" y="2338388"/>
            <a:ext cx="6591300"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2406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95486"/>
            <a:ext cx="8229600" cy="637580"/>
          </a:xfrm>
        </p:spPr>
        <p:txBody>
          <a:bodyPr>
            <a:normAutofit fontScale="90000"/>
          </a:bodyPr>
          <a:lstStyle/>
          <a:p>
            <a:r>
              <a:rPr lang="en-GB" dirty="0" smtClean="0"/>
              <a:t>UK Link and DPM VS ONDET (Name, Address, Contact Mechanism and Appointment )</a:t>
            </a:r>
            <a:endParaRPr lang="en-GB" dirty="0"/>
          </a:p>
        </p:txBody>
      </p:sp>
      <p:sp>
        <p:nvSpPr>
          <p:cNvPr id="5" name="TextBox 4"/>
          <p:cNvSpPr txBox="1"/>
          <p:nvPr/>
        </p:nvSpPr>
        <p:spPr>
          <a:xfrm>
            <a:off x="323528" y="1203598"/>
            <a:ext cx="8064896" cy="1569660"/>
          </a:xfrm>
          <a:prstGeom prst="rect">
            <a:avLst/>
          </a:prstGeom>
          <a:noFill/>
        </p:spPr>
        <p:txBody>
          <a:bodyPr wrap="square" rtlCol="0">
            <a:spAutoFit/>
          </a:bodyPr>
          <a:lstStyle/>
          <a:p>
            <a:r>
              <a:rPr lang="en-GB" sz="2400" dirty="0" smtClean="0"/>
              <a:t>After reviewing the Data Permissions Matrix and thinking about what we have in UK Link, we don’t believe that we have the data items associated with these sections of the ONDET file</a:t>
            </a:r>
            <a:endParaRPr lang="en-GB" sz="2400" dirty="0"/>
          </a:p>
        </p:txBody>
      </p:sp>
    </p:spTree>
    <p:extLst>
      <p:ext uri="{BB962C8B-B14F-4D97-AF65-F5344CB8AC3E}">
        <p14:creationId xmlns:p14="http://schemas.microsoft.com/office/powerpoint/2010/main" val="672673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a:t>
            </a:r>
            <a:r>
              <a:rPr lang="en-GB" dirty="0" smtClean="0"/>
              <a:t>Points</a:t>
            </a:r>
            <a:endParaRPr lang="en-GB" dirty="0"/>
          </a:p>
        </p:txBody>
      </p:sp>
      <p:sp>
        <p:nvSpPr>
          <p:cNvPr id="3" name="Content Placeholder 2"/>
          <p:cNvSpPr>
            <a:spLocks noGrp="1"/>
          </p:cNvSpPr>
          <p:nvPr>
            <p:ph idx="1"/>
          </p:nvPr>
        </p:nvSpPr>
        <p:spPr>
          <a:xfrm>
            <a:off x="457200" y="537524"/>
            <a:ext cx="8229600" cy="4068452"/>
          </a:xfrm>
        </p:spPr>
        <p:txBody>
          <a:bodyPr>
            <a:normAutofit fontScale="25000" lnSpcReduction="20000"/>
          </a:bodyPr>
          <a:lstStyle/>
          <a:p>
            <a:pPr marL="0" indent="0">
              <a:buNone/>
            </a:pPr>
            <a:r>
              <a:rPr lang="en-GB" sz="5600" dirty="0" smtClean="0"/>
              <a:t>Our thoughts:</a:t>
            </a:r>
          </a:p>
          <a:p>
            <a:r>
              <a:rPr lang="en-GB" sz="5600" dirty="0" smtClean="0"/>
              <a:t>The above slides present the functional data items the CDSP can’t provide to MAMs</a:t>
            </a:r>
          </a:p>
          <a:p>
            <a:endParaRPr lang="en-GB" sz="5600" dirty="0" smtClean="0"/>
          </a:p>
          <a:p>
            <a:r>
              <a:rPr lang="en-GB" sz="5600" dirty="0" smtClean="0"/>
              <a:t>We advise to increase MAMs access to CDSP data from Portfolio to Community; this would mean that a MAM would be able to see data regarding sites that belong to other MAMs; we would use an API as the data delivery mechanism</a:t>
            </a:r>
            <a:endParaRPr lang="en-GB" sz="5600" dirty="0"/>
          </a:p>
          <a:p>
            <a:endParaRPr lang="en-GB" sz="5600" dirty="0" smtClean="0"/>
          </a:p>
          <a:p>
            <a:pPr marL="0" indent="0">
              <a:buNone/>
            </a:pPr>
            <a:r>
              <a:rPr lang="en-GB" sz="5600" b="1" u="sng" dirty="0" smtClean="0"/>
              <a:t>Discussion Points</a:t>
            </a:r>
          </a:p>
          <a:p>
            <a:endParaRPr lang="en-GB" sz="5600" dirty="0"/>
          </a:p>
          <a:p>
            <a:r>
              <a:rPr lang="en-GB" sz="5600" dirty="0"/>
              <a:t>W</a:t>
            </a:r>
            <a:r>
              <a:rPr lang="en-GB" sz="5600" dirty="0" smtClean="0"/>
              <a:t>hat does CoMC think? Would Community access be a problem for MAMs?</a:t>
            </a:r>
          </a:p>
          <a:p>
            <a:r>
              <a:rPr lang="en-GB" sz="5600" dirty="0" smtClean="0"/>
              <a:t>If we use an API, to what extent can we control the service? Does CoMC have any suggestions for data audit and control? Some MAMs may not want to share asset data (which was the view from MAMCOP on 7</a:t>
            </a:r>
            <a:r>
              <a:rPr lang="en-GB" sz="5600" baseline="30000" dirty="0" smtClean="0"/>
              <a:t>th</a:t>
            </a:r>
            <a:r>
              <a:rPr lang="en-GB" sz="5600" dirty="0" smtClean="0"/>
              <a:t> February). In that case, would we implement a subscription service, where only MAMs willing to share asset data could sign up to the API.</a:t>
            </a:r>
            <a:endParaRPr lang="en-GB" sz="5600" dirty="0"/>
          </a:p>
          <a:p>
            <a:r>
              <a:rPr lang="en-GB" sz="5600" dirty="0" smtClean="0"/>
              <a:t>Have we looked at the right Data Items i.e. the ONDET file?</a:t>
            </a:r>
            <a:endParaRPr lang="en-GB" sz="5600" dirty="0"/>
          </a:p>
          <a:p>
            <a:r>
              <a:rPr lang="en-GB" sz="5600" dirty="0" smtClean="0"/>
              <a:t>For the Data Items we can’t provide, is this a Show Stopper? Moving additional data items into our systems for sharing data to MAMs would increase costs significantly to the construction of a new API.</a:t>
            </a:r>
          </a:p>
          <a:p>
            <a:r>
              <a:rPr lang="en-GB" sz="5600" dirty="0" smtClean="0"/>
              <a:t>Furthermore, we don’t have the Supplier ID; do you thinks MAM would require this data item?</a:t>
            </a:r>
          </a:p>
          <a:p>
            <a:endParaRPr lang="en-GB" dirty="0">
              <a:solidFill>
                <a:schemeClr val="accent3">
                  <a:lumMod val="50000"/>
                </a:schemeClr>
              </a:solidFill>
            </a:endParaRPr>
          </a:p>
          <a:p>
            <a:endParaRPr lang="en-GB" dirty="0" smtClean="0">
              <a:solidFill>
                <a:schemeClr val="accent3">
                  <a:lumMod val="50000"/>
                </a:schemeClr>
              </a:solidFill>
            </a:endParaRPr>
          </a:p>
          <a:p>
            <a:endParaRPr lang="en-GB" dirty="0">
              <a:solidFill>
                <a:schemeClr val="accent3">
                  <a:lumMod val="50000"/>
                </a:schemeClr>
              </a:solidFill>
            </a:endParaRPr>
          </a:p>
          <a:p>
            <a:endParaRPr lang="en-GB" dirty="0" smtClean="0">
              <a:solidFill>
                <a:schemeClr val="accent3">
                  <a:lumMod val="50000"/>
                </a:schemeClr>
              </a:solidFill>
            </a:endParaRPr>
          </a:p>
          <a:p>
            <a:endParaRPr lang="en-GB" dirty="0" smtClean="0">
              <a:solidFill>
                <a:schemeClr val="accent3">
                  <a:lumMod val="50000"/>
                </a:schemeClr>
              </a:solidFill>
            </a:endParaRPr>
          </a:p>
          <a:p>
            <a:endParaRPr lang="en-GB" dirty="0">
              <a:solidFill>
                <a:schemeClr val="accent3">
                  <a:lumMod val="50000"/>
                </a:schemeClr>
              </a:solidFill>
            </a:endParaRPr>
          </a:p>
          <a:p>
            <a:endParaRPr lang="en-GB" dirty="0">
              <a:solidFill>
                <a:schemeClr val="accent3">
                  <a:lumMod val="50000"/>
                </a:schemeClr>
              </a:solidFill>
            </a:endParaRPr>
          </a:p>
        </p:txBody>
      </p:sp>
    </p:spTree>
    <p:extLst>
      <p:ext uri="{BB962C8B-B14F-4D97-AF65-F5344CB8AC3E}">
        <p14:creationId xmlns:p14="http://schemas.microsoft.com/office/powerpoint/2010/main" val="4273535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a:xfrm>
            <a:off x="457200" y="843558"/>
            <a:ext cx="8229600" cy="3888432"/>
          </a:xfrm>
        </p:spPr>
        <p:txBody>
          <a:bodyPr>
            <a:normAutofit fontScale="62500" lnSpcReduction="20000"/>
          </a:bodyPr>
          <a:lstStyle/>
          <a:p>
            <a:r>
              <a:rPr lang="en-GB" dirty="0" smtClean="0"/>
              <a:t>A SPAA Request for Information about Meter Asset Manager Asset (MAM) Appointment Timescales closed out on 29</a:t>
            </a:r>
            <a:r>
              <a:rPr lang="en-GB" baseline="30000" dirty="0" smtClean="0"/>
              <a:t>th</a:t>
            </a:r>
            <a:r>
              <a:rPr lang="en-GB" dirty="0" smtClean="0"/>
              <a:t> January</a:t>
            </a:r>
          </a:p>
          <a:p>
            <a:pPr marL="0" indent="0">
              <a:buNone/>
            </a:pPr>
            <a:endParaRPr lang="en-GB" dirty="0" smtClean="0"/>
          </a:p>
          <a:p>
            <a:r>
              <a:rPr lang="en-GB" dirty="0" smtClean="0"/>
              <a:t>The purpose of the RFI was to gather industry views on a set of solution options to mitigate de-appointment and appointment of MAM’s, which will be accentuated as a result of Faster Switching</a:t>
            </a:r>
          </a:p>
          <a:p>
            <a:pPr marL="0" indent="0">
              <a:buNone/>
            </a:pPr>
            <a:endParaRPr lang="en-GB" dirty="0" smtClean="0"/>
          </a:p>
          <a:p>
            <a:r>
              <a:rPr lang="en-GB" dirty="0" smtClean="0"/>
              <a:t>Faster Switching will accentuate existing issues where </a:t>
            </a:r>
            <a:r>
              <a:rPr lang="en-US" dirty="0"/>
              <a:t>there may be a gap between the Supplier registering the </a:t>
            </a:r>
            <a:r>
              <a:rPr lang="en-US" dirty="0" smtClean="0"/>
              <a:t>Supply </a:t>
            </a:r>
            <a:r>
              <a:rPr lang="en-US" dirty="0"/>
              <a:t>P</a:t>
            </a:r>
            <a:r>
              <a:rPr lang="en-US" dirty="0" smtClean="0"/>
              <a:t>oint </a:t>
            </a:r>
            <a:r>
              <a:rPr lang="en-US" dirty="0"/>
              <a:t>and the new MAM taking responsibility for the meter, where the old MAM has already been de-appointed. Should an issue with the meter arise during this period, it is not clear who would have responsibility for resolution</a:t>
            </a:r>
            <a:r>
              <a:rPr lang="en-US" dirty="0" smtClean="0"/>
              <a:t>.</a:t>
            </a:r>
          </a:p>
          <a:p>
            <a:pPr marL="0" indent="0">
              <a:buNone/>
            </a:pPr>
            <a:r>
              <a:rPr lang="en-US" dirty="0" smtClean="0"/>
              <a:t> </a:t>
            </a:r>
            <a:r>
              <a:rPr lang="en-GB" dirty="0" smtClean="0"/>
              <a:t> </a:t>
            </a:r>
          </a:p>
          <a:p>
            <a:r>
              <a:rPr lang="en-GB" dirty="0" smtClean="0"/>
              <a:t>Furthermore, once Faster Switching is in place,</a:t>
            </a:r>
            <a:r>
              <a:rPr lang="en-GB" dirty="0"/>
              <a:t> the switch can be withdrawn or annulled until 17:00 SED -1; MAM de- appointment/appointment flows could be triggered during this period</a:t>
            </a:r>
          </a:p>
        </p:txBody>
      </p:sp>
    </p:spTree>
    <p:extLst>
      <p:ext uri="{BB962C8B-B14F-4D97-AF65-F5344CB8AC3E}">
        <p14:creationId xmlns:p14="http://schemas.microsoft.com/office/powerpoint/2010/main" val="3517118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MAMs Currently Acquire Asset Data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Prospective MAMs currently use the Request Details file (ORDET) flow to request asset details from the previous MAM</a:t>
            </a:r>
          </a:p>
          <a:p>
            <a:endParaRPr lang="en-GB" dirty="0"/>
          </a:p>
          <a:p>
            <a:r>
              <a:rPr lang="en-GB" dirty="0" smtClean="0"/>
              <a:t>The old MAM will then send an response to the ORDET (ONDET file), which includes the necessary asset details; the ONDET file should be sent to the New MAM within two working days of receiving the ORDET</a:t>
            </a:r>
          </a:p>
          <a:p>
            <a:endParaRPr lang="en-GB" dirty="0"/>
          </a:p>
          <a:p>
            <a:r>
              <a:rPr lang="en-GB" dirty="0" smtClean="0"/>
              <a:t>The issues described on the previous slide (bullet points 3 &amp; 4) can occur during this two working day period.</a:t>
            </a:r>
            <a:endParaRPr lang="en-GB" dirty="0"/>
          </a:p>
        </p:txBody>
      </p:sp>
    </p:spTree>
    <p:extLst>
      <p:ext uri="{BB962C8B-B14F-4D97-AF65-F5344CB8AC3E}">
        <p14:creationId xmlns:p14="http://schemas.microsoft.com/office/powerpoint/2010/main" val="76263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Option 3</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Solution Option 3 within the RFI seeks views on a ‘Centralised Meter Data’ source for perspective MAMs to extract the asset information they require</a:t>
            </a:r>
          </a:p>
          <a:p>
            <a:endParaRPr lang="en-GB" dirty="0" smtClean="0"/>
          </a:p>
          <a:p>
            <a:r>
              <a:rPr lang="en-GB" dirty="0" smtClean="0"/>
              <a:t>Our interpretation of the solution is to increase the information we (the CDSP) provide to MAMs</a:t>
            </a:r>
          </a:p>
          <a:p>
            <a:endParaRPr lang="en-GB" dirty="0" smtClean="0"/>
          </a:p>
          <a:p>
            <a:r>
              <a:rPr lang="en-GB" dirty="0" smtClean="0"/>
              <a:t>As a preliminary assessment, we have compared the data items in the ONDET file to what we provide to MAMs, as specified in the Data Permissions Matrix (DPM), and what we have in UK Link</a:t>
            </a:r>
          </a:p>
        </p:txBody>
      </p:sp>
    </p:spTree>
    <p:extLst>
      <p:ext uri="{BB962C8B-B14F-4D97-AF65-F5344CB8AC3E}">
        <p14:creationId xmlns:p14="http://schemas.microsoft.com/office/powerpoint/2010/main" val="106114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Link and DPM VS ONDET (Meter Point)</a:t>
            </a:r>
            <a:endParaRPr lang="en-GB" dirty="0"/>
          </a:p>
        </p:txBody>
      </p:sp>
      <p:sp>
        <p:nvSpPr>
          <p:cNvPr id="3" name="Content Placeholder 2"/>
          <p:cNvSpPr>
            <a:spLocks noGrp="1"/>
          </p:cNvSpPr>
          <p:nvPr>
            <p:ph idx="1"/>
          </p:nvPr>
        </p:nvSpPr>
        <p:spPr>
          <a:xfrm>
            <a:off x="457200" y="1059582"/>
            <a:ext cx="8229600" cy="864096"/>
          </a:xfrm>
        </p:spPr>
        <p:txBody>
          <a:bodyPr>
            <a:normAutofit fontScale="70000" lnSpcReduction="20000"/>
          </a:bodyPr>
          <a:lstStyle/>
          <a:p>
            <a:pPr marL="0" indent="0">
              <a:buNone/>
            </a:pPr>
            <a:r>
              <a:rPr lang="en-GB" sz="2000" b="1" dirty="0" smtClean="0"/>
              <a:t>Key: </a:t>
            </a:r>
            <a:r>
              <a:rPr lang="en-GB" sz="2000" dirty="0" smtClean="0"/>
              <a:t>From slides 5 to 11, the yellow data items are data items not available to MAMs via DES, telephone and other means; </a:t>
            </a:r>
            <a:r>
              <a:rPr lang="en-GB" sz="2000" dirty="0" smtClean="0"/>
              <a:t>the highlighted blue data items will require further assessment </a:t>
            </a:r>
            <a:endParaRPr lang="en-GB" sz="2000" dirty="0" smtClean="0"/>
          </a:p>
          <a:p>
            <a:pPr marL="0" indent="0">
              <a:buNone/>
            </a:pPr>
            <a:r>
              <a:rPr lang="en-GB" sz="2000" b="1" dirty="0" smtClean="0"/>
              <a:t>Transactions data items are not applicable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995686"/>
            <a:ext cx="6610350"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0826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3478"/>
            <a:ext cx="8229600" cy="637580"/>
          </a:xfrm>
        </p:spPr>
        <p:txBody>
          <a:bodyPr/>
          <a:lstStyle/>
          <a:p>
            <a:r>
              <a:rPr lang="en-GB" dirty="0" smtClean="0"/>
              <a:t>UK Link and DPM VS ONDET (Asset)</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139702"/>
            <a:ext cx="6610350"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67544" y="987574"/>
            <a:ext cx="8136904" cy="369332"/>
          </a:xfrm>
          <a:prstGeom prst="rect">
            <a:avLst/>
          </a:prstGeom>
          <a:noFill/>
        </p:spPr>
        <p:txBody>
          <a:bodyPr wrap="square" rtlCol="0">
            <a:spAutoFit/>
          </a:bodyPr>
          <a:lstStyle/>
          <a:p>
            <a:r>
              <a:rPr lang="en-GB" dirty="0" smtClean="0"/>
              <a:t>For Asset Status Code, we have Meter Status and Convertor Status</a:t>
            </a:r>
            <a:endParaRPr lang="en-GB" dirty="0"/>
          </a:p>
        </p:txBody>
      </p:sp>
    </p:spTree>
    <p:extLst>
      <p:ext uri="{BB962C8B-B14F-4D97-AF65-F5344CB8AC3E}">
        <p14:creationId xmlns:p14="http://schemas.microsoft.com/office/powerpoint/2010/main" val="3276327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3478"/>
            <a:ext cx="8229600" cy="637580"/>
          </a:xfrm>
        </p:spPr>
        <p:txBody>
          <a:bodyPr/>
          <a:lstStyle/>
          <a:p>
            <a:r>
              <a:rPr lang="en-GB" dirty="0" smtClean="0"/>
              <a:t>UK Link and DPM VS ONDET (Meter)</a:t>
            </a: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825" y="1491630"/>
            <a:ext cx="6610350"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4951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3478"/>
            <a:ext cx="8229600" cy="637580"/>
          </a:xfrm>
        </p:spPr>
        <p:txBody>
          <a:bodyPr/>
          <a:lstStyle/>
          <a:p>
            <a:r>
              <a:rPr lang="en-GB" dirty="0" smtClean="0"/>
              <a:t>UK Link and DPM VS ONDET (Convertor)</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3130" y="1419622"/>
            <a:ext cx="6600825" cy="84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1269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3478"/>
            <a:ext cx="8229600" cy="637580"/>
          </a:xfrm>
        </p:spPr>
        <p:txBody>
          <a:bodyPr/>
          <a:lstStyle/>
          <a:p>
            <a:r>
              <a:rPr lang="en-GB" dirty="0" smtClean="0"/>
              <a:t>UK Link and DPM VS ONDET (Register Details)</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350" y="2057400"/>
            <a:ext cx="65913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922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schemas.microsoft.com/office/2006/documentManagement/types"/>
    <ds:schemaRef ds:uri="http://schemas.microsoft.com/office/2006/metadata/properties"/>
    <ds:schemaRef ds:uri="http://purl.org/dc/dcmitype/"/>
    <ds:schemaRef ds:uri="http://purl.org/dc/terms/"/>
    <ds:schemaRef ds:uri="http://schemas.microsoft.com/office/infopath/2007/PartnerControls"/>
    <ds:schemaRef ds:uri="http://schemas.openxmlformats.org/package/2006/metadata/core-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995</TotalTime>
  <Words>737</Words>
  <Application>Microsoft Office PowerPoint</Application>
  <PresentationFormat>On-screen Show (16:9)</PresentationFormat>
  <Paragraphs>54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Assessment of Release of data to MAMs via API / DES – following the SPAA RFI Meter Asset Manager Appointment Timescales RFI</vt:lpstr>
      <vt:lpstr>Background</vt:lpstr>
      <vt:lpstr>How MAMs Currently Acquire Asset Data</vt:lpstr>
      <vt:lpstr>Solution Option 3</vt:lpstr>
      <vt:lpstr>UK Link and DPM VS ONDET (Meter Point)</vt:lpstr>
      <vt:lpstr>UK Link and DPM VS ONDET (Asset)</vt:lpstr>
      <vt:lpstr>UK Link and DPM VS ONDET (Meter)</vt:lpstr>
      <vt:lpstr>UK Link and DPM VS ONDET (Convertor)</vt:lpstr>
      <vt:lpstr>UK Link and DPM VS ONDET (Register Details)</vt:lpstr>
      <vt:lpstr>UK Link and DPM VS ONDET (Identifies Asset Provider)</vt:lpstr>
      <vt:lpstr>UK Link and DPM VS ONDET (Name, Address, Contact Mechanism and Appointment )</vt:lpstr>
      <vt:lpstr>Discussion Points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70</cp:revision>
  <dcterms:created xsi:type="dcterms:W3CDTF">2018-09-02T17:12:15Z</dcterms:created>
  <dcterms:modified xsi:type="dcterms:W3CDTF">2019-02-11T15:35:57Z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1567875243</vt:i4>
  </property>
  <property fmtid="{D5CDD505-2E9C-101B-9397-08002B2CF9AE}" pid="3" name="_NewReviewCycle">
    <vt:lpwstr/>
  </property>
  <property fmtid="{D5CDD505-2E9C-101B-9397-08002B2CF9AE}" pid="4" name="_EmailSubject">
    <vt:lpwstr>6.2 Disclosure of Data to MAMs to Support Faster Switching.pptx</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-672457153</vt:i4>
  </property>
  <property fmtid="{D5CDD505-2E9C-101B-9397-08002B2CF9AE}" pid="8" name="ContentTypeId">
    <vt:lpwstr>0x0101006E927B77B7F39148B9CB17AE711C8D35</vt:lpwstr>
  </property>
</Properties>
</file>