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29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D6E8"/>
    <a:srgbClr val="40D1F5"/>
    <a:srgbClr val="FFFFFF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61" y="-10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2270075"/>
          </a:xfrm>
        </p:spPr>
        <p:txBody>
          <a:bodyPr>
            <a:normAutofit/>
          </a:bodyPr>
          <a:lstStyle/>
          <a:p>
            <a:r>
              <a:rPr lang="en-GB" dirty="0" smtClean="0"/>
              <a:t>Provision of Market Share Portfolio for REC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err="1" smtClean="0"/>
              <a:t>CoMC</a:t>
            </a:r>
            <a:r>
              <a:rPr lang="en-GB" sz="2400" dirty="0" smtClean="0"/>
              <a:t> 20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February 2019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Retail Energy Code Market Share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The Retail Energy Code (REC) was designated in February 2019</a:t>
            </a:r>
          </a:p>
          <a:p>
            <a:r>
              <a:rPr lang="en-GB" sz="2000" dirty="0" smtClean="0"/>
              <a:t>Costs for administration of the REC will be recovered based on market share</a:t>
            </a:r>
          </a:p>
          <a:p>
            <a:r>
              <a:rPr lang="en-GB" sz="2000" dirty="0" smtClean="0"/>
              <a:t>Retail Energy Code Company Ltd (</a:t>
            </a:r>
            <a:r>
              <a:rPr lang="en-GB" sz="2000" dirty="0" err="1" smtClean="0"/>
              <a:t>RECCo</a:t>
            </a:r>
            <a:r>
              <a:rPr lang="en-GB" sz="2000" dirty="0" smtClean="0"/>
              <a:t>) will issue invoices in Q1 2019</a:t>
            </a:r>
          </a:p>
          <a:p>
            <a:r>
              <a:rPr lang="en-GB" sz="2000" dirty="0" smtClean="0"/>
              <a:t>Following implementation of the Central Switching Service (CSS) [in 2021] Market Share for gas and electricity Registerable Metering Points will be provided to </a:t>
            </a:r>
            <a:r>
              <a:rPr lang="en-GB" sz="2000" dirty="0" err="1" smtClean="0"/>
              <a:t>RECCo</a:t>
            </a:r>
            <a:endParaRPr lang="en-GB" sz="2000" dirty="0" smtClean="0"/>
          </a:p>
          <a:p>
            <a:r>
              <a:rPr lang="en-GB" sz="2000" dirty="0" smtClean="0"/>
              <a:t>CDSP have a Supplier Market Share report that is provided to parties, including </a:t>
            </a:r>
            <a:r>
              <a:rPr lang="en-GB" sz="2000" dirty="0" err="1" smtClean="0"/>
              <a:t>Ofgem</a:t>
            </a:r>
            <a:endParaRPr lang="en-GB" sz="2000" dirty="0" smtClean="0"/>
          </a:p>
          <a:p>
            <a:r>
              <a:rPr lang="en-GB" sz="2000" dirty="0" smtClean="0"/>
              <a:t>CDSP will, on a transitional basis (until CSS implementation), provide the Supplier Market Share report for this purpose to </a:t>
            </a:r>
            <a:r>
              <a:rPr lang="en-GB" sz="2000" dirty="0" err="1" smtClean="0"/>
              <a:t>Ofgem</a:t>
            </a:r>
            <a:r>
              <a:rPr lang="en-GB" sz="2000" smtClean="0"/>
              <a:t> and, when appointed, </a:t>
            </a:r>
            <a:r>
              <a:rPr lang="en-GB" sz="2000" dirty="0" smtClean="0"/>
              <a:t>to </a:t>
            </a:r>
            <a:r>
              <a:rPr lang="en-GB" sz="2000" dirty="0" err="1" smtClean="0"/>
              <a:t>RECCo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122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9273</TotalTime>
  <Words>124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Provision of Market Share Portfolio for REC   CoMC 20th February 2019</vt:lpstr>
      <vt:lpstr>Retail Energy Code Market Share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69</cp:revision>
  <dcterms:created xsi:type="dcterms:W3CDTF">2018-09-02T17:12:15Z</dcterms:created>
  <dcterms:modified xsi:type="dcterms:W3CDTF">2019-02-11T16:09:01Z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706319378</vt:i4>
  </property>
  <property fmtid="{D5CDD505-2E9C-101B-9397-08002B2CF9AE}" pid="3" name="_NewReviewCycle">
    <vt:lpwstr/>
  </property>
  <property fmtid="{D5CDD505-2E9C-101B-9397-08002B2CF9AE}" pid="4" name="_EmailSubject">
    <vt:lpwstr>AOB for CoMC - RECCo Market Share Reporting</vt:lpwstr>
  </property>
  <property fmtid="{D5CDD505-2E9C-101B-9397-08002B2CF9AE}" pid="5" name="_AuthorEmail">
    <vt:lpwstr>david.addison@xoserve.com</vt:lpwstr>
  </property>
  <property fmtid="{D5CDD505-2E9C-101B-9397-08002B2CF9AE}" pid="6" name="_AuthorEmailDisplayName">
    <vt:lpwstr>Addison, David</vt:lpwstr>
  </property>
  <property fmtid="{D5CDD505-2E9C-101B-9397-08002B2CF9AE}" pid="7" name="_PreviousAdHocReviewCycleID">
    <vt:i4>1331022860</vt:i4>
  </property>
  <property fmtid="{D5CDD505-2E9C-101B-9397-08002B2CF9AE}" pid="8" name="ContentTypeId">
    <vt:lpwstr>0x0101006E927B77B7F39148B9CB17AE711C8D35</vt:lpwstr>
  </property>
</Properties>
</file>