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handoutMasterIdLst>
    <p:handoutMasterId r:id="rId9"/>
  </p:handoutMasterIdLst>
  <p:sldIdLst>
    <p:sldId id="278" r:id="rId5"/>
    <p:sldId id="279" r:id="rId6"/>
    <p:sldId id="280" r:id="rId7"/>
    <p:sldId id="281" r:id="rId8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1D3E61"/>
    <a:srgbClr val="68AEE0"/>
    <a:srgbClr val="3E5AA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60"/>
  </p:normalViewPr>
  <p:slideViewPr>
    <p:cSldViewPr snapToObjects="1">
      <p:cViewPr>
        <p:scale>
          <a:sx n="75" d="100"/>
          <a:sy n="75" d="100"/>
        </p:scale>
        <p:origin x="-12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6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915AD2-10A0-4F07-9C90-55F5737F54B9}" type="datetime1">
              <a:rPr lang="en-GB"/>
              <a:pPr>
                <a:defRPr/>
              </a:pPr>
              <a:t>14/01/2019</a:t>
            </a:fld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2C83C7-81E3-4FFC-ABB8-6C2E0AC39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6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9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6308726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0" r:id="rId2"/>
    <p:sldLayoutId id="214748406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sgov-mst-files.s3.eu-west-1.amazonaws.com/s3fs-public/ggf/2019-01/12.2%20KVI%20Change%20Survey%20Results.pptx" TargetMode="External"/><Relationship Id="rId2" Type="http://schemas.openxmlformats.org/officeDocument/2006/relationships/hyperlink" Target="https://gasgov-mst-files.s3.eu-west-1.amazonaws.com/s3fs-public/ggf/2019-01/12.1%20IX%20Refresh%20Update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asgov-mst-files.s3.eu-west-1.amazonaws.com/s3fs-public/ggf/2019-01/12.7%204770%20NDM%20Sample%20Data%20Change%20Pack.pptx" TargetMode="External"/><Relationship Id="rId5" Type="http://schemas.openxmlformats.org/officeDocument/2006/relationships/hyperlink" Target="https://gasgov-mst-files.s3.eu-west-1.amazonaws.com/s3fs-public/ggf/2019-01/12.4%20MDD%20Process.pptx" TargetMode="External"/><Relationship Id="rId4" Type="http://schemas.openxmlformats.org/officeDocument/2006/relationships/hyperlink" Target="https://gasgov-mst-files.s3.eu-west-1.amazonaws.com/s3fs-public/ggf/2019-01/12.3%20Xoserve%20Change%20Proposals%20and%20the%20E2E%20Change%20Process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8688388" cy="908049"/>
          </a:xfrm>
        </p:spPr>
        <p:txBody>
          <a:bodyPr/>
          <a:lstStyle/>
          <a:p>
            <a:r>
              <a:rPr lang="en-GB" sz="2700" dirty="0"/>
              <a:t>DSC Change Committee Summary – </a:t>
            </a:r>
            <a:r>
              <a:rPr lang="en-GB" sz="2700" dirty="0"/>
              <a:t>9</a:t>
            </a:r>
            <a:r>
              <a:rPr lang="en-GB" sz="2700" baseline="30000" dirty="0" smtClean="0"/>
              <a:t>th</a:t>
            </a:r>
            <a:r>
              <a:rPr lang="en-GB" sz="2700" dirty="0" smtClean="0"/>
              <a:t> January ‘19</a:t>
            </a:r>
            <a:endParaRPr lang="en-GB" sz="27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9442" y="908051"/>
            <a:ext cx="8686800" cy="5329261"/>
          </a:xfrm>
        </p:spPr>
        <p:txBody>
          <a:bodyPr/>
          <a:lstStyle/>
          <a:p>
            <a:endParaRPr lang="en-GB" sz="1500" b="1" dirty="0" smtClean="0"/>
          </a:p>
          <a:p>
            <a:r>
              <a:rPr lang="en-GB" sz="1500" b="1" dirty="0" smtClean="0"/>
              <a:t>1 </a:t>
            </a:r>
            <a:r>
              <a:rPr lang="en-GB" sz="1500" b="1" dirty="0" smtClean="0"/>
              <a:t>New </a:t>
            </a:r>
            <a:r>
              <a:rPr lang="en-GB" sz="1500" b="1" dirty="0"/>
              <a:t>change proposals raised </a:t>
            </a:r>
            <a:r>
              <a:rPr lang="en-GB" sz="1500" b="1" dirty="0" smtClean="0"/>
              <a:t>and approved</a:t>
            </a:r>
          </a:p>
          <a:p>
            <a:pPr lvl="1"/>
            <a:r>
              <a:rPr lang="en-GB" sz="1500" dirty="0" smtClean="0"/>
              <a:t>XRN4833 – Roll out of Business Intelligence and Data Discovery Capability – information</a:t>
            </a:r>
          </a:p>
          <a:p>
            <a:pPr lvl="2"/>
            <a:r>
              <a:rPr lang="en-GB" sz="1300" dirty="0" smtClean="0"/>
              <a:t>Som</a:t>
            </a:r>
            <a:r>
              <a:rPr lang="en-GB" sz="1300" dirty="0" smtClean="0"/>
              <a:t>e additional slides presented and a demo:</a:t>
            </a:r>
          </a:p>
          <a:p>
            <a:pPr lvl="3"/>
            <a:endParaRPr lang="en-GB" sz="1100" dirty="0" smtClean="0"/>
          </a:p>
          <a:p>
            <a:pPr lvl="3"/>
            <a:endParaRPr lang="en-GB" sz="1100" dirty="0" smtClean="0"/>
          </a:p>
          <a:p>
            <a:endParaRPr lang="en-GB" sz="1500" b="1" dirty="0" smtClean="0"/>
          </a:p>
          <a:p>
            <a:endParaRPr lang="en-GB" sz="1500" b="1" dirty="0"/>
          </a:p>
          <a:p>
            <a:r>
              <a:rPr lang="en-GB" sz="1500" b="1" dirty="0" smtClean="0"/>
              <a:t>0 New change proposal post initial review</a:t>
            </a:r>
          </a:p>
          <a:p>
            <a:pPr lvl="1"/>
            <a:r>
              <a:rPr lang="en-GB" sz="1500" dirty="0" smtClean="0"/>
              <a:t>None presented</a:t>
            </a:r>
            <a:endParaRPr lang="en-GB" sz="1500" dirty="0" smtClean="0"/>
          </a:p>
          <a:p>
            <a:r>
              <a:rPr lang="en-GB" sz="1500" b="1" dirty="0" smtClean="0"/>
              <a:t>2 </a:t>
            </a:r>
            <a:r>
              <a:rPr lang="en-GB" sz="1500" b="1" dirty="0" smtClean="0"/>
              <a:t>Solution/Delivery option approvals</a:t>
            </a:r>
          </a:p>
          <a:p>
            <a:pPr lvl="1"/>
            <a:r>
              <a:rPr lang="en-GB" sz="1500" dirty="0" smtClean="0"/>
              <a:t>XRN4753 – CMS Increase information in .QCL response file </a:t>
            </a:r>
          </a:p>
          <a:p>
            <a:pPr lvl="2"/>
            <a:r>
              <a:rPr lang="en-GB" sz="1300" dirty="0" smtClean="0"/>
              <a:t>Proposer preferred solution was additional training/knowledge, a couple of representatives wanted a technical solution so likely the proposer will withdraw CP and if technical solutio</a:t>
            </a:r>
            <a:r>
              <a:rPr lang="en-GB" sz="1300" dirty="0" smtClean="0"/>
              <a:t>n required a new CP will need to be raised.</a:t>
            </a:r>
            <a:endParaRPr lang="en-GB" sz="1300" dirty="0" smtClean="0"/>
          </a:p>
          <a:p>
            <a:pPr lvl="1"/>
            <a:r>
              <a:rPr lang="en-GB" sz="1500" dirty="0" smtClean="0"/>
              <a:t>XRN4691-94 – CSEPs and IGT &amp; GT File Format changes</a:t>
            </a:r>
          </a:p>
          <a:p>
            <a:pPr lvl="2"/>
            <a:r>
              <a:rPr lang="en-GB" sz="1300" dirty="0" smtClean="0"/>
              <a:t>On goin</a:t>
            </a:r>
            <a:r>
              <a:rPr lang="en-GB" sz="1300" dirty="0" smtClean="0"/>
              <a:t>g work between GT’s &amp; IGT’s will be tabled at April 2019 meeting </a:t>
            </a:r>
          </a:p>
          <a:p>
            <a:pPr lvl="2"/>
            <a:endParaRPr lang="en-GB" sz="1300" dirty="0"/>
          </a:p>
          <a:p>
            <a:r>
              <a:rPr lang="en-GB" sz="1900" dirty="0" smtClean="0"/>
              <a:t>Implementation plan – approved</a:t>
            </a:r>
          </a:p>
          <a:p>
            <a:pPr lvl="1"/>
            <a:r>
              <a:rPr lang="en-GB" sz="1500" dirty="0" smtClean="0"/>
              <a:t>Exception EUC Change pack deferred for extraordinary meeting 21</a:t>
            </a:r>
            <a:r>
              <a:rPr lang="en-GB" sz="1500" baseline="30000" dirty="0" smtClean="0"/>
              <a:t>st</a:t>
            </a:r>
            <a:r>
              <a:rPr lang="en-GB" sz="1500" dirty="0" smtClean="0"/>
              <a:t> January 2019</a:t>
            </a:r>
            <a:endParaRPr lang="en-GB" sz="1500" dirty="0" smtClean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057493"/>
              </p:ext>
            </p:extLst>
          </p:nvPr>
        </p:nvGraphicFramePr>
        <p:xfrm>
          <a:off x="971600" y="20608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0608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8688388" cy="908049"/>
          </a:xfrm>
        </p:spPr>
        <p:txBody>
          <a:bodyPr/>
          <a:lstStyle/>
          <a:p>
            <a:r>
              <a:rPr lang="en-GB" sz="2500" dirty="0" smtClean="0"/>
              <a:t>DSC Change Committee Summary – </a:t>
            </a:r>
            <a:r>
              <a:rPr lang="en-GB" sz="2400" dirty="0"/>
              <a:t>9</a:t>
            </a:r>
            <a:r>
              <a:rPr lang="en-GB" sz="2400" baseline="30000" dirty="0"/>
              <a:t>th</a:t>
            </a:r>
            <a:r>
              <a:rPr lang="en-GB" sz="2400" dirty="0"/>
              <a:t> January ‘19</a:t>
            </a:r>
            <a:endParaRPr lang="en-GB" sz="25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908051"/>
            <a:ext cx="8686800" cy="4608513"/>
          </a:xfrm>
        </p:spPr>
        <p:txBody>
          <a:bodyPr/>
          <a:lstStyle/>
          <a:p>
            <a:r>
              <a:rPr lang="en-GB" sz="1600" dirty="0" smtClean="0"/>
              <a:t>Release Updates:</a:t>
            </a:r>
          </a:p>
          <a:p>
            <a:pPr lvl="1"/>
            <a:r>
              <a:rPr lang="en-GB" sz="1600" b="1" dirty="0" smtClean="0"/>
              <a:t>Release 2  (delivered June 2018)</a:t>
            </a:r>
          </a:p>
          <a:p>
            <a:pPr lvl="2"/>
            <a:r>
              <a:rPr lang="en-GB" sz="1600" dirty="0" smtClean="0"/>
              <a:t>CCR </a:t>
            </a:r>
            <a:r>
              <a:rPr lang="en-GB" sz="1600" dirty="0" smtClean="0"/>
              <a:t>approved</a:t>
            </a:r>
          </a:p>
          <a:p>
            <a:pPr lvl="1"/>
            <a:r>
              <a:rPr lang="en-GB" sz="1600" b="1" dirty="0" smtClean="0"/>
              <a:t>Release </a:t>
            </a:r>
            <a:r>
              <a:rPr lang="en-GB" sz="1600" b="1" dirty="0" smtClean="0"/>
              <a:t>3 (due to be delivered 2</a:t>
            </a:r>
            <a:r>
              <a:rPr lang="en-GB" sz="1600" b="1" baseline="30000" dirty="0" smtClean="0"/>
              <a:t>nd</a:t>
            </a:r>
            <a:r>
              <a:rPr lang="en-GB" sz="1600" b="1" dirty="0" smtClean="0"/>
              <a:t> November 2018)</a:t>
            </a:r>
          </a:p>
          <a:p>
            <a:pPr lvl="2"/>
            <a:r>
              <a:rPr lang="en-GB" sz="1600" dirty="0" smtClean="0">
                <a:cs typeface="Arial" panose="020B0604020202020204" pitchFamily="34" charset="0"/>
              </a:rPr>
              <a:t>Track 2 – Cadent Billing change on plan - </a:t>
            </a:r>
            <a:r>
              <a:rPr lang="en-GB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Green</a:t>
            </a:r>
          </a:p>
          <a:p>
            <a:pPr lvl="2"/>
            <a:r>
              <a:rPr lang="en-GB" sz="1600" dirty="0" smtClean="0">
                <a:cs typeface="Arial" panose="020B0604020202020204" pitchFamily="34" charset="0"/>
              </a:rPr>
              <a:t>1 change from track 1 (XRN4534 – amendment to RGMA validation rules) not delivered in track 1 due to regression test issues, due to delivered with track 2, </a:t>
            </a:r>
            <a:r>
              <a:rPr lang="en-GB" sz="1600" dirty="0" err="1" smtClean="0">
                <a:cs typeface="Arial" panose="020B0604020202020204" pitchFamily="34" charset="0"/>
              </a:rPr>
              <a:t>conifrmed</a:t>
            </a:r>
            <a:r>
              <a:rPr lang="en-GB" sz="1600" dirty="0" smtClean="0">
                <a:cs typeface="Arial" panose="020B0604020202020204" pitchFamily="34" charset="0"/>
              </a:rPr>
              <a:t> unlikely to be delivered 1</a:t>
            </a:r>
            <a:r>
              <a:rPr lang="en-GB" sz="1600" baseline="30000" dirty="0" smtClean="0">
                <a:cs typeface="Arial" panose="020B0604020202020204" pitchFamily="34" charset="0"/>
              </a:rPr>
              <a:t>st</a:t>
            </a:r>
            <a:r>
              <a:rPr lang="en-GB" sz="1600" dirty="0" smtClean="0">
                <a:cs typeface="Arial" panose="020B0604020202020204" pitchFamily="34" charset="0"/>
              </a:rPr>
              <a:t> Feb 2019 without putting Cadent delivery at risk therefore aiming for 1</a:t>
            </a:r>
            <a:r>
              <a:rPr lang="en-GB" sz="1600" baseline="30000" dirty="0" smtClean="0">
                <a:cs typeface="Arial" panose="020B0604020202020204" pitchFamily="34" charset="0"/>
              </a:rPr>
              <a:t>st</a:t>
            </a:r>
            <a:r>
              <a:rPr lang="en-GB" sz="1600" dirty="0" smtClean="0">
                <a:cs typeface="Arial" panose="020B0604020202020204" pitchFamily="34" charset="0"/>
              </a:rPr>
              <a:t> March 2019 delivery, will be confirmed Feb 2019 </a:t>
            </a:r>
            <a:r>
              <a:rPr lang="en-GB" sz="1600" dirty="0" err="1" smtClean="0">
                <a:cs typeface="Arial" panose="020B0604020202020204" pitchFamily="34" charset="0"/>
              </a:rPr>
              <a:t>ChMC</a:t>
            </a:r>
            <a:endParaRPr lang="en-GB" sz="1600" dirty="0">
              <a:cs typeface="Arial" panose="020B0604020202020204" pitchFamily="34" charset="0"/>
            </a:endParaRPr>
          </a:p>
          <a:p>
            <a:pPr lvl="1"/>
            <a:r>
              <a:rPr lang="en-GB" sz="1600" b="1" dirty="0" smtClean="0"/>
              <a:t>February 2019 release</a:t>
            </a:r>
            <a:endParaRPr lang="en-GB" sz="1600" b="1" dirty="0"/>
          </a:p>
          <a:p>
            <a:pPr lvl="2"/>
            <a:r>
              <a:rPr lang="en-GB" sz="1600" dirty="0" smtClean="0">
                <a:cs typeface="Arial" panose="020B0604020202020204" pitchFamily="34" charset="0"/>
              </a:rPr>
              <a:t>Minor and major release both on track for delivery</a:t>
            </a:r>
          </a:p>
          <a:p>
            <a:pPr lvl="2"/>
            <a:r>
              <a:rPr lang="en-GB" sz="1600" dirty="0" smtClean="0">
                <a:cs typeface="Arial" panose="020B0604020202020204" pitchFamily="34" charset="0"/>
              </a:rPr>
              <a:t>BER for Feb minor release approved</a:t>
            </a:r>
          </a:p>
          <a:p>
            <a:pPr lvl="1"/>
            <a:r>
              <a:rPr lang="en-GB" sz="1600" b="1" dirty="0" smtClean="0"/>
              <a:t>June 2019 release</a:t>
            </a:r>
            <a:endParaRPr lang="en-GB" sz="1600" dirty="0" smtClean="0"/>
          </a:p>
          <a:p>
            <a:pPr lvl="2"/>
            <a:r>
              <a:rPr lang="en-GB" sz="1600" dirty="0" smtClean="0">
                <a:cs typeface="Arial" panose="020B0604020202020204" pitchFamily="34" charset="0"/>
              </a:rPr>
              <a:t>BER approved</a:t>
            </a:r>
            <a:endParaRPr lang="en-GB" sz="1600" dirty="0" smtClean="0">
              <a:cs typeface="Arial" panose="020B0604020202020204" pitchFamily="34" charset="0"/>
            </a:endParaRPr>
          </a:p>
          <a:p>
            <a:pPr lvl="1"/>
            <a:r>
              <a:rPr lang="en-GB" sz="1600" b="1" dirty="0" smtClean="0">
                <a:cs typeface="Arial" panose="020B0604020202020204" pitchFamily="34" charset="0"/>
              </a:rPr>
              <a:t>XRN4665 </a:t>
            </a:r>
            <a:r>
              <a:rPr lang="en-GB" sz="1600" b="1" dirty="0" smtClean="0">
                <a:cs typeface="Arial" panose="020B0604020202020204" pitchFamily="34" charset="0"/>
              </a:rPr>
              <a:t>– Creation of new end user </a:t>
            </a:r>
            <a:r>
              <a:rPr lang="en-GB" sz="1600" b="1" dirty="0" smtClean="0">
                <a:cs typeface="Arial" panose="020B0604020202020204" pitchFamily="34" charset="0"/>
              </a:rPr>
              <a:t>categories </a:t>
            </a:r>
          </a:p>
          <a:p>
            <a:pPr lvl="2"/>
            <a:r>
              <a:rPr lang="en-GB" sz="1600" dirty="0" smtClean="0">
                <a:cs typeface="Arial" panose="020B0604020202020204" pitchFamily="34" charset="0"/>
              </a:rPr>
              <a:t>BER approved for UK Link change costs but some further analysis and costs to be provided for changes required to </a:t>
            </a:r>
            <a:r>
              <a:rPr lang="en-GB" sz="1600" dirty="0" err="1" smtClean="0">
                <a:cs typeface="Arial" panose="020B0604020202020204" pitchFamily="34" charset="0"/>
              </a:rPr>
              <a:t>gemini</a:t>
            </a:r>
            <a:endParaRPr lang="en-GB" sz="1600" dirty="0" smtClean="0">
              <a:cs typeface="Arial" panose="020B0604020202020204" pitchFamily="34" charset="0"/>
            </a:endParaRPr>
          </a:p>
          <a:p>
            <a:pPr lvl="2"/>
            <a:r>
              <a:rPr lang="en-GB" sz="1600" dirty="0" smtClean="0">
                <a:cs typeface="Arial" panose="020B0604020202020204" pitchFamily="34" charset="0"/>
              </a:rPr>
              <a:t>Delivery plan approved</a:t>
            </a:r>
          </a:p>
          <a:p>
            <a:pPr lvl="2"/>
            <a:endParaRPr lang="en-GB" kern="1200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1"/>
            <a:endParaRPr lang="en-GB" kern="1200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83702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DSC Change Committee Summary – </a:t>
            </a:r>
            <a:r>
              <a:rPr lang="en-GB" sz="2400" dirty="0" smtClean="0"/>
              <a:t>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/>
              <a:t>January ‘</a:t>
            </a:r>
            <a:r>
              <a:rPr lang="en-GB" sz="2400" dirty="0" smtClean="0"/>
              <a:t>19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b="1" dirty="0" smtClean="0"/>
              <a:t>Standard agenda item updates:</a:t>
            </a:r>
          </a:p>
          <a:p>
            <a:pPr lvl="1"/>
            <a:endParaRPr lang="en-GB" sz="1500" dirty="0" smtClean="0"/>
          </a:p>
          <a:p>
            <a:pPr lvl="1"/>
            <a:r>
              <a:rPr lang="en-GB" sz="1800" dirty="0" smtClean="0"/>
              <a:t>CSS </a:t>
            </a:r>
            <a:r>
              <a:rPr lang="en-GB" sz="1800" dirty="0" smtClean="0"/>
              <a:t>consequential change update </a:t>
            </a:r>
          </a:p>
          <a:p>
            <a:pPr lvl="1"/>
            <a:r>
              <a:rPr lang="en-GB" sz="1800" dirty="0" smtClean="0"/>
              <a:t>XRN4695 UIG Taskforce update</a:t>
            </a:r>
          </a:p>
          <a:p>
            <a:pPr lvl="1"/>
            <a:r>
              <a:rPr lang="en-GB" sz="1800" dirty="0" smtClean="0"/>
              <a:t>Amendment </a:t>
            </a:r>
            <a:r>
              <a:rPr lang="en-GB" sz="1800" dirty="0" smtClean="0"/>
              <a:t>invoice update </a:t>
            </a:r>
          </a:p>
          <a:p>
            <a:pPr lvl="1"/>
            <a:r>
              <a:rPr lang="en-GB" sz="1800" dirty="0" smtClean="0"/>
              <a:t>Finance and Budget update </a:t>
            </a:r>
            <a:endParaRPr lang="en-GB" sz="1600" dirty="0" smtClean="0"/>
          </a:p>
          <a:p>
            <a:pPr lvl="1"/>
            <a:r>
              <a:rPr lang="en-GB" sz="1800" dirty="0" smtClean="0"/>
              <a:t>Bubbling under report (MODs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Plan on a page:</a:t>
            </a:r>
          </a:p>
          <a:p>
            <a:pPr lvl="2"/>
            <a:r>
              <a:rPr lang="en-GB" sz="1600" dirty="0" smtClean="0"/>
              <a:t>Gemini</a:t>
            </a:r>
          </a:p>
          <a:p>
            <a:pPr lvl="2"/>
            <a:r>
              <a:rPr lang="en-GB" sz="1600" dirty="0" smtClean="0"/>
              <a:t>UK link changes (including data)</a:t>
            </a:r>
            <a:endParaRPr lang="en-GB" sz="1600" dirty="0" smtClean="0"/>
          </a:p>
          <a:p>
            <a:endParaRPr lang="en-GB" sz="1600" dirty="0"/>
          </a:p>
          <a:p>
            <a:pPr marL="914400" lvl="2" indent="0">
              <a:buNone/>
            </a:pPr>
            <a:endParaRPr lang="en-GB" dirty="0"/>
          </a:p>
          <a:p>
            <a:endParaRPr lang="en-GB" dirty="0" smtClean="0"/>
          </a:p>
          <a:p>
            <a:pPr marL="914400" lvl="2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5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DSC Change Committee Summary – </a:t>
            </a:r>
            <a:r>
              <a:rPr lang="en-GB" sz="2400" dirty="0"/>
              <a:t>9</a:t>
            </a:r>
            <a:r>
              <a:rPr lang="en-GB" sz="2400" baseline="30000" dirty="0"/>
              <a:t>th</a:t>
            </a:r>
            <a:r>
              <a:rPr lang="en-GB" sz="2400" dirty="0"/>
              <a:t> January ‘19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 smtClean="0"/>
              <a:t>AOB items</a:t>
            </a:r>
          </a:p>
          <a:p>
            <a:pPr lvl="1"/>
            <a:r>
              <a:rPr lang="en-GB" sz="1600" dirty="0" smtClean="0"/>
              <a:t>IX Update (same material shared in </a:t>
            </a:r>
            <a:r>
              <a:rPr lang="en-GB" sz="1600" dirty="0" err="1" smtClean="0"/>
              <a:t>CoMC</a:t>
            </a:r>
            <a:r>
              <a:rPr lang="en-GB" sz="1600" dirty="0" smtClean="0"/>
              <a:t> meeting)</a:t>
            </a:r>
          </a:p>
          <a:p>
            <a:pPr lvl="2"/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gasgov-mst-files.s3.eu-west-1.amazonaws.com/s3fs-public/ggf/2019-01/12.1%20IX%20Refresh%20Update.pptx</a:t>
            </a:r>
            <a:endParaRPr lang="en-GB" sz="1600" dirty="0"/>
          </a:p>
          <a:p>
            <a:pPr lvl="1"/>
            <a:r>
              <a:rPr lang="en-GB" sz="1600" dirty="0" smtClean="0"/>
              <a:t>KVI Change Survey results</a:t>
            </a:r>
          </a:p>
          <a:p>
            <a:pPr lvl="2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gasgov-mst-files.s3.eu-west-1.amazonaws.com/s3fs-public/ggf/2019-01/12.2%20KVI%20Change%20Survey%20Results.pptx</a:t>
            </a:r>
            <a:endParaRPr lang="en-GB" sz="1600" dirty="0"/>
          </a:p>
          <a:p>
            <a:pPr lvl="1"/>
            <a:r>
              <a:rPr lang="en-GB" sz="1600" dirty="0" err="1" smtClean="0"/>
              <a:t>Xoserve</a:t>
            </a:r>
            <a:r>
              <a:rPr lang="en-GB" sz="1600" dirty="0" smtClean="0"/>
              <a:t> Change Proposals and the E2E change process</a:t>
            </a:r>
            <a:endParaRPr lang="en-GB" sz="1600" dirty="0" smtClean="0"/>
          </a:p>
          <a:p>
            <a:pPr lvl="2"/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gasgov-mst-files.s3.eu-west-1.amazonaws.com/s3fs-public/ggf/2019-01/12.3%20Xoserve%20Change%20Proposals%20and%20the%20E2E%20Change%20Process.pptx</a:t>
            </a:r>
            <a:endParaRPr lang="en-GB" sz="1600" dirty="0"/>
          </a:p>
          <a:p>
            <a:pPr lvl="1"/>
            <a:r>
              <a:rPr lang="en-GB" sz="1600" dirty="0" smtClean="0"/>
              <a:t>MDD process</a:t>
            </a:r>
          </a:p>
          <a:p>
            <a:pPr lvl="2"/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gasgov-mst-files.s3.eu-west-1.amazonaws.com/s3fs-public/ggf/2019-01/12.4%20MDD%20Process.pptx</a:t>
            </a:r>
            <a:endParaRPr lang="en-GB" sz="1600" dirty="0" smtClean="0"/>
          </a:p>
          <a:p>
            <a:pPr lvl="1"/>
            <a:r>
              <a:rPr lang="en-GB" sz="1600" dirty="0" smtClean="0"/>
              <a:t>4770 NDM sample data change pack</a:t>
            </a:r>
          </a:p>
          <a:p>
            <a:pPr lvl="2"/>
            <a:r>
              <a:rPr lang="en-GB" sz="1600" dirty="0" smtClean="0">
                <a:hlinkClick r:id="rId6"/>
              </a:rPr>
              <a:t>https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gasgov-mst-files.s3.eu-west-1.amazonaws.com/s3fs-public/ggf/2019-01/12.7%204770%20NDM%20Sample%20Data%20Change%20Pack.pptx</a:t>
            </a:r>
            <a:endParaRPr lang="en-GB" sz="1600" dirty="0" smtClean="0"/>
          </a:p>
          <a:p>
            <a:pPr lvl="2"/>
            <a:endParaRPr lang="en-GB" dirty="0"/>
          </a:p>
          <a:p>
            <a:endParaRPr lang="en-GB" dirty="0" smtClean="0"/>
          </a:p>
          <a:p>
            <a:pPr marL="914400" lvl="2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46807"/>
      </p:ext>
    </p:extLst>
  </p:cSld>
  <p:clrMapOvr>
    <a:masterClrMapping/>
  </p:clrMapOvr>
</p:sld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2a985eae-c12e-416e-9833-85f34b1ee04e">
      <Url>http://infonet2/sites/XOServe/Pages/Our_Business_CorporateIdentity.aspx</Url>
      <Description>Corporate Identity</Description>
    </Tags>
    <Image_x0020_Group xmlns="2a985eae-c12e-416e-9833-85f34b1ee04e">Document</Image_x0020_Group>
    <Department xmlns="2a985eae-c12e-416e-9833-85f34b1ee04e">Communications</Department>
  </documentManagement>
</p:properties>
</file>

<file path=customXml/itemProps1.xml><?xml version="1.0" encoding="utf-8"?>
<ds:datastoreItem xmlns:ds="http://schemas.openxmlformats.org/officeDocument/2006/customXml" ds:itemID="{48BF2A29-2C2F-44EF-BF41-193292EB7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7852B6-C231-462B-AC9A-6F2190470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8545E1A-EA83-463B-B744-ADE3D05E8049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2a985eae-c12e-416e-9833-85f34b1ee0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396</Words>
  <Application>Microsoft Office PowerPoint</Application>
  <PresentationFormat>On-screen Show (4:3)</PresentationFormat>
  <Paragraphs>67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xoserve templates</vt:lpstr>
      <vt:lpstr>Microsoft PowerPoint Presentation</vt:lpstr>
      <vt:lpstr>DSC Change Committee Summary – 9th January ‘19</vt:lpstr>
      <vt:lpstr>DSC Change Committee Summary – 9th January ‘19</vt:lpstr>
      <vt:lpstr>DSC Change Committee Summary – 9th January ‘19</vt:lpstr>
      <vt:lpstr>DSC Change Committee Summary – 9th January ‘19</vt:lpstr>
    </vt:vector>
  </TitlesOfParts>
  <Company>DC Freelance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achieved since last meeting?</dc:title>
  <dc:creator>Simon Clements</dc:creator>
  <cp:lastModifiedBy>National Grid</cp:lastModifiedBy>
  <cp:revision>147</cp:revision>
  <dcterms:created xsi:type="dcterms:W3CDTF">2011-09-20T14:58:41Z</dcterms:created>
  <dcterms:modified xsi:type="dcterms:W3CDTF">2019-01-14T10:38:06Z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AdHocReviewCycleID">
    <vt:i4>-1256942021</vt:i4>
  </property>
  <property fmtid="{D5CDD505-2E9C-101B-9397-08002B2CF9AE}" pid="4" name="_NewReviewCycle">
    <vt:lpwstr/>
  </property>
  <property fmtid="{D5CDD505-2E9C-101B-9397-08002B2CF9AE}" pid="5" name="_EmailSubject">
    <vt:lpwstr>Agenda item 8.1 for CoMC</vt:lpwstr>
  </property>
  <property fmtid="{D5CDD505-2E9C-101B-9397-08002B2CF9AE}" pid="6" name="_AuthorEmail">
    <vt:lpwstr>Rachel.Hinsley@xoserve.com</vt:lpwstr>
  </property>
  <property fmtid="{D5CDD505-2E9C-101B-9397-08002B2CF9AE}" pid="7" name="_AuthorEmailDisplayName">
    <vt:lpwstr>Hinsley, Rachel</vt:lpwstr>
  </property>
  <property fmtid="{D5CDD505-2E9C-101B-9397-08002B2CF9AE}" pid="8" name="ContentTypeId">
    <vt:lpwstr>0x010100EC027A3842200A4881B078E78C741B39</vt:lpwstr>
  </property>
  <property fmtid="{D5CDD505-2E9C-101B-9397-08002B2CF9AE}" pid="9" name="_PreviousAdHocReviewCycleID">
    <vt:i4>438308363</vt:i4>
  </property>
</Properties>
</file>