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88" r:id="rId5"/>
    <p:sldId id="298" r:id="rId6"/>
    <p:sldId id="299"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08/01/2019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normAutofit/>
          </a:bodyPr>
          <a:lstStyle/>
          <a:p>
            <a:r>
              <a:rPr lang="en-GB" dirty="0"/>
              <a:t>XRN4770 – NDM Sample Data – Modification 0654 delivery – Amended file format</a:t>
            </a:r>
          </a:p>
        </p:txBody>
      </p:sp>
      <p:sp>
        <p:nvSpPr>
          <p:cNvPr id="5" name="Title 1"/>
          <p:cNvSpPr txBox="1">
            <a:spLocks noGrp="1"/>
          </p:cNvSpPr>
          <p:nvPr>
            <p:ph type="subTitle"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a:solidFill>
                  <a:srgbClr val="00B0F0"/>
                </a:solidFill>
              </a:rPr>
              <a:t>ChMC – 9</a:t>
            </a:r>
            <a:r>
              <a:rPr lang="en-GB" baseline="30000" dirty="0">
                <a:solidFill>
                  <a:srgbClr val="00B0F0"/>
                </a:solidFill>
              </a:rPr>
              <a:t>th</a:t>
            </a:r>
            <a:r>
              <a:rPr lang="en-GB" dirty="0">
                <a:solidFill>
                  <a:srgbClr val="00B0F0"/>
                </a:solidFill>
              </a:rPr>
              <a:t> January 2019</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915566"/>
            <a:ext cx="8229600" cy="3672408"/>
          </a:xfrm>
        </p:spPr>
        <p:txBody>
          <a:bodyPr>
            <a:normAutofit fontScale="92500"/>
          </a:bodyPr>
          <a:lstStyle/>
          <a:p>
            <a:r>
              <a:rPr lang="en-GB" sz="1600" dirty="0"/>
              <a:t>Modification 0654S/IGT110V – Mandating the provision of NDM sample </a:t>
            </a:r>
            <a:r>
              <a:rPr lang="en-US" sz="1600" dirty="0"/>
              <a:t>introduced an obligation into the UNC for the provision of regular NDM sample data from Shippers to the Central Data Services Provider (CDSP). </a:t>
            </a:r>
          </a:p>
          <a:p>
            <a:endParaRPr lang="en-US" sz="1600" dirty="0"/>
          </a:p>
          <a:p>
            <a:r>
              <a:rPr lang="en-US" sz="1600" dirty="0"/>
              <a:t>The modification has been approved and is due to be implemented on 01 March 2019.</a:t>
            </a:r>
          </a:p>
          <a:p>
            <a:endParaRPr lang="en-US" sz="1600" dirty="0"/>
          </a:p>
          <a:p>
            <a:r>
              <a:rPr lang="en-US" sz="1600" dirty="0"/>
              <a:t>XRN4770 - </a:t>
            </a:r>
            <a:r>
              <a:rPr lang="en-GB" sz="1600" dirty="0"/>
              <a:t>NDM Sample Data – Mod 0654 Delivery is the Change Proposal to deliver the reports required as part of the modification. </a:t>
            </a:r>
          </a:p>
          <a:p>
            <a:endParaRPr lang="en-GB" sz="1600" dirty="0"/>
          </a:p>
          <a:p>
            <a:r>
              <a:rPr lang="en-GB" sz="1600" dirty="0"/>
              <a:t>A detailed design Change Pack for XRN4770 was issued on 23 November 2018 (</a:t>
            </a:r>
            <a:r>
              <a:rPr lang="en-GB" sz="1600" dirty="0" err="1"/>
              <a:t>Comm</a:t>
            </a:r>
            <a:r>
              <a:rPr lang="en-GB" sz="1600" dirty="0"/>
              <a:t> ref. 2140.9 – RJ – ES). This included the file format Shippers are expected to utilise in order to send the NDM sample data (defined within the modification) to the CDSP and it was agreed this file would be relocated to the UK Link SharePoint site. </a:t>
            </a:r>
          </a:p>
          <a:p>
            <a:pPr marL="0" indent="0">
              <a:buNone/>
            </a:pPr>
            <a:r>
              <a:rPr lang="en-GB" sz="1600" dirty="0"/>
              <a:t> </a:t>
            </a:r>
          </a:p>
        </p:txBody>
      </p:sp>
    </p:spTree>
    <p:extLst>
      <p:ext uri="{BB962C8B-B14F-4D97-AF65-F5344CB8AC3E}">
        <p14:creationId xmlns:p14="http://schemas.microsoft.com/office/powerpoint/2010/main" val="193961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Current position and proposal</a:t>
            </a:r>
          </a:p>
        </p:txBody>
      </p:sp>
      <p:sp>
        <p:nvSpPr>
          <p:cNvPr id="3" name="Content Placeholder 2"/>
          <p:cNvSpPr>
            <a:spLocks noGrp="1"/>
          </p:cNvSpPr>
          <p:nvPr>
            <p:ph idx="1"/>
          </p:nvPr>
        </p:nvSpPr>
        <p:spPr>
          <a:xfrm>
            <a:off x="457200" y="699542"/>
            <a:ext cx="8229600" cy="3672408"/>
          </a:xfrm>
        </p:spPr>
        <p:txBody>
          <a:bodyPr>
            <a:noAutofit/>
          </a:bodyPr>
          <a:lstStyle/>
          <a:p>
            <a:r>
              <a:rPr lang="en-GB" sz="1400" dirty="0"/>
              <a:t>It has been identified that there are some inconsistencies in the proposed file format compared to UK Link standards which other UK Link files comply with. </a:t>
            </a:r>
          </a:p>
          <a:p>
            <a:endParaRPr lang="en-GB" sz="1400" dirty="0"/>
          </a:p>
          <a:p>
            <a:r>
              <a:rPr lang="en-GB" sz="1400" dirty="0"/>
              <a:t>These are minor inconsistencies in certain record/fieldnames and allowable values, which have been raised with the Demand Estimation Sub-Committee (DESC) and individual Shippers who are already sending the data to the CDSP. </a:t>
            </a:r>
          </a:p>
          <a:p>
            <a:endParaRPr lang="en-GB" sz="1400" dirty="0"/>
          </a:p>
          <a:p>
            <a:r>
              <a:rPr lang="en-GB" sz="1400" dirty="0"/>
              <a:t>We are proposing that the file format is amended to meet the UK Link standards and become consistent with other UK Link files, plus avoiding having multiple fieldnames and formats for the same data item. </a:t>
            </a:r>
          </a:p>
          <a:p>
            <a:endParaRPr lang="en-GB" sz="1400" dirty="0"/>
          </a:p>
          <a:p>
            <a:r>
              <a:rPr lang="en-GB" sz="1400" dirty="0"/>
              <a:t>We wanted to make ChMC aware of this proposal and the intention to issue this out within the Change Pack on Friday. As with the standard Change Pack process, we will be seeking views from the industry on this change. </a:t>
            </a:r>
          </a:p>
          <a:p>
            <a:endParaRPr lang="en-GB" sz="1400" dirty="0"/>
          </a:p>
          <a:p>
            <a:r>
              <a:rPr lang="en-GB" sz="1400" dirty="0"/>
              <a:t>If the Change Pack representations received indicate Users are comfortable with this amendment, we will look to get approval at February ChMC and maintain the current implementation date of 01 March 2019. </a:t>
            </a:r>
          </a:p>
        </p:txBody>
      </p:sp>
    </p:spTree>
    <p:extLst>
      <p:ext uri="{BB962C8B-B14F-4D97-AF65-F5344CB8AC3E}">
        <p14:creationId xmlns:p14="http://schemas.microsoft.com/office/powerpoint/2010/main" val="40648855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purl.org/dc/elements/1.1/"/>
    <ds:schemaRef ds:uri="http://purl.org/dc/dcmitype/"/>
    <ds:schemaRef ds:uri="http://purl.org/dc/term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934</TotalTime>
  <Words>345</Words>
  <Application>Microsoft Office PowerPoint</Application>
  <PresentationFormat>On-screen Show (16:9)</PresentationFormat>
  <Paragraphs>21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XRN4770 – NDM Sample Data – Modification 0654 delivery – Amended file format</vt:lpstr>
      <vt:lpstr>Background</vt:lpstr>
      <vt:lpstr>Current position and proposal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Chris Shanley</cp:lastModifiedBy>
  <cp:revision>60</cp:revision>
  <dcterms:created xsi:type="dcterms:W3CDTF">2018-09-02T17:12:15Z</dcterms:created>
  <dcterms:modified xsi:type="dcterms:W3CDTF">2019-01-08T12:05:15Z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-544467781</vt:i4>
  </property>
  <property fmtid="{D5CDD505-2E9C-101B-9397-08002B2CF9AE}" pid="3" name="_NewReviewCycle">
    <vt:lpwstr/>
  </property>
  <property fmtid="{D5CDD505-2E9C-101B-9397-08002B2CF9AE}" pid="4" name="_EmailSubject">
    <vt:lpwstr>EXT || RE: Changes to ChMC Agenda</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-1578339494</vt:i4>
  </property>
  <property fmtid="{D5CDD505-2E9C-101B-9397-08002B2CF9AE}" pid="8" name="ContentTypeId">
    <vt:lpwstr>0x0101006E927B77B7F39148B9CB17AE711C8D35</vt:lpwstr>
  </property>
</Properties>
</file>