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07" r:id="rId5"/>
    <p:sldId id="308" r:id="rId6"/>
    <p:sldId id="309" r:id="rId7"/>
    <p:sldId id="311" r:id="rId8"/>
    <p:sldId id="31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80B1"/>
    <a:srgbClr val="FFFFFF"/>
    <a:srgbClr val="B1D6E8"/>
    <a:srgbClr val="40D1F5"/>
    <a:srgbClr val="84B8DA"/>
    <a:srgbClr val="9C4877"/>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431" autoAdjust="0"/>
  </p:normalViewPr>
  <p:slideViewPr>
    <p:cSldViewPr>
      <p:cViewPr>
        <p:scale>
          <a:sx n="100" d="100"/>
          <a:sy n="100" d="100"/>
        </p:scale>
        <p:origin x="-504"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05/12/2018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6" name="Content Placeholder 5"/>
          <p:cNvSpPr>
            <a:spLocks noGrp="1"/>
          </p:cNvSpPr>
          <p:nvPr>
            <p:ph idx="1"/>
          </p:nvPr>
        </p:nvSpPr>
        <p:spPr>
          <a:xfrm>
            <a:off x="467544" y="871782"/>
            <a:ext cx="8229600" cy="1368152"/>
          </a:xfrm>
        </p:spPr>
        <p:txBody>
          <a:bodyPr>
            <a:noAutofit/>
          </a:bodyPr>
          <a:lstStyle/>
          <a:p>
            <a:r>
              <a:rPr lang="en-GB" sz="1800" dirty="0" smtClean="0"/>
              <a:t>On 1 September </a:t>
            </a:r>
            <a:r>
              <a:rPr lang="en-GB" sz="1800" dirty="0" err="1" smtClean="0"/>
              <a:t>FindMySupplier</a:t>
            </a:r>
            <a:r>
              <a:rPr lang="en-GB" sz="1800" dirty="0"/>
              <a:t> </a:t>
            </a:r>
            <a:r>
              <a:rPr lang="en-GB" sz="1800" dirty="0" smtClean="0"/>
              <a:t>went live, the website is designed to be  an alternative to the M Number </a:t>
            </a:r>
            <a:r>
              <a:rPr lang="en-GB" sz="1800" dirty="0" err="1" smtClean="0"/>
              <a:t>Phoneline</a:t>
            </a:r>
            <a:r>
              <a:rPr lang="en-GB" sz="1800" dirty="0"/>
              <a:t> </a:t>
            </a:r>
            <a:r>
              <a:rPr lang="en-GB" sz="1800" dirty="0" smtClean="0"/>
              <a:t>service. With the intention to reduce the number of calls to the </a:t>
            </a:r>
            <a:r>
              <a:rPr lang="en-GB" sz="1800" dirty="0" err="1" smtClean="0"/>
              <a:t>phoneline</a:t>
            </a:r>
            <a:r>
              <a:rPr lang="en-GB" sz="1800" dirty="0" smtClean="0"/>
              <a:t> and offer a better service to consumers.</a:t>
            </a:r>
          </a:p>
          <a:p>
            <a:endParaRPr lang="en-GB" sz="1800" dirty="0"/>
          </a:p>
          <a:p>
            <a:r>
              <a:rPr lang="en-GB" sz="1800" dirty="0" smtClean="0"/>
              <a:t>It was always intended that the site would be developed in stages, stage one (XRN 4635) involved the delivery of the minimum viable product, i.e. the ‘must have’ requirements of what was needed to provide the service via a web portal.</a:t>
            </a:r>
          </a:p>
          <a:p>
            <a:r>
              <a:rPr lang="en-GB" sz="1800" dirty="0" smtClean="0"/>
              <a:t>Phase 2 </a:t>
            </a:r>
            <a:r>
              <a:rPr lang="en-GB" sz="1800" smtClean="0"/>
              <a:t>(XRN 4626.2) looks </a:t>
            </a:r>
            <a:r>
              <a:rPr lang="en-GB" sz="1800" dirty="0" smtClean="0"/>
              <a:t>to build on this on this capability to provide, an easy to use service that would be the preferred choice of consumers.</a:t>
            </a:r>
          </a:p>
          <a:p>
            <a:r>
              <a:rPr lang="en-GB" sz="1800" dirty="0" smtClean="0"/>
              <a:t>This second phase will also involve migration of the </a:t>
            </a:r>
            <a:r>
              <a:rPr lang="en-GB" sz="1800" dirty="0" err="1" smtClean="0"/>
              <a:t>phoneline</a:t>
            </a:r>
            <a:r>
              <a:rPr lang="en-GB" sz="1800" dirty="0" smtClean="0"/>
              <a:t> from Cadent to Xoserve hosting.</a:t>
            </a:r>
          </a:p>
        </p:txBody>
      </p:sp>
    </p:spTree>
    <p:extLst>
      <p:ext uri="{BB962C8B-B14F-4D97-AF65-F5344CB8AC3E}">
        <p14:creationId xmlns:p14="http://schemas.microsoft.com/office/powerpoint/2010/main" val="281528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 2 Progress to Date</a:t>
            </a:r>
            <a:endParaRPr lang="en-GB" dirty="0"/>
          </a:p>
        </p:txBody>
      </p:sp>
      <p:sp>
        <p:nvSpPr>
          <p:cNvPr id="4" name="Content Placeholder 3"/>
          <p:cNvSpPr>
            <a:spLocks noGrp="1"/>
          </p:cNvSpPr>
          <p:nvPr>
            <p:ph idx="1"/>
          </p:nvPr>
        </p:nvSpPr>
        <p:spPr/>
        <p:txBody>
          <a:bodyPr>
            <a:normAutofit/>
          </a:bodyPr>
          <a:lstStyle/>
          <a:p>
            <a:r>
              <a:rPr lang="en-GB" sz="1800" dirty="0" smtClean="0"/>
              <a:t>We have reviewed the requirements captured as part of the first phase to now look at what the site should and could offer and suggested priorities within this</a:t>
            </a:r>
            <a:r>
              <a:rPr lang="en-GB" sz="1800" dirty="0" smtClean="0"/>
              <a:t>.</a:t>
            </a:r>
          </a:p>
          <a:p>
            <a:endParaRPr lang="en-GB" sz="1800" dirty="0" smtClean="0"/>
          </a:p>
          <a:p>
            <a:r>
              <a:rPr lang="en-GB" sz="1800" dirty="0" smtClean="0"/>
              <a:t>We have also captured some additional requirements as part of this review.</a:t>
            </a:r>
          </a:p>
          <a:p>
            <a:endParaRPr lang="en-GB" sz="1800" dirty="0" smtClean="0"/>
          </a:p>
          <a:p>
            <a:r>
              <a:rPr lang="en-GB" sz="1800" dirty="0" smtClean="0"/>
              <a:t>We </a:t>
            </a:r>
            <a:r>
              <a:rPr lang="en-GB" sz="1800" dirty="0" smtClean="0"/>
              <a:t>would love to hear your views on the requirements we are suggesting.</a:t>
            </a:r>
          </a:p>
          <a:p>
            <a:endParaRPr lang="en-GB" sz="1800" dirty="0" smtClean="0"/>
          </a:p>
          <a:p>
            <a:r>
              <a:rPr lang="en-GB" sz="1800" dirty="0" smtClean="0"/>
              <a:t>We </a:t>
            </a:r>
            <a:r>
              <a:rPr lang="en-GB" sz="1800" dirty="0" smtClean="0"/>
              <a:t>would also like to know if there is any appetite for industry parties to be involved in putting forward ideas for the next stage of development.</a:t>
            </a:r>
            <a:endParaRPr lang="en-GB" sz="1800" dirty="0"/>
          </a:p>
        </p:txBody>
      </p:sp>
    </p:spTree>
    <p:extLst>
      <p:ext uri="{BB962C8B-B14F-4D97-AF65-F5344CB8AC3E}">
        <p14:creationId xmlns:p14="http://schemas.microsoft.com/office/powerpoint/2010/main" val="1668180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initial thoughts…</a:t>
            </a:r>
            <a:endParaRPr lang="en-GB" dirty="0"/>
          </a:p>
        </p:txBody>
      </p:sp>
      <p:sp>
        <p:nvSpPr>
          <p:cNvPr id="3" name="Content Placeholder 2"/>
          <p:cNvSpPr>
            <a:spLocks noGrp="1"/>
          </p:cNvSpPr>
          <p:nvPr>
            <p:ph idx="1"/>
          </p:nvPr>
        </p:nvSpPr>
        <p:spPr/>
        <p:txBody>
          <a:bodyPr>
            <a:normAutofit/>
          </a:bodyPr>
          <a:lstStyle/>
          <a:p>
            <a:r>
              <a:rPr lang="en-GB" sz="1800" dirty="0" smtClean="0"/>
              <a:t>We would also be interested in any </a:t>
            </a:r>
            <a:r>
              <a:rPr lang="en-GB" sz="1800" dirty="0" smtClean="0"/>
              <a:t>initial high </a:t>
            </a:r>
            <a:r>
              <a:rPr lang="en-GB" sz="1800" dirty="0" smtClean="0"/>
              <a:t>level feedback you could offer </a:t>
            </a:r>
            <a:r>
              <a:rPr lang="en-GB" sz="1800" dirty="0" smtClean="0"/>
              <a:t>specifically</a:t>
            </a:r>
            <a:r>
              <a:rPr lang="en-GB" sz="1800" dirty="0" smtClean="0"/>
              <a:t> </a:t>
            </a:r>
            <a:r>
              <a:rPr lang="en-GB" sz="1800" dirty="0" smtClean="0"/>
              <a:t>on the following areas</a:t>
            </a:r>
            <a:r>
              <a:rPr lang="en-GB" sz="1800" dirty="0" smtClean="0"/>
              <a:t>:</a:t>
            </a:r>
          </a:p>
          <a:p>
            <a:endParaRPr lang="en-GB" sz="1800" dirty="0" smtClean="0"/>
          </a:p>
          <a:p>
            <a:pPr lvl="1"/>
            <a:r>
              <a:rPr lang="en-GB" sz="1800" dirty="0" smtClean="0"/>
              <a:t>Inclusion </a:t>
            </a:r>
            <a:r>
              <a:rPr lang="en-GB" sz="1800" dirty="0"/>
              <a:t>of Industrial </a:t>
            </a:r>
            <a:r>
              <a:rPr lang="en-GB" sz="1800" dirty="0" smtClean="0"/>
              <a:t>data</a:t>
            </a:r>
          </a:p>
          <a:p>
            <a:pPr lvl="1"/>
            <a:r>
              <a:rPr lang="en-GB" sz="1800" dirty="0"/>
              <a:t>Inclusion of links/logos to supplier and transporter </a:t>
            </a:r>
            <a:r>
              <a:rPr lang="en-GB" sz="1800" dirty="0" smtClean="0"/>
              <a:t>websites</a:t>
            </a:r>
          </a:p>
          <a:p>
            <a:pPr lvl="1"/>
            <a:r>
              <a:rPr lang="en-GB" sz="1800" dirty="0"/>
              <a:t>Contact numbers of current supplier displayed</a:t>
            </a:r>
          </a:p>
          <a:p>
            <a:pPr lvl="1"/>
            <a:r>
              <a:rPr lang="en-GB" sz="1800" dirty="0" smtClean="0"/>
              <a:t>FAQ page containing relevant information including list of all suppliers, what to do if a site is </a:t>
            </a:r>
            <a:r>
              <a:rPr lang="en-GB" sz="1800" dirty="0" err="1" smtClean="0"/>
              <a:t>shipperless</a:t>
            </a:r>
            <a:r>
              <a:rPr lang="en-GB" sz="1800" dirty="0" smtClean="0"/>
              <a:t> etc</a:t>
            </a:r>
          </a:p>
          <a:p>
            <a:pPr lvl="1"/>
            <a:r>
              <a:rPr lang="en-GB" sz="1800" dirty="0" smtClean="0"/>
              <a:t>Info markers providing explanation to consumers of key words</a:t>
            </a:r>
          </a:p>
          <a:p>
            <a:pPr lvl="1"/>
            <a:r>
              <a:rPr lang="en-GB" sz="1800" dirty="0" smtClean="0"/>
              <a:t>Ability to search on building name/number, street and postcode</a:t>
            </a:r>
          </a:p>
          <a:p>
            <a:pPr lvl="1"/>
            <a:endParaRPr lang="en-GB" dirty="0"/>
          </a:p>
          <a:p>
            <a:pPr lvl="1"/>
            <a:endParaRPr lang="en-GB" dirty="0"/>
          </a:p>
          <a:p>
            <a:pPr lvl="1"/>
            <a:endParaRPr lang="en-GB" dirty="0" smtClean="0"/>
          </a:p>
          <a:p>
            <a:pPr lvl="1"/>
            <a:endParaRPr lang="en-GB" dirty="0"/>
          </a:p>
        </p:txBody>
      </p:sp>
    </p:spTree>
    <p:extLst>
      <p:ext uri="{BB962C8B-B14F-4D97-AF65-F5344CB8AC3E}">
        <p14:creationId xmlns:p14="http://schemas.microsoft.com/office/powerpoint/2010/main" val="2947266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Prototype </a:t>
            </a:r>
            <a:r>
              <a:rPr lang="en-GB" dirty="0" smtClean="0"/>
              <a:t>V</a:t>
            </a:r>
            <a:r>
              <a:rPr lang="en-GB" dirty="0" smtClean="0"/>
              <a:t>iews*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70655"/>
            <a:ext cx="8721799" cy="3067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4747419"/>
            <a:ext cx="3240360" cy="246221"/>
          </a:xfrm>
          <a:prstGeom prst="rect">
            <a:avLst/>
          </a:prstGeom>
          <a:noFill/>
        </p:spPr>
        <p:txBody>
          <a:bodyPr wrap="square" rtlCol="0">
            <a:spAutoFit/>
          </a:bodyPr>
          <a:lstStyle/>
          <a:p>
            <a:r>
              <a:rPr lang="en-GB" sz="1000" dirty="0" smtClean="0">
                <a:solidFill>
                  <a:schemeClr val="tx2"/>
                </a:solidFill>
              </a:rPr>
              <a:t>*For Demo purposes at this stage – these will evolve</a:t>
            </a:r>
            <a:endParaRPr lang="en-GB" sz="1000" dirty="0">
              <a:solidFill>
                <a:schemeClr val="tx2"/>
              </a:solidFill>
            </a:endParaRPr>
          </a:p>
        </p:txBody>
      </p:sp>
    </p:spTree>
    <p:extLst>
      <p:ext uri="{BB962C8B-B14F-4D97-AF65-F5344CB8AC3E}">
        <p14:creationId xmlns:p14="http://schemas.microsoft.com/office/powerpoint/2010/main" val="336583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Prototype </a:t>
            </a:r>
            <a:r>
              <a:rPr lang="en-GB" dirty="0" smtClean="0"/>
              <a:t>Views*</a:t>
            </a:r>
            <a:endParaRPr lang="en-GB" dirty="0"/>
          </a:p>
        </p:txBody>
      </p:sp>
      <p:sp>
        <p:nvSpPr>
          <p:cNvPr id="4" name="Content Placeholder 3"/>
          <p:cNvSpPr>
            <a:spLocks noGrp="1"/>
          </p:cNvSpPr>
          <p:nvPr>
            <p:ph idx="1"/>
          </p:nvPr>
        </p:nvSpPr>
        <p:spPr/>
        <p:txBody>
          <a:bodyPr/>
          <a:lstStyle/>
          <a:p>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14975"/>
            <a:ext cx="8345760" cy="3704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9552" y="4747419"/>
            <a:ext cx="3240360" cy="246221"/>
          </a:xfrm>
          <a:prstGeom prst="rect">
            <a:avLst/>
          </a:prstGeom>
          <a:noFill/>
        </p:spPr>
        <p:txBody>
          <a:bodyPr wrap="square" rtlCol="0">
            <a:spAutoFit/>
          </a:bodyPr>
          <a:lstStyle/>
          <a:p>
            <a:r>
              <a:rPr lang="en-GB" sz="1000" dirty="0" smtClean="0">
                <a:solidFill>
                  <a:schemeClr val="tx2"/>
                </a:solidFill>
              </a:rPr>
              <a:t>*For Demo purposes at this stage – these will evolve</a:t>
            </a:r>
            <a:endParaRPr lang="en-GB" sz="1000" dirty="0">
              <a:solidFill>
                <a:schemeClr val="tx2"/>
              </a:solidFill>
            </a:endParaRPr>
          </a:p>
        </p:txBody>
      </p:sp>
    </p:spTree>
    <p:extLst>
      <p:ext uri="{BB962C8B-B14F-4D97-AF65-F5344CB8AC3E}">
        <p14:creationId xmlns:p14="http://schemas.microsoft.com/office/powerpoint/2010/main" val="1635138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purl.org/dc/elements/1.1/"/>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5565</TotalTime>
  <Words>337</Words>
  <Application>Microsoft Office PowerPoint</Application>
  <PresentationFormat>On-screen Show (16:9)</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Context</vt:lpstr>
      <vt:lpstr>Phase 2 Progress to Date</vt:lpstr>
      <vt:lpstr>Some initial thoughts…</vt:lpstr>
      <vt:lpstr>Prototype Views*</vt:lpstr>
      <vt:lpstr>Prototype Views*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Dene Williams</cp:lastModifiedBy>
  <cp:revision>103</cp:revision>
  <dcterms:created xsi:type="dcterms:W3CDTF">2018-09-02T17:12:15Z</dcterms:created>
  <dcterms:modified xsi:type="dcterms:W3CDTF">2018-12-05T08:47:08Z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763766987</vt:i4>
  </property>
  <property fmtid="{D5CDD505-2E9C-101B-9397-08002B2CF9AE}" pid="3" name="_NewReviewCycle">
    <vt:lpwstr/>
  </property>
  <property fmtid="{D5CDD505-2E9C-101B-9397-08002B2CF9AE}" pid="4" name="_EmailSubject">
    <vt:lpwstr>Section 14: AOB - New Slides for Find My Supplier</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1636256323</vt:i4>
  </property>
  <property fmtid="{D5CDD505-2E9C-101B-9397-08002B2CF9AE}" pid="8" name="ContentTypeId">
    <vt:lpwstr>0x0101006E927B77B7F39148B9CB17AE711C8D35</vt:lpwstr>
  </property>
</Properties>
</file>