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</p:sldMasterIdLst>
  <p:notesMasterIdLst>
    <p:notesMasterId r:id="rId8"/>
  </p:notesMasterIdLst>
  <p:sldIdLst>
    <p:sldId id="298" r:id="rId6"/>
    <p:sldId id="307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ional Grid" initials="N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2" y="3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09/11/2018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1" y="4731544"/>
            <a:ext cx="4200525" cy="13096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502D9C5-17AE-4038-9F2D-B14BAC7D8A12}" type="slidenum">
              <a:rPr lang="en-GB">
                <a:solidFill>
                  <a:srgbClr val="000000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04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1" y="4731544"/>
            <a:ext cx="4200525" cy="1309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0AA87E4-1071-4181-ADC0-8B22760010CB}" type="slidenum">
              <a:rPr lang="en-GB">
                <a:solidFill>
                  <a:srgbClr val="000000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398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1" y="4731544"/>
            <a:ext cx="4200525" cy="1309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604448" y="19548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D86480B0-6847-4D27-B3EC-F99462D2DA11}" type="slidenum">
              <a:rPr lang="en-GB" sz="1200" smtClean="0">
                <a:solidFill>
                  <a:srgbClr val="000000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508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UIG Task </a:t>
            </a:r>
            <a:r>
              <a:rPr lang="en-GB" dirty="0" smtClean="0"/>
              <a:t>Force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Contract Management Committee 14/11/18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381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Of Taskforce Funding</a:t>
            </a:r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9" y="699542"/>
            <a:ext cx="7878835" cy="406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6835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19822</TotalTime>
  <Words>12</Words>
  <Application>Microsoft Office PowerPoint</Application>
  <PresentationFormat>On-screen Show (16:9)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xoserve templates</vt:lpstr>
      <vt:lpstr>UIG Task Force</vt:lpstr>
      <vt:lpstr>Overview Of Taskforce Funding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83</cp:revision>
  <dcterms:created xsi:type="dcterms:W3CDTF">2018-09-02T17:12:15Z</dcterms:created>
  <dcterms:modified xsi:type="dcterms:W3CDTF">2018-11-09T15:24:11Z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-1202774632</vt:i4>
  </property>
  <property fmtid="{D5CDD505-2E9C-101B-9397-08002B2CF9AE}" pid="3" name="_NewReviewCycle">
    <vt:lpwstr/>
  </property>
  <property fmtid="{D5CDD505-2E9C-101B-9397-08002B2CF9AE}" pid="4" name="_EmailSubject">
    <vt:lpwstr>EXT || RE: Publication for CoMC - 14 November 2018</vt:lpwstr>
  </property>
  <property fmtid="{D5CDD505-2E9C-101B-9397-08002B2CF9AE}" pid="5" name="_AuthorEmail">
    <vt:lpwstr>Michael.Orsler@xoserve.com</vt:lpwstr>
  </property>
  <property fmtid="{D5CDD505-2E9C-101B-9397-08002B2CF9AE}" pid="6" name="_AuthorEmailDisplayName">
    <vt:lpwstr>Orsler, Michael</vt:lpwstr>
  </property>
  <property fmtid="{D5CDD505-2E9C-101B-9397-08002B2CF9AE}" pid="7" name="_PreviousAdHocReviewCycleID">
    <vt:i4>-498269071</vt:i4>
  </property>
  <property fmtid="{D5CDD505-2E9C-101B-9397-08002B2CF9AE}" pid="8" name="ContentTypeId">
    <vt:lpwstr>0x0101006E927B77B7F39148B9CB17AE711C8D35</vt:lpwstr>
  </property>
</Properties>
</file>