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5"/>
  </p:notesMasterIdLst>
  <p:handoutMasterIdLst>
    <p:handoutMasterId r:id="rId16"/>
  </p:handoutMasterIdLst>
  <p:sldIdLst>
    <p:sldId id="309" r:id="rId6"/>
    <p:sldId id="350" r:id="rId7"/>
    <p:sldId id="362" r:id="rId8"/>
    <p:sldId id="375" r:id="rId9"/>
    <p:sldId id="377" r:id="rId10"/>
    <p:sldId id="364" r:id="rId11"/>
    <p:sldId id="360" r:id="rId12"/>
    <p:sldId id="378" r:id="rId13"/>
    <p:sldId id="380" r:id="rId14"/>
  </p:sldIdLst>
  <p:sldSz cx="9144000" cy="5143500" type="screen16x9"/>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68AEE0"/>
    <a:srgbClr val="D2232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CAD63-E758-4541-8971-58C857A0CA13}" v="93" dt="2018-08-23T16:23:11.313"/>
    <p1510:client id="{8ADD4109-B0B3-9D43-BB2A-D15041D2EA19}" v="779" dt="2018-08-24T09:44:23.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2759" autoAdjust="0"/>
  </p:normalViewPr>
  <p:slideViewPr>
    <p:cSldViewPr snapToObjects="1">
      <p:cViewPr>
        <p:scale>
          <a:sx n="90" d="100"/>
          <a:sy n="90" d="100"/>
        </p:scale>
        <p:origin x="-523" y="-5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27"/>
        <p:guide orient="horz" pos="3110"/>
        <p:guide pos="2141"/>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b Fox" userId="ebef3cba-d37b-4760-8813-b688855b9062" providerId="ADAL" clId="{8ADD4109-B0B3-9D43-BB2A-D15041D2EA19}"/>
    <pc:docChg chg="undo custSel addSld delSld modSld">
      <pc:chgData name="Seb Fox" userId="ebef3cba-d37b-4760-8813-b688855b9062" providerId="ADAL" clId="{8ADD4109-B0B3-9D43-BB2A-D15041D2EA19}" dt="2018-08-24T15:32:37.306" v="6215" actId="20577"/>
      <pc:docMkLst>
        <pc:docMk/>
      </pc:docMkLst>
      <pc:sldChg chg="del">
        <pc:chgData name="Seb Fox" userId="ebef3cba-d37b-4760-8813-b688855b9062" providerId="ADAL" clId="{8ADD4109-B0B3-9D43-BB2A-D15041D2EA19}" dt="2018-08-24T08:38:19.629" v="0" actId="2696"/>
        <pc:sldMkLst>
          <pc:docMk/>
          <pc:sldMk cId="1649722569" sldId="304"/>
        </pc:sldMkLst>
      </pc:sldChg>
      <pc:sldChg chg="addSp delSp modSp modNotesTx">
        <pc:chgData name="Seb Fox" userId="ebef3cba-d37b-4760-8813-b688855b9062" providerId="ADAL" clId="{8ADD4109-B0B3-9D43-BB2A-D15041D2EA19}" dt="2018-08-24T12:01:38.739" v="1790" actId="20577"/>
        <pc:sldMkLst>
          <pc:docMk/>
          <pc:sldMk cId="470974570" sldId="333"/>
        </pc:sldMkLst>
        <pc:spChg chg="add mod">
          <ac:chgData name="Seb Fox" userId="ebef3cba-d37b-4760-8813-b688855b9062" providerId="ADAL" clId="{8ADD4109-B0B3-9D43-BB2A-D15041D2EA19}" dt="2018-08-24T08:59:09.363" v="533" actId="20577"/>
          <ac:spMkLst>
            <pc:docMk/>
            <pc:sldMk cId="470974570" sldId="333"/>
            <ac:spMk id="3" creationId="{C75301D9-18D7-9847-AF33-4CF442A312DB}"/>
          </ac:spMkLst>
        </pc:spChg>
        <pc:spChg chg="del">
          <ac:chgData name="Seb Fox" userId="ebef3cba-d37b-4760-8813-b688855b9062" providerId="ADAL" clId="{8ADD4109-B0B3-9D43-BB2A-D15041D2EA19}" dt="2018-08-24T08:51:38.662" v="194" actId="478"/>
          <ac:spMkLst>
            <pc:docMk/>
            <pc:sldMk cId="470974570" sldId="333"/>
            <ac:spMk id="29"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30" creationId="{8DE52843-4138-1442-9B64-C4E1D836BDAC}"/>
          </ac:spMkLst>
        </pc:spChg>
        <pc:spChg chg="mod">
          <ac:chgData name="Seb Fox" userId="ebef3cba-d37b-4760-8813-b688855b9062" providerId="ADAL" clId="{8ADD4109-B0B3-9D43-BB2A-D15041D2EA19}" dt="2018-08-24T08:51:03.245" v="191" actId="20577"/>
          <ac:spMkLst>
            <pc:docMk/>
            <pc:sldMk cId="470974570" sldId="333"/>
            <ac:spMk id="48" creationId="{8B803917-08C4-B347-AB2A-57446C6406BD}"/>
          </ac:spMkLst>
        </pc:spChg>
        <pc:spChg chg="del">
          <ac:chgData name="Seb Fox" userId="ebef3cba-d37b-4760-8813-b688855b9062" providerId="ADAL" clId="{8ADD4109-B0B3-9D43-BB2A-D15041D2EA19}" dt="2018-08-24T08:50:29.858" v="188" actId="478"/>
          <ac:spMkLst>
            <pc:docMk/>
            <pc:sldMk cId="470974570" sldId="333"/>
            <ac:spMk id="53" creationId="{650F2950-62D4-654B-A968-D32695357EDC}"/>
          </ac:spMkLst>
        </pc:spChg>
        <pc:spChg chg="del">
          <ac:chgData name="Seb Fox" userId="ebef3cba-d37b-4760-8813-b688855b9062" providerId="ADAL" clId="{8ADD4109-B0B3-9D43-BB2A-D15041D2EA19}" dt="2018-08-24T08:50:27.853" v="187" actId="478"/>
          <ac:spMkLst>
            <pc:docMk/>
            <pc:sldMk cId="470974570" sldId="333"/>
            <ac:spMk id="54" creationId="{8DE52843-4138-1442-9B64-C4E1D836BDAC}"/>
          </ac:spMkLst>
        </pc:spChg>
        <pc:spChg chg="del">
          <ac:chgData name="Seb Fox" userId="ebef3cba-d37b-4760-8813-b688855b9062" providerId="ADAL" clId="{8ADD4109-B0B3-9D43-BB2A-D15041D2EA19}" dt="2018-08-24T08:51:27.834" v="192" actId="478"/>
          <ac:spMkLst>
            <pc:docMk/>
            <pc:sldMk cId="470974570" sldId="333"/>
            <ac:spMk id="56" creationId="{8B803917-08C4-B347-AB2A-57446C6406BD}"/>
          </ac:spMkLst>
        </pc:spChg>
        <pc:spChg chg="add del">
          <ac:chgData name="Seb Fox" userId="ebef3cba-d37b-4760-8813-b688855b9062" providerId="ADAL" clId="{8ADD4109-B0B3-9D43-BB2A-D15041D2EA19}" dt="2018-08-24T08:52:01.185" v="197" actId="478"/>
          <ac:spMkLst>
            <pc:docMk/>
            <pc:sldMk cId="470974570" sldId="333"/>
            <ac:spMk id="59" creationId="{F2514A57-EAB8-CB4E-84E6-DF12B07E78FE}"/>
          </ac:spMkLst>
        </pc:spChg>
        <pc:spChg chg="add del">
          <ac:chgData name="Seb Fox" userId="ebef3cba-d37b-4760-8813-b688855b9062" providerId="ADAL" clId="{8ADD4109-B0B3-9D43-BB2A-D15041D2EA19}" dt="2018-08-24T08:52:01.185" v="197" actId="478"/>
          <ac:spMkLst>
            <pc:docMk/>
            <pc:sldMk cId="470974570" sldId="333"/>
            <ac:spMk id="60" creationId="{81E55E02-68A2-C546-9C54-3839D71C3735}"/>
          </ac:spMkLst>
        </pc:spChg>
        <pc:spChg chg="del">
          <ac:chgData name="Seb Fox" userId="ebef3cba-d37b-4760-8813-b688855b9062" providerId="ADAL" clId="{8ADD4109-B0B3-9D43-BB2A-D15041D2EA19}" dt="2018-08-24T08:51:38.662" v="194" actId="478"/>
          <ac:spMkLst>
            <pc:docMk/>
            <pc:sldMk cId="470974570" sldId="333"/>
            <ac:spMk id="63"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64" creationId="{8DE52843-4138-1442-9B64-C4E1D836BDAC}"/>
          </ac:spMkLst>
        </pc:spChg>
        <pc:spChg chg="mod">
          <ac:chgData name="Seb Fox" userId="ebef3cba-d37b-4760-8813-b688855b9062" providerId="ADAL" clId="{8ADD4109-B0B3-9D43-BB2A-D15041D2EA19}" dt="2018-08-24T12:01:38.739" v="1790" actId="20577"/>
          <ac:spMkLst>
            <pc:docMk/>
            <pc:sldMk cId="470974570" sldId="333"/>
            <ac:spMk id="68" creationId="{00000000-0000-0000-0000-000000000000}"/>
          </ac:spMkLst>
        </pc:spChg>
        <pc:spChg chg="add mod">
          <ac:chgData name="Seb Fox" userId="ebef3cba-d37b-4760-8813-b688855b9062" providerId="ADAL" clId="{8ADD4109-B0B3-9D43-BB2A-D15041D2EA19}" dt="2018-08-24T08:54:39.278" v="281" actId="571"/>
          <ac:spMkLst>
            <pc:docMk/>
            <pc:sldMk cId="470974570" sldId="333"/>
            <ac:spMk id="70" creationId="{B48B436C-4BEC-C54C-A472-9FBDA25FE9EE}"/>
          </ac:spMkLst>
        </pc:spChg>
        <pc:cxnChg chg="add mod">
          <ac:chgData name="Seb Fox" userId="ebef3cba-d37b-4760-8813-b688855b9062" providerId="ADAL" clId="{8ADD4109-B0B3-9D43-BB2A-D15041D2EA19}" dt="2018-08-24T08:58:31.116" v="444" actId="14100"/>
          <ac:cxnSpMkLst>
            <pc:docMk/>
            <pc:sldMk cId="470974570" sldId="333"/>
            <ac:cxnSpMk id="6" creationId="{7697F079-4426-F540-89BD-05FEEB54ABF9}"/>
          </ac:cxnSpMkLst>
        </pc:cxnChg>
        <pc:cxnChg chg="del mod">
          <ac:chgData name="Seb Fox" userId="ebef3cba-d37b-4760-8813-b688855b9062" providerId="ADAL" clId="{8ADD4109-B0B3-9D43-BB2A-D15041D2EA19}" dt="2018-08-24T08:51:29.748" v="193" actId="478"/>
          <ac:cxnSpMkLst>
            <pc:docMk/>
            <pc:sldMk cId="470974570" sldId="333"/>
            <ac:cxnSpMk id="57" creationId="{D2B540B9-E456-FD48-BC1D-C0144602AC83}"/>
          </ac:cxnSpMkLst>
        </pc:cxnChg>
      </pc:sldChg>
      <pc:sldChg chg="modSp">
        <pc:chgData name="Seb Fox" userId="ebef3cba-d37b-4760-8813-b688855b9062" providerId="ADAL" clId="{8ADD4109-B0B3-9D43-BB2A-D15041D2EA19}" dt="2018-08-24T12:02:28.755" v="1890" actId="20577"/>
        <pc:sldMkLst>
          <pc:docMk/>
          <pc:sldMk cId="1836958619" sldId="335"/>
        </pc:sldMkLst>
        <pc:spChg chg="mod">
          <ac:chgData name="Seb Fox" userId="ebef3cba-d37b-4760-8813-b688855b9062" providerId="ADAL" clId="{8ADD4109-B0B3-9D43-BB2A-D15041D2EA19}" dt="2018-08-24T12:02:28.755" v="1890" actId="20577"/>
          <ac:spMkLst>
            <pc:docMk/>
            <pc:sldMk cId="1836958619" sldId="335"/>
            <ac:spMk id="5" creationId="{00000000-0000-0000-0000-000000000000}"/>
          </ac:spMkLst>
        </pc:spChg>
      </pc:sldChg>
      <pc:sldChg chg="addSp delSp modSp modNotesTx">
        <pc:chgData name="Seb Fox" userId="ebef3cba-d37b-4760-8813-b688855b9062" providerId="ADAL" clId="{8ADD4109-B0B3-9D43-BB2A-D15041D2EA19}" dt="2018-08-24T15:32:19.466" v="6212" actId="20577"/>
        <pc:sldMkLst>
          <pc:docMk/>
          <pc:sldMk cId="1284602823" sldId="337"/>
        </pc:sldMkLst>
        <pc:spChg chg="mod">
          <ac:chgData name="Seb Fox" userId="ebef3cba-d37b-4760-8813-b688855b9062" providerId="ADAL" clId="{8ADD4109-B0B3-9D43-BB2A-D15041D2EA19}" dt="2018-08-24T14:29:38.921" v="3174" actId="20577"/>
          <ac:spMkLst>
            <pc:docMk/>
            <pc:sldMk cId="1284602823" sldId="337"/>
            <ac:spMk id="2" creationId="{00000000-0000-0000-0000-000000000000}"/>
          </ac:spMkLst>
        </pc:spChg>
        <pc:spChg chg="del">
          <ac:chgData name="Seb Fox" userId="ebef3cba-d37b-4760-8813-b688855b9062" providerId="ADAL" clId="{8ADD4109-B0B3-9D43-BB2A-D15041D2EA19}" dt="2018-08-24T14:13:57.533" v="2835" actId="478"/>
          <ac:spMkLst>
            <pc:docMk/>
            <pc:sldMk cId="1284602823" sldId="337"/>
            <ac:spMk id="3" creationId="{00000000-0000-0000-0000-000000000000}"/>
          </ac:spMkLst>
        </pc:spChg>
        <pc:spChg chg="del mod">
          <ac:chgData name="Seb Fox" userId="ebef3cba-d37b-4760-8813-b688855b9062" providerId="ADAL" clId="{8ADD4109-B0B3-9D43-BB2A-D15041D2EA19}" dt="2018-08-24T14:47:24.070" v="4780" actId="478"/>
          <ac:spMkLst>
            <pc:docMk/>
            <pc:sldMk cId="1284602823" sldId="337"/>
            <ac:spMk id="4" creationId="{00000000-0000-0000-0000-000000000000}"/>
          </ac:spMkLst>
        </pc:spChg>
        <pc:spChg chg="add del mod">
          <ac:chgData name="Seb Fox" userId="ebef3cba-d37b-4760-8813-b688855b9062" providerId="ADAL" clId="{8ADD4109-B0B3-9D43-BB2A-D15041D2EA19}" dt="2018-08-24T14:17:45.238" v="2898" actId="478"/>
          <ac:spMkLst>
            <pc:docMk/>
            <pc:sldMk cId="1284602823" sldId="337"/>
            <ac:spMk id="6" creationId="{96C6DE35-6017-1240-8D22-1A9DEFBF7FAD}"/>
          </ac:spMkLst>
        </pc:spChg>
        <pc:spChg chg="add del mod">
          <ac:chgData name="Seb Fox" userId="ebef3cba-d37b-4760-8813-b688855b9062" providerId="ADAL" clId="{8ADD4109-B0B3-9D43-BB2A-D15041D2EA19}" dt="2018-08-24T14:24:41.667" v="3030" actId="478"/>
          <ac:spMkLst>
            <pc:docMk/>
            <pc:sldMk cId="1284602823" sldId="337"/>
            <ac:spMk id="7" creationId="{072DE8B9-C884-B840-B5C8-164A9D829A90}"/>
          </ac:spMkLst>
        </pc:spChg>
        <pc:spChg chg="add del mod">
          <ac:chgData name="Seb Fox" userId="ebef3cba-d37b-4760-8813-b688855b9062" providerId="ADAL" clId="{8ADD4109-B0B3-9D43-BB2A-D15041D2EA19}" dt="2018-08-24T14:24:41.667" v="3030" actId="478"/>
          <ac:spMkLst>
            <pc:docMk/>
            <pc:sldMk cId="1284602823" sldId="337"/>
            <ac:spMk id="8" creationId="{64E32246-15A8-524B-A65D-2D6C79D02CC0}"/>
          </ac:spMkLst>
        </pc:spChg>
        <pc:spChg chg="add del mod">
          <ac:chgData name="Seb Fox" userId="ebef3cba-d37b-4760-8813-b688855b9062" providerId="ADAL" clId="{8ADD4109-B0B3-9D43-BB2A-D15041D2EA19}" dt="2018-08-24T14:24:41.667" v="3030" actId="478"/>
          <ac:spMkLst>
            <pc:docMk/>
            <pc:sldMk cId="1284602823" sldId="337"/>
            <ac:spMk id="9" creationId="{A4DEC5E3-EBD0-904E-A611-97B97211C429}"/>
          </ac:spMkLst>
        </pc:spChg>
        <pc:spChg chg="add del mod">
          <ac:chgData name="Seb Fox" userId="ebef3cba-d37b-4760-8813-b688855b9062" providerId="ADAL" clId="{8ADD4109-B0B3-9D43-BB2A-D15041D2EA19}" dt="2018-08-24T14:24:41.667" v="3030" actId="478"/>
          <ac:spMkLst>
            <pc:docMk/>
            <pc:sldMk cId="1284602823" sldId="337"/>
            <ac:spMk id="10" creationId="{DE1AECB0-5300-CB40-948E-6E8109F1E1B9}"/>
          </ac:spMkLst>
        </pc:spChg>
        <pc:spChg chg="add del mod">
          <ac:chgData name="Seb Fox" userId="ebef3cba-d37b-4760-8813-b688855b9062" providerId="ADAL" clId="{8ADD4109-B0B3-9D43-BB2A-D15041D2EA19}" dt="2018-08-24T14:24:41.667" v="3030" actId="478"/>
          <ac:spMkLst>
            <pc:docMk/>
            <pc:sldMk cId="1284602823" sldId="337"/>
            <ac:spMk id="11" creationId="{B4687524-2EDC-B445-AFC5-391CEFA1B03B}"/>
          </ac:spMkLst>
        </pc:spChg>
        <pc:spChg chg="add del mod">
          <ac:chgData name="Seb Fox" userId="ebef3cba-d37b-4760-8813-b688855b9062" providerId="ADAL" clId="{8ADD4109-B0B3-9D43-BB2A-D15041D2EA19}" dt="2018-08-24T14:17:48.279" v="2900" actId="478"/>
          <ac:spMkLst>
            <pc:docMk/>
            <pc:sldMk cId="1284602823" sldId="337"/>
            <ac:spMk id="13" creationId="{F011A512-8183-C74D-83F4-0FD1CFF7EFF1}"/>
          </ac:spMkLst>
        </pc:spChg>
        <pc:spChg chg="add del mod">
          <ac:chgData name="Seb Fox" userId="ebef3cba-d37b-4760-8813-b688855b9062" providerId="ADAL" clId="{8ADD4109-B0B3-9D43-BB2A-D15041D2EA19}" dt="2018-08-24T14:24:41.667" v="3030" actId="478"/>
          <ac:spMkLst>
            <pc:docMk/>
            <pc:sldMk cId="1284602823" sldId="337"/>
            <ac:spMk id="26" creationId="{D6EAB01F-7668-5F4C-AD6B-894EC4E85CE9}"/>
          </ac:spMkLst>
        </pc:spChg>
        <pc:spChg chg="add del mod">
          <ac:chgData name="Seb Fox" userId="ebef3cba-d37b-4760-8813-b688855b9062" providerId="ADAL" clId="{8ADD4109-B0B3-9D43-BB2A-D15041D2EA19}" dt="2018-08-24T14:24:41.667" v="3030" actId="478"/>
          <ac:spMkLst>
            <pc:docMk/>
            <pc:sldMk cId="1284602823" sldId="337"/>
            <ac:spMk id="27" creationId="{960486F5-6519-6442-9466-F80052D5B87B}"/>
          </ac:spMkLst>
        </pc:spChg>
        <pc:spChg chg="add del mod">
          <ac:chgData name="Seb Fox" userId="ebef3cba-d37b-4760-8813-b688855b9062" providerId="ADAL" clId="{8ADD4109-B0B3-9D43-BB2A-D15041D2EA19}" dt="2018-08-24T14:24:41.667" v="3030" actId="478"/>
          <ac:spMkLst>
            <pc:docMk/>
            <pc:sldMk cId="1284602823" sldId="337"/>
            <ac:spMk id="28" creationId="{1B3B33DF-5194-594A-9D39-7AFCA3363148}"/>
          </ac:spMkLst>
        </pc:spChg>
        <pc:spChg chg="add del mod">
          <ac:chgData name="Seb Fox" userId="ebef3cba-d37b-4760-8813-b688855b9062" providerId="ADAL" clId="{8ADD4109-B0B3-9D43-BB2A-D15041D2EA19}" dt="2018-08-24T14:24:41.667" v="3030" actId="478"/>
          <ac:spMkLst>
            <pc:docMk/>
            <pc:sldMk cId="1284602823" sldId="337"/>
            <ac:spMk id="29" creationId="{001B444C-72A6-FB4D-84A3-1CB4ABCDB77F}"/>
          </ac:spMkLst>
        </pc:spChg>
        <pc:spChg chg="add del mod">
          <ac:chgData name="Seb Fox" userId="ebef3cba-d37b-4760-8813-b688855b9062" providerId="ADAL" clId="{8ADD4109-B0B3-9D43-BB2A-D15041D2EA19}" dt="2018-08-24T14:24:41.667" v="3030" actId="478"/>
          <ac:spMkLst>
            <pc:docMk/>
            <pc:sldMk cId="1284602823" sldId="337"/>
            <ac:spMk id="30" creationId="{621D4990-2F72-B742-A647-741A0D2E8128}"/>
          </ac:spMkLst>
        </pc:spChg>
        <pc:spChg chg="add del mod">
          <ac:chgData name="Seb Fox" userId="ebef3cba-d37b-4760-8813-b688855b9062" providerId="ADAL" clId="{8ADD4109-B0B3-9D43-BB2A-D15041D2EA19}" dt="2018-08-24T14:24:41.667" v="3030" actId="478"/>
          <ac:spMkLst>
            <pc:docMk/>
            <pc:sldMk cId="1284602823" sldId="337"/>
            <ac:spMk id="31" creationId="{96F69B39-477E-874B-A3CF-29D854335B46}"/>
          </ac:spMkLst>
        </pc:spChg>
        <pc:spChg chg="add del mod">
          <ac:chgData name="Seb Fox" userId="ebef3cba-d37b-4760-8813-b688855b9062" providerId="ADAL" clId="{8ADD4109-B0B3-9D43-BB2A-D15041D2EA19}" dt="2018-08-24T14:24:41.667" v="3030" actId="478"/>
          <ac:spMkLst>
            <pc:docMk/>
            <pc:sldMk cId="1284602823" sldId="337"/>
            <ac:spMk id="32" creationId="{3B79CDF0-DE83-554D-B99E-6F14946FD633}"/>
          </ac:spMkLst>
        </pc:spChg>
        <pc:spChg chg="add del mod">
          <ac:chgData name="Seb Fox" userId="ebef3cba-d37b-4760-8813-b688855b9062" providerId="ADAL" clId="{8ADD4109-B0B3-9D43-BB2A-D15041D2EA19}" dt="2018-08-24T14:24:41.667" v="3030" actId="478"/>
          <ac:spMkLst>
            <pc:docMk/>
            <pc:sldMk cId="1284602823" sldId="337"/>
            <ac:spMk id="37" creationId="{18EDEBC6-31A9-914A-86F7-254641746BA3}"/>
          </ac:spMkLst>
        </pc:spChg>
        <pc:spChg chg="add mod">
          <ac:chgData name="Seb Fox" userId="ebef3cba-d37b-4760-8813-b688855b9062" providerId="ADAL" clId="{8ADD4109-B0B3-9D43-BB2A-D15041D2EA19}" dt="2018-08-24T15:08:15.210" v="5496" actId="20577"/>
          <ac:spMkLst>
            <pc:docMk/>
            <pc:sldMk cId="1284602823" sldId="337"/>
            <ac:spMk id="38" creationId="{811BAD30-C116-5B49-B67F-70B3830DFC03}"/>
          </ac:spMkLst>
        </pc:spChg>
        <pc:spChg chg="add del">
          <ac:chgData name="Seb Fox" userId="ebef3cba-d37b-4760-8813-b688855b9062" providerId="ADAL" clId="{8ADD4109-B0B3-9D43-BB2A-D15041D2EA19}" dt="2018-08-24T14:44:38.299" v="4600" actId="20577"/>
          <ac:spMkLst>
            <pc:docMk/>
            <pc:sldMk cId="1284602823" sldId="337"/>
            <ac:spMk id="39" creationId="{A947A30F-CF35-FB42-A2C6-1968C11E9F39}"/>
          </ac:spMkLst>
        </pc:spChg>
        <pc:spChg chg="add mod">
          <ac:chgData name="Seb Fox" userId="ebef3cba-d37b-4760-8813-b688855b9062" providerId="ADAL" clId="{8ADD4109-B0B3-9D43-BB2A-D15041D2EA19}" dt="2018-08-24T15:11:06.922" v="5649" actId="1076"/>
          <ac:spMkLst>
            <pc:docMk/>
            <pc:sldMk cId="1284602823" sldId="337"/>
            <ac:spMk id="40" creationId="{194F6C47-6CF4-5D44-A19F-CA1042872774}"/>
          </ac:spMkLst>
        </pc:spChg>
        <pc:spChg chg="add mod">
          <ac:chgData name="Seb Fox" userId="ebef3cba-d37b-4760-8813-b688855b9062" providerId="ADAL" clId="{8ADD4109-B0B3-9D43-BB2A-D15041D2EA19}" dt="2018-08-24T14:54:02.336" v="5250" actId="1036"/>
          <ac:spMkLst>
            <pc:docMk/>
            <pc:sldMk cId="1284602823" sldId="337"/>
            <ac:spMk id="41" creationId="{245EB79C-220F-4C4D-9BE3-9B7FDF7806FB}"/>
          </ac:spMkLst>
        </pc:spChg>
        <pc:spChg chg="add mod">
          <ac:chgData name="Seb Fox" userId="ebef3cba-d37b-4760-8813-b688855b9062" providerId="ADAL" clId="{8ADD4109-B0B3-9D43-BB2A-D15041D2EA19}" dt="2018-08-24T14:54:02.336" v="5250" actId="1036"/>
          <ac:spMkLst>
            <pc:docMk/>
            <pc:sldMk cId="1284602823" sldId="337"/>
            <ac:spMk id="42" creationId="{FB726E40-E6F9-484E-BCC6-5EEB320B228B}"/>
          </ac:spMkLst>
        </pc:spChg>
        <pc:spChg chg="add mod">
          <ac:chgData name="Seb Fox" userId="ebef3cba-d37b-4760-8813-b688855b9062" providerId="ADAL" clId="{8ADD4109-B0B3-9D43-BB2A-D15041D2EA19}" dt="2018-08-24T14:54:02.336" v="5250" actId="1036"/>
          <ac:spMkLst>
            <pc:docMk/>
            <pc:sldMk cId="1284602823" sldId="337"/>
            <ac:spMk id="43" creationId="{A00783DB-B863-AD4F-AF56-B78B9153661E}"/>
          </ac:spMkLst>
        </pc:spChg>
        <pc:spChg chg="add mod">
          <ac:chgData name="Seb Fox" userId="ebef3cba-d37b-4760-8813-b688855b9062" providerId="ADAL" clId="{8ADD4109-B0B3-9D43-BB2A-D15041D2EA19}" dt="2018-08-24T14:54:02.336" v="5250" actId="1036"/>
          <ac:spMkLst>
            <pc:docMk/>
            <pc:sldMk cId="1284602823" sldId="337"/>
            <ac:spMk id="44" creationId="{6BEE9F9F-BB9D-B442-81C7-21F9FA9223D4}"/>
          </ac:spMkLst>
        </pc:spChg>
        <pc:spChg chg="add mod">
          <ac:chgData name="Seb Fox" userId="ebef3cba-d37b-4760-8813-b688855b9062" providerId="ADAL" clId="{8ADD4109-B0B3-9D43-BB2A-D15041D2EA19}" dt="2018-08-24T14:54:02.336" v="5250" actId="1036"/>
          <ac:spMkLst>
            <pc:docMk/>
            <pc:sldMk cId="1284602823" sldId="337"/>
            <ac:spMk id="45" creationId="{2E55AB55-6C46-A94E-BA76-3DB29BB014D3}"/>
          </ac:spMkLst>
        </pc:spChg>
        <pc:spChg chg="add mod">
          <ac:chgData name="Seb Fox" userId="ebef3cba-d37b-4760-8813-b688855b9062" providerId="ADAL" clId="{8ADD4109-B0B3-9D43-BB2A-D15041D2EA19}" dt="2018-08-24T14:54:22.939" v="5252" actId="14100"/>
          <ac:spMkLst>
            <pc:docMk/>
            <pc:sldMk cId="1284602823" sldId="337"/>
            <ac:spMk id="50" creationId="{2E73D4C9-7D97-3645-B3C0-110CA989967A}"/>
          </ac:spMkLst>
        </pc:spChg>
        <pc:spChg chg="add mod">
          <ac:chgData name="Seb Fox" userId="ebef3cba-d37b-4760-8813-b688855b9062" providerId="ADAL" clId="{8ADD4109-B0B3-9D43-BB2A-D15041D2EA19}" dt="2018-08-24T15:05:51" v="5470" actId="20577"/>
          <ac:spMkLst>
            <pc:docMk/>
            <pc:sldMk cId="1284602823" sldId="337"/>
            <ac:spMk id="55" creationId="{61D208FD-DBDA-5C4F-AE42-C26B0E4B59C6}"/>
          </ac:spMkLst>
        </pc:spChg>
        <pc:spChg chg="add del mod">
          <ac:chgData name="Seb Fox" userId="ebef3cba-d37b-4760-8813-b688855b9062" providerId="ADAL" clId="{8ADD4109-B0B3-9D43-BB2A-D15041D2EA19}" dt="2018-08-24T14:58:17.566" v="5255" actId="478"/>
          <ac:spMkLst>
            <pc:docMk/>
            <pc:sldMk cId="1284602823" sldId="337"/>
            <ac:spMk id="56" creationId="{3DD22CA0-6FF8-6A46-BFFF-A5D67B93484C}"/>
          </ac:spMkLst>
        </pc:spChg>
        <pc:spChg chg="add del mod">
          <ac:chgData name="Seb Fox" userId="ebef3cba-d37b-4760-8813-b688855b9062" providerId="ADAL" clId="{8ADD4109-B0B3-9D43-BB2A-D15041D2EA19}" dt="2018-08-24T14:58:17.566" v="5255" actId="478"/>
          <ac:spMkLst>
            <pc:docMk/>
            <pc:sldMk cId="1284602823" sldId="337"/>
            <ac:spMk id="57" creationId="{69641911-6C0D-5E42-AF68-A52DDBB3A179}"/>
          </ac:spMkLst>
        </pc:spChg>
        <pc:spChg chg="add del mod">
          <ac:chgData name="Seb Fox" userId="ebef3cba-d37b-4760-8813-b688855b9062" providerId="ADAL" clId="{8ADD4109-B0B3-9D43-BB2A-D15041D2EA19}" dt="2018-08-24T14:58:17.566" v="5255" actId="478"/>
          <ac:spMkLst>
            <pc:docMk/>
            <pc:sldMk cId="1284602823" sldId="337"/>
            <ac:spMk id="58" creationId="{20BF9991-9C1A-4843-BDFA-DA1152F45D14}"/>
          </ac:spMkLst>
        </pc:spChg>
        <pc:spChg chg="add del mod">
          <ac:chgData name="Seb Fox" userId="ebef3cba-d37b-4760-8813-b688855b9062" providerId="ADAL" clId="{8ADD4109-B0B3-9D43-BB2A-D15041D2EA19}" dt="2018-08-24T14:58:17.566" v="5255" actId="478"/>
          <ac:spMkLst>
            <pc:docMk/>
            <pc:sldMk cId="1284602823" sldId="337"/>
            <ac:spMk id="59" creationId="{7D1572F1-ACFE-224A-9DC3-918EB3025E79}"/>
          </ac:spMkLst>
        </pc:spChg>
        <pc:spChg chg="add mod">
          <ac:chgData name="Seb Fox" userId="ebef3cba-d37b-4760-8813-b688855b9062" providerId="ADAL" clId="{8ADD4109-B0B3-9D43-BB2A-D15041D2EA19}" dt="2018-08-24T14:54:42.493" v="5254" actId="1076"/>
          <ac:spMkLst>
            <pc:docMk/>
            <pc:sldMk cId="1284602823" sldId="337"/>
            <ac:spMk id="64" creationId="{EA4C9772-4764-C547-AD6A-658A8615CBCA}"/>
          </ac:spMkLst>
        </pc:spChg>
        <pc:spChg chg="add">
          <ac:chgData name="Seb Fox" userId="ebef3cba-d37b-4760-8813-b688855b9062" providerId="ADAL" clId="{8ADD4109-B0B3-9D43-BB2A-D15041D2EA19}" dt="2018-08-24T14:58:46.171" v="5265" actId="20577"/>
          <ac:spMkLst>
            <pc:docMk/>
            <pc:sldMk cId="1284602823" sldId="337"/>
            <ac:spMk id="65" creationId="{EACAA017-C3E9-7448-A17F-F6D497301B9B}"/>
          </ac:spMkLst>
        </pc:spChg>
        <pc:spChg chg="add mod">
          <ac:chgData name="Seb Fox" userId="ebef3cba-d37b-4760-8813-b688855b9062" providerId="ADAL" clId="{8ADD4109-B0B3-9D43-BB2A-D15041D2EA19}" dt="2018-08-24T15:00:04.275" v="5298" actId="208"/>
          <ac:spMkLst>
            <pc:docMk/>
            <pc:sldMk cId="1284602823" sldId="337"/>
            <ac:spMk id="66" creationId="{C06CAE12-6F7E-1F4A-98AD-E1EF39347E83}"/>
          </ac:spMkLst>
        </pc:spChg>
        <pc:spChg chg="add del mod">
          <ac:chgData name="Seb Fox" userId="ebef3cba-d37b-4760-8813-b688855b9062" providerId="ADAL" clId="{8ADD4109-B0B3-9D43-BB2A-D15041D2EA19}" dt="2018-08-24T14:59:16.210" v="5284" actId="478"/>
          <ac:spMkLst>
            <pc:docMk/>
            <pc:sldMk cId="1284602823" sldId="337"/>
            <ac:spMk id="67" creationId="{25E13689-E440-7449-9874-FE765A27E468}"/>
          </ac:spMkLst>
        </pc:spChg>
        <pc:spChg chg="add del mod">
          <ac:chgData name="Seb Fox" userId="ebef3cba-d37b-4760-8813-b688855b9062" providerId="ADAL" clId="{8ADD4109-B0B3-9D43-BB2A-D15041D2EA19}" dt="2018-08-24T14:59:13.803" v="5283" actId="478"/>
          <ac:spMkLst>
            <pc:docMk/>
            <pc:sldMk cId="1284602823" sldId="337"/>
            <ac:spMk id="68" creationId="{2E6D2549-5507-0743-90D1-F44A333C56B8}"/>
          </ac:spMkLst>
        </pc:spChg>
        <pc:spChg chg="add del">
          <ac:chgData name="Seb Fox" userId="ebef3cba-d37b-4760-8813-b688855b9062" providerId="ADAL" clId="{8ADD4109-B0B3-9D43-BB2A-D15041D2EA19}" dt="2018-08-24T14:58:54.448" v="5274" actId="478"/>
          <ac:spMkLst>
            <pc:docMk/>
            <pc:sldMk cId="1284602823" sldId="337"/>
            <ac:spMk id="69" creationId="{07CE1A77-91E6-E045-8C40-D54359D13382}"/>
          </ac:spMkLst>
        </pc:spChg>
        <pc:spChg chg="add del">
          <ac:chgData name="Seb Fox" userId="ebef3cba-d37b-4760-8813-b688855b9062" providerId="ADAL" clId="{8ADD4109-B0B3-9D43-BB2A-D15041D2EA19}" dt="2018-08-24T14:58:53.216" v="5273" actId="478"/>
          <ac:spMkLst>
            <pc:docMk/>
            <pc:sldMk cId="1284602823" sldId="337"/>
            <ac:spMk id="70" creationId="{7A874313-F0F2-824E-A644-E0E9E27499C7}"/>
          </ac:spMkLst>
        </pc:spChg>
        <pc:spChg chg="add del">
          <ac:chgData name="Seb Fox" userId="ebef3cba-d37b-4760-8813-b688855b9062" providerId="ADAL" clId="{8ADD4109-B0B3-9D43-BB2A-D15041D2EA19}" dt="2018-08-24T14:58:51.295" v="5272" actId="478"/>
          <ac:spMkLst>
            <pc:docMk/>
            <pc:sldMk cId="1284602823" sldId="337"/>
            <ac:spMk id="71" creationId="{7A2F6D8F-C050-D343-BD08-0EB1C031F5C9}"/>
          </ac:spMkLst>
        </pc:spChg>
        <pc:spChg chg="add mod">
          <ac:chgData name="Seb Fox" userId="ebef3cba-d37b-4760-8813-b688855b9062" providerId="ADAL" clId="{8ADD4109-B0B3-9D43-BB2A-D15041D2EA19}" dt="2018-08-24T15:00:12.617" v="5299" actId="207"/>
          <ac:spMkLst>
            <pc:docMk/>
            <pc:sldMk cId="1284602823" sldId="337"/>
            <ac:spMk id="72" creationId="{E7F50CDE-60E4-4D46-8EF8-85B731E40581}"/>
          </ac:spMkLst>
        </pc:spChg>
        <pc:spChg chg="add mod">
          <ac:chgData name="Seb Fox" userId="ebef3cba-d37b-4760-8813-b688855b9062" providerId="ADAL" clId="{8ADD4109-B0B3-9D43-BB2A-D15041D2EA19}" dt="2018-08-24T15:00:55.038" v="5314" actId="1038"/>
          <ac:spMkLst>
            <pc:docMk/>
            <pc:sldMk cId="1284602823" sldId="337"/>
            <ac:spMk id="73" creationId="{E1D8FECF-2100-5142-9915-C2B4C0CBC120}"/>
          </ac:spMkLst>
        </pc:spChg>
        <pc:spChg chg="add mod">
          <ac:chgData name="Seb Fox" userId="ebef3cba-d37b-4760-8813-b688855b9062" providerId="ADAL" clId="{8ADD4109-B0B3-9D43-BB2A-D15041D2EA19}" dt="2018-08-24T15:01:05.825" v="5326" actId="1037"/>
          <ac:spMkLst>
            <pc:docMk/>
            <pc:sldMk cId="1284602823" sldId="337"/>
            <ac:spMk id="74" creationId="{95B2E7E3-FBAA-7042-9621-6EE9CEBAD94D}"/>
          </ac:spMkLst>
        </pc:spChg>
        <pc:spChg chg="add mod">
          <ac:chgData name="Seb Fox" userId="ebef3cba-d37b-4760-8813-b688855b9062" providerId="ADAL" clId="{8ADD4109-B0B3-9D43-BB2A-D15041D2EA19}" dt="2018-08-24T15:01:05.825" v="5326" actId="1037"/>
          <ac:spMkLst>
            <pc:docMk/>
            <pc:sldMk cId="1284602823" sldId="337"/>
            <ac:spMk id="75" creationId="{549CD4B2-F3AE-0544-B5D9-A0B208D722DD}"/>
          </ac:spMkLst>
        </pc:spChg>
        <pc:spChg chg="add mod">
          <ac:chgData name="Seb Fox" userId="ebef3cba-d37b-4760-8813-b688855b9062" providerId="ADAL" clId="{8ADD4109-B0B3-9D43-BB2A-D15041D2EA19}" dt="2018-08-24T15:01:05.825" v="5326" actId="1037"/>
          <ac:spMkLst>
            <pc:docMk/>
            <pc:sldMk cId="1284602823" sldId="337"/>
            <ac:spMk id="76" creationId="{C74DD11E-C2E4-E64B-9617-5640C0E07880}"/>
          </ac:spMkLst>
        </pc:spChg>
        <pc:spChg chg="add mod">
          <ac:chgData name="Seb Fox" userId="ebef3cba-d37b-4760-8813-b688855b9062" providerId="ADAL" clId="{8ADD4109-B0B3-9D43-BB2A-D15041D2EA19}" dt="2018-08-24T15:01:05.825" v="5326" actId="1037"/>
          <ac:spMkLst>
            <pc:docMk/>
            <pc:sldMk cId="1284602823" sldId="337"/>
            <ac:spMk id="77" creationId="{6129F912-AA9F-F848-AEDB-C14436F144B4}"/>
          </ac:spMkLst>
        </pc:spChg>
        <pc:spChg chg="add mod">
          <ac:chgData name="Seb Fox" userId="ebef3cba-d37b-4760-8813-b688855b9062" providerId="ADAL" clId="{8ADD4109-B0B3-9D43-BB2A-D15041D2EA19}" dt="2018-08-24T15:05:57.358" v="5479" actId="20577"/>
          <ac:spMkLst>
            <pc:docMk/>
            <pc:sldMk cId="1284602823" sldId="337"/>
            <ac:spMk id="78" creationId="{C0D08770-E86A-874E-BA16-9C89CF044AF6}"/>
          </ac:spMkLst>
        </pc:spChg>
        <pc:spChg chg="add mod">
          <ac:chgData name="Seb Fox" userId="ebef3cba-d37b-4760-8813-b688855b9062" providerId="ADAL" clId="{8ADD4109-B0B3-9D43-BB2A-D15041D2EA19}" dt="2018-08-24T15:01:11.947" v="5341" actId="1036"/>
          <ac:spMkLst>
            <pc:docMk/>
            <pc:sldMk cId="1284602823" sldId="337"/>
            <ac:spMk id="79" creationId="{F7C16AED-257B-B849-A475-81303A66BB4F}"/>
          </ac:spMkLst>
        </pc:spChg>
        <pc:spChg chg="add mod">
          <ac:chgData name="Seb Fox" userId="ebef3cba-d37b-4760-8813-b688855b9062" providerId="ADAL" clId="{8ADD4109-B0B3-9D43-BB2A-D15041D2EA19}" dt="2018-08-24T15:01:11.947" v="5341" actId="1036"/>
          <ac:spMkLst>
            <pc:docMk/>
            <pc:sldMk cId="1284602823" sldId="337"/>
            <ac:spMk id="80" creationId="{6D903E80-5D4B-DD4A-90C9-54708CAE4116}"/>
          </ac:spMkLst>
        </pc:spChg>
        <pc:spChg chg="add mod">
          <ac:chgData name="Seb Fox" userId="ebef3cba-d37b-4760-8813-b688855b9062" providerId="ADAL" clId="{8ADD4109-B0B3-9D43-BB2A-D15041D2EA19}" dt="2018-08-24T15:01:11.947" v="5341" actId="1036"/>
          <ac:spMkLst>
            <pc:docMk/>
            <pc:sldMk cId="1284602823" sldId="337"/>
            <ac:spMk id="81" creationId="{5CC3D468-3604-C543-B205-A418A392711C}"/>
          </ac:spMkLst>
        </pc:spChg>
        <pc:spChg chg="add mod">
          <ac:chgData name="Seb Fox" userId="ebef3cba-d37b-4760-8813-b688855b9062" providerId="ADAL" clId="{8ADD4109-B0B3-9D43-BB2A-D15041D2EA19}" dt="2018-08-24T15:01:11.947" v="5341" actId="1036"/>
          <ac:spMkLst>
            <pc:docMk/>
            <pc:sldMk cId="1284602823" sldId="337"/>
            <ac:spMk id="82" creationId="{9041F593-C4DE-E946-B570-BD874D9F9303}"/>
          </ac:spMkLst>
        </pc:spChg>
        <pc:spChg chg="add mod">
          <ac:chgData name="Seb Fox" userId="ebef3cba-d37b-4760-8813-b688855b9062" providerId="ADAL" clId="{8ADD4109-B0B3-9D43-BB2A-D15041D2EA19}" dt="2018-08-24T15:06:06.822" v="5488" actId="20577"/>
          <ac:spMkLst>
            <pc:docMk/>
            <pc:sldMk cId="1284602823" sldId="337"/>
            <ac:spMk id="83" creationId="{91B1A1CA-DC75-7843-8CD3-F228CF99BF1D}"/>
          </ac:spMkLst>
        </pc:spChg>
        <pc:spChg chg="add mod">
          <ac:chgData name="Seb Fox" userId="ebef3cba-d37b-4760-8813-b688855b9062" providerId="ADAL" clId="{8ADD4109-B0B3-9D43-BB2A-D15041D2EA19}" dt="2018-08-24T15:03:42.825" v="5385" actId="1038"/>
          <ac:spMkLst>
            <pc:docMk/>
            <pc:sldMk cId="1284602823" sldId="337"/>
            <ac:spMk id="94" creationId="{6FE54FF8-4DB6-2649-8D32-AC1E6FC40287}"/>
          </ac:spMkLst>
        </pc:spChg>
        <pc:spChg chg="add mod">
          <ac:chgData name="Seb Fox" userId="ebef3cba-d37b-4760-8813-b688855b9062" providerId="ADAL" clId="{8ADD4109-B0B3-9D43-BB2A-D15041D2EA19}" dt="2018-08-24T15:04:04.578" v="5458" actId="1038"/>
          <ac:spMkLst>
            <pc:docMk/>
            <pc:sldMk cId="1284602823" sldId="337"/>
            <ac:spMk id="95" creationId="{3B078787-CD40-2D43-92F8-437FB8247E8F}"/>
          </ac:spMkLst>
        </pc:spChg>
        <pc:spChg chg="add mod">
          <ac:chgData name="Seb Fox" userId="ebef3cba-d37b-4760-8813-b688855b9062" providerId="ADAL" clId="{8ADD4109-B0B3-9D43-BB2A-D15041D2EA19}" dt="2018-08-24T15:16:02.179" v="6120" actId="14100"/>
          <ac:spMkLst>
            <pc:docMk/>
            <pc:sldMk cId="1284602823" sldId="337"/>
            <ac:spMk id="96" creationId="{17DBA892-9191-D843-BC72-97F573BED5EB}"/>
          </ac:spMkLst>
        </pc:spChg>
        <pc:spChg chg="add mod">
          <ac:chgData name="Seb Fox" userId="ebef3cba-d37b-4760-8813-b688855b9062" providerId="ADAL" clId="{8ADD4109-B0B3-9D43-BB2A-D15041D2EA19}" dt="2018-08-24T15:16:02.179" v="6120" actId="14100"/>
          <ac:spMkLst>
            <pc:docMk/>
            <pc:sldMk cId="1284602823" sldId="337"/>
            <ac:spMk id="97" creationId="{B21085F5-7369-5346-8908-385D3B5932D3}"/>
          </ac:spMkLst>
        </pc:spChg>
        <pc:spChg chg="add mod">
          <ac:chgData name="Seb Fox" userId="ebef3cba-d37b-4760-8813-b688855b9062" providerId="ADAL" clId="{8ADD4109-B0B3-9D43-BB2A-D15041D2EA19}" dt="2018-08-24T15:16:53.121" v="6166" actId="20577"/>
          <ac:spMkLst>
            <pc:docMk/>
            <pc:sldMk cId="1284602823" sldId="337"/>
            <ac:spMk id="98" creationId="{1954D479-588E-3441-8E17-54D3A9A8473C}"/>
          </ac:spMkLst>
        </pc:spChg>
        <pc:cxnChg chg="add del mod">
          <ac:chgData name="Seb Fox" userId="ebef3cba-d37b-4760-8813-b688855b9062" providerId="ADAL" clId="{8ADD4109-B0B3-9D43-BB2A-D15041D2EA19}" dt="2018-08-24T14:24:41.667" v="3030" actId="478"/>
          <ac:cxnSpMkLst>
            <pc:docMk/>
            <pc:sldMk cId="1284602823" sldId="337"/>
            <ac:cxnSpMk id="15" creationId="{3321B2CB-260F-8D40-B0B9-376363B561BD}"/>
          </ac:cxnSpMkLst>
        </pc:cxnChg>
        <pc:cxnChg chg="add del mod">
          <ac:chgData name="Seb Fox" userId="ebef3cba-d37b-4760-8813-b688855b9062" providerId="ADAL" clId="{8ADD4109-B0B3-9D43-BB2A-D15041D2EA19}" dt="2018-08-24T14:24:41.667" v="3030" actId="478"/>
          <ac:cxnSpMkLst>
            <pc:docMk/>
            <pc:sldMk cId="1284602823" sldId="337"/>
            <ac:cxnSpMk id="17" creationId="{63B8455D-306F-B241-9359-3DA682445474}"/>
          </ac:cxnSpMkLst>
        </pc:cxnChg>
        <pc:cxnChg chg="add del mod">
          <ac:chgData name="Seb Fox" userId="ebef3cba-d37b-4760-8813-b688855b9062" providerId="ADAL" clId="{8ADD4109-B0B3-9D43-BB2A-D15041D2EA19}" dt="2018-08-24T14:24:41.667" v="3030" actId="478"/>
          <ac:cxnSpMkLst>
            <pc:docMk/>
            <pc:sldMk cId="1284602823" sldId="337"/>
            <ac:cxnSpMk id="20" creationId="{B3A19E98-C595-414C-B7CE-FE4B8B84E81A}"/>
          </ac:cxnSpMkLst>
        </pc:cxnChg>
        <pc:cxnChg chg="add del mod">
          <ac:chgData name="Seb Fox" userId="ebef3cba-d37b-4760-8813-b688855b9062" providerId="ADAL" clId="{8ADD4109-B0B3-9D43-BB2A-D15041D2EA19}" dt="2018-08-24T14:24:41.667" v="3030" actId="478"/>
          <ac:cxnSpMkLst>
            <pc:docMk/>
            <pc:sldMk cId="1284602823" sldId="337"/>
            <ac:cxnSpMk id="23" creationId="{073BBBD3-ED48-4B48-983B-DB2A991F6B7B}"/>
          </ac:cxnSpMkLst>
        </pc:cxnChg>
        <pc:cxnChg chg="add del mod">
          <ac:chgData name="Seb Fox" userId="ebef3cba-d37b-4760-8813-b688855b9062" providerId="ADAL" clId="{8ADD4109-B0B3-9D43-BB2A-D15041D2EA19}" dt="2018-08-24T14:24:41.667" v="3030" actId="478"/>
          <ac:cxnSpMkLst>
            <pc:docMk/>
            <pc:sldMk cId="1284602823" sldId="337"/>
            <ac:cxnSpMk id="33" creationId="{B7EA1846-4637-1C44-BEC4-4B79A752F038}"/>
          </ac:cxnSpMkLst>
        </pc:cxnChg>
        <pc:cxnChg chg="add del mod">
          <ac:chgData name="Seb Fox" userId="ebef3cba-d37b-4760-8813-b688855b9062" providerId="ADAL" clId="{8ADD4109-B0B3-9D43-BB2A-D15041D2EA19}" dt="2018-08-24T14:24:41.667" v="3030" actId="478"/>
          <ac:cxnSpMkLst>
            <pc:docMk/>
            <pc:sldMk cId="1284602823" sldId="337"/>
            <ac:cxnSpMk id="34" creationId="{D0F8BAD8-DEAC-4A48-83DC-3CD353B16403}"/>
          </ac:cxnSpMkLst>
        </pc:cxnChg>
        <pc:cxnChg chg="add del mod">
          <ac:chgData name="Seb Fox" userId="ebef3cba-d37b-4760-8813-b688855b9062" providerId="ADAL" clId="{8ADD4109-B0B3-9D43-BB2A-D15041D2EA19}" dt="2018-08-24T14:24:41.667" v="3030" actId="478"/>
          <ac:cxnSpMkLst>
            <pc:docMk/>
            <pc:sldMk cId="1284602823" sldId="337"/>
            <ac:cxnSpMk id="35" creationId="{1DD1AE50-F735-FE4C-B6BB-B5AAE89C9D59}"/>
          </ac:cxnSpMkLst>
        </pc:cxnChg>
        <pc:cxnChg chg="add del mod">
          <ac:chgData name="Seb Fox" userId="ebef3cba-d37b-4760-8813-b688855b9062" providerId="ADAL" clId="{8ADD4109-B0B3-9D43-BB2A-D15041D2EA19}" dt="2018-08-24T14:24:41.667" v="3030" actId="478"/>
          <ac:cxnSpMkLst>
            <pc:docMk/>
            <pc:sldMk cId="1284602823" sldId="337"/>
            <ac:cxnSpMk id="36" creationId="{A1C0D5F1-C7EA-7C4B-860D-08D46479841E}"/>
          </ac:cxnSpMkLst>
        </pc:cxnChg>
        <pc:cxnChg chg="add mod">
          <ac:chgData name="Seb Fox" userId="ebef3cba-d37b-4760-8813-b688855b9062" providerId="ADAL" clId="{8ADD4109-B0B3-9D43-BB2A-D15041D2EA19}" dt="2018-08-24T14:54:02.336" v="5250" actId="1036"/>
          <ac:cxnSpMkLst>
            <pc:docMk/>
            <pc:sldMk cId="1284602823" sldId="337"/>
            <ac:cxnSpMk id="46" creationId="{CB64712E-9030-BC49-9750-39261A5B7A2A}"/>
          </ac:cxnSpMkLst>
        </pc:cxnChg>
        <pc:cxnChg chg="add mod">
          <ac:chgData name="Seb Fox" userId="ebef3cba-d37b-4760-8813-b688855b9062" providerId="ADAL" clId="{8ADD4109-B0B3-9D43-BB2A-D15041D2EA19}" dt="2018-08-24T14:54:02.336" v="5250" actId="1036"/>
          <ac:cxnSpMkLst>
            <pc:docMk/>
            <pc:sldMk cId="1284602823" sldId="337"/>
            <ac:cxnSpMk id="47" creationId="{47408ADB-AB63-844A-9CA8-DD599DC6C202}"/>
          </ac:cxnSpMkLst>
        </pc:cxnChg>
        <pc:cxnChg chg="add mod">
          <ac:chgData name="Seb Fox" userId="ebef3cba-d37b-4760-8813-b688855b9062" providerId="ADAL" clId="{8ADD4109-B0B3-9D43-BB2A-D15041D2EA19}" dt="2018-08-24T14:54:02.336" v="5250" actId="1036"/>
          <ac:cxnSpMkLst>
            <pc:docMk/>
            <pc:sldMk cId="1284602823" sldId="337"/>
            <ac:cxnSpMk id="48" creationId="{99A6F909-70BB-DA4F-8C60-82E30C151A11}"/>
          </ac:cxnSpMkLst>
        </pc:cxnChg>
        <pc:cxnChg chg="add mod">
          <ac:chgData name="Seb Fox" userId="ebef3cba-d37b-4760-8813-b688855b9062" providerId="ADAL" clId="{8ADD4109-B0B3-9D43-BB2A-D15041D2EA19}" dt="2018-08-24T14:54:02.336" v="5250" actId="1036"/>
          <ac:cxnSpMkLst>
            <pc:docMk/>
            <pc:sldMk cId="1284602823" sldId="337"/>
            <ac:cxnSpMk id="49" creationId="{24D1C2A3-09CB-1F46-BE20-5DC631E06930}"/>
          </ac:cxnSpMkLst>
        </pc:cxnChg>
        <pc:cxnChg chg="add del mod">
          <ac:chgData name="Seb Fox" userId="ebef3cba-d37b-4760-8813-b688855b9062" providerId="ADAL" clId="{8ADD4109-B0B3-9D43-BB2A-D15041D2EA19}" dt="2018-08-24T14:58:29.557" v="5257" actId="478"/>
          <ac:cxnSpMkLst>
            <pc:docMk/>
            <pc:sldMk cId="1284602823" sldId="337"/>
            <ac:cxnSpMk id="60" creationId="{B4B87532-B2AA-0C41-876F-04CA3756C994}"/>
          </ac:cxnSpMkLst>
        </pc:cxnChg>
        <pc:cxnChg chg="add del mod">
          <ac:chgData name="Seb Fox" userId="ebef3cba-d37b-4760-8813-b688855b9062" providerId="ADAL" clId="{8ADD4109-B0B3-9D43-BB2A-D15041D2EA19}" dt="2018-08-24T14:58:29.557" v="5257" actId="478"/>
          <ac:cxnSpMkLst>
            <pc:docMk/>
            <pc:sldMk cId="1284602823" sldId="337"/>
            <ac:cxnSpMk id="61" creationId="{C898EBC3-2ED1-F44E-99B7-0C77A594AF42}"/>
          </ac:cxnSpMkLst>
        </pc:cxnChg>
        <pc:cxnChg chg="add del mod">
          <ac:chgData name="Seb Fox" userId="ebef3cba-d37b-4760-8813-b688855b9062" providerId="ADAL" clId="{8ADD4109-B0B3-9D43-BB2A-D15041D2EA19}" dt="2018-08-24T14:58:29.557" v="5257" actId="478"/>
          <ac:cxnSpMkLst>
            <pc:docMk/>
            <pc:sldMk cId="1284602823" sldId="337"/>
            <ac:cxnSpMk id="62" creationId="{81941120-349F-0D49-8C56-98C1E850F383}"/>
          </ac:cxnSpMkLst>
        </pc:cxnChg>
        <pc:cxnChg chg="add del mod">
          <ac:chgData name="Seb Fox" userId="ebef3cba-d37b-4760-8813-b688855b9062" providerId="ADAL" clId="{8ADD4109-B0B3-9D43-BB2A-D15041D2EA19}" dt="2018-08-24T14:58:29.557" v="5257" actId="478"/>
          <ac:cxnSpMkLst>
            <pc:docMk/>
            <pc:sldMk cId="1284602823" sldId="337"/>
            <ac:cxnSpMk id="63" creationId="{F719CBE2-09A3-B546-B10B-CCBEBDC19AD9}"/>
          </ac:cxnSpMkLst>
        </pc:cxnChg>
        <pc:cxnChg chg="add mod">
          <ac:chgData name="Seb Fox" userId="ebef3cba-d37b-4760-8813-b688855b9062" providerId="ADAL" clId="{8ADD4109-B0B3-9D43-BB2A-D15041D2EA19}" dt="2018-08-24T15:05:30.605" v="5459" actId="692"/>
          <ac:cxnSpMkLst>
            <pc:docMk/>
            <pc:sldMk cId="1284602823" sldId="337"/>
            <ac:cxnSpMk id="85" creationId="{FC30ED4F-0C4D-A343-BE2C-B39917C0DF31}"/>
          </ac:cxnSpMkLst>
        </pc:cxnChg>
        <pc:cxnChg chg="add mod">
          <ac:chgData name="Seb Fox" userId="ebef3cba-d37b-4760-8813-b688855b9062" providerId="ADAL" clId="{8ADD4109-B0B3-9D43-BB2A-D15041D2EA19}" dt="2018-08-24T15:05:30.605" v="5459" actId="692"/>
          <ac:cxnSpMkLst>
            <pc:docMk/>
            <pc:sldMk cId="1284602823" sldId="337"/>
            <ac:cxnSpMk id="87" creationId="{DAA6CA06-3D11-9241-A903-37232FEA0B0B}"/>
          </ac:cxnSpMkLst>
        </pc:cxnChg>
        <pc:cxnChg chg="add mod">
          <ac:chgData name="Seb Fox" userId="ebef3cba-d37b-4760-8813-b688855b9062" providerId="ADAL" clId="{8ADD4109-B0B3-9D43-BB2A-D15041D2EA19}" dt="2018-08-24T15:05:30.605" v="5459" actId="692"/>
          <ac:cxnSpMkLst>
            <pc:docMk/>
            <pc:sldMk cId="1284602823" sldId="337"/>
            <ac:cxnSpMk id="89" creationId="{4E80271B-3A8C-F84E-8B53-764D40255A07}"/>
          </ac:cxnSpMkLst>
        </pc:cxnChg>
        <pc:cxnChg chg="add mod">
          <ac:chgData name="Seb Fox" userId="ebef3cba-d37b-4760-8813-b688855b9062" providerId="ADAL" clId="{8ADD4109-B0B3-9D43-BB2A-D15041D2EA19}" dt="2018-08-24T15:05:30.605" v="5459" actId="692"/>
          <ac:cxnSpMkLst>
            <pc:docMk/>
            <pc:sldMk cId="1284602823" sldId="337"/>
            <ac:cxnSpMk id="91" creationId="{6966E229-143B-1F4F-9B8D-E19A87F146F9}"/>
          </ac:cxnSpMkLst>
        </pc:cxnChg>
        <pc:cxnChg chg="add mod">
          <ac:chgData name="Seb Fox" userId="ebef3cba-d37b-4760-8813-b688855b9062" providerId="ADAL" clId="{8ADD4109-B0B3-9D43-BB2A-D15041D2EA19}" dt="2018-08-24T15:05:30.605" v="5459" actId="692"/>
          <ac:cxnSpMkLst>
            <pc:docMk/>
            <pc:sldMk cId="1284602823" sldId="337"/>
            <ac:cxnSpMk id="93" creationId="{30C0CA2D-4C42-BE49-A7FB-FC8968325E8C}"/>
          </ac:cxnSpMkLst>
        </pc:cxnChg>
      </pc:sldChg>
      <pc:sldChg chg="modNotesTx">
        <pc:chgData name="Seb Fox" userId="ebef3cba-d37b-4760-8813-b688855b9062" providerId="ADAL" clId="{8ADD4109-B0B3-9D43-BB2A-D15041D2EA19}" dt="2018-08-24T15:32:23.667" v="6213" actId="20577"/>
        <pc:sldMkLst>
          <pc:docMk/>
          <pc:sldMk cId="3978998072" sldId="339"/>
        </pc:sldMkLst>
      </pc:sldChg>
      <pc:sldChg chg="addSp modSp modNotesTx">
        <pc:chgData name="Seb Fox" userId="ebef3cba-d37b-4760-8813-b688855b9062" providerId="ADAL" clId="{8ADD4109-B0B3-9D43-BB2A-D15041D2EA19}" dt="2018-08-24T15:32:14.449" v="6211" actId="20577"/>
        <pc:sldMkLst>
          <pc:docMk/>
          <pc:sldMk cId="124619238" sldId="340"/>
        </pc:sldMkLst>
        <pc:spChg chg="mod">
          <ac:chgData name="Seb Fox" userId="ebef3cba-d37b-4760-8813-b688855b9062" providerId="ADAL" clId="{8ADD4109-B0B3-9D43-BB2A-D15041D2EA19}" dt="2018-08-24T15:31:52.294" v="6209" actId="20577"/>
          <ac:spMkLst>
            <pc:docMk/>
            <pc:sldMk cId="124619238" sldId="340"/>
            <ac:spMk id="2" creationId="{00000000-0000-0000-0000-000000000000}"/>
          </ac:spMkLst>
        </pc:spChg>
        <pc:spChg chg="add mod">
          <ac:chgData name="Seb Fox" userId="ebef3cba-d37b-4760-8813-b688855b9062" providerId="ADAL" clId="{8ADD4109-B0B3-9D43-BB2A-D15041D2EA19}" dt="2018-08-24T15:31:54.963" v="6210" actId="1076"/>
          <ac:spMkLst>
            <pc:docMk/>
            <pc:sldMk cId="124619238" sldId="340"/>
            <ac:spMk id="8" creationId="{4C35E664-B4DB-FF4D-8210-9E3F0F841243}"/>
          </ac:spMkLst>
        </pc:spChg>
      </pc:sldChg>
      <pc:sldChg chg="addSp delSp modSp modNotesTx">
        <pc:chgData name="Seb Fox" userId="ebef3cba-d37b-4760-8813-b688855b9062" providerId="ADAL" clId="{8ADD4109-B0B3-9D43-BB2A-D15041D2EA19}" dt="2018-08-24T15:32:37.306" v="6215" actId="20577"/>
        <pc:sldMkLst>
          <pc:docMk/>
          <pc:sldMk cId="927181335" sldId="342"/>
        </pc:sldMkLst>
        <pc:spChg chg="add mod">
          <ac:chgData name="Seb Fox" userId="ebef3cba-d37b-4760-8813-b688855b9062" providerId="ADAL" clId="{8ADD4109-B0B3-9D43-BB2A-D15041D2EA19}" dt="2018-08-24T15:17:34.442" v="6190" actId="20577"/>
          <ac:spMkLst>
            <pc:docMk/>
            <pc:sldMk cId="927181335" sldId="342"/>
            <ac:spMk id="10" creationId="{D6B93ADD-9B3B-4C46-8861-141B1FA9BDE7}"/>
          </ac:spMkLst>
        </pc:spChg>
        <pc:graphicFrameChg chg="modGraphic">
          <ac:chgData name="Seb Fox" userId="ebef3cba-d37b-4760-8813-b688855b9062" providerId="ADAL" clId="{8ADD4109-B0B3-9D43-BB2A-D15041D2EA19}" dt="2018-08-24T08:39:02.489" v="3" actId="20577"/>
          <ac:graphicFrameMkLst>
            <pc:docMk/>
            <pc:sldMk cId="927181335" sldId="342"/>
            <ac:graphicFrameMk id="12" creationId="{AB117C66-3576-B549-9507-6BE43690B321}"/>
          </ac:graphicFrameMkLst>
        </pc:graphicFrameChg>
        <pc:graphicFrameChg chg="modGraphic">
          <ac:chgData name="Seb Fox" userId="ebef3cba-d37b-4760-8813-b688855b9062" providerId="ADAL" clId="{8ADD4109-B0B3-9D43-BB2A-D15041D2EA19}" dt="2018-08-24T12:46:11.750" v="2745" actId="20577"/>
          <ac:graphicFrameMkLst>
            <pc:docMk/>
            <pc:sldMk cId="927181335" sldId="342"/>
            <ac:graphicFrameMk id="13" creationId="{727B91E4-3035-2845-AA02-9EA7589D3A04}"/>
          </ac:graphicFrameMkLst>
        </pc:graphicFrameChg>
        <pc:graphicFrameChg chg="modGraphic">
          <ac:chgData name="Seb Fox" userId="ebef3cba-d37b-4760-8813-b688855b9062" providerId="ADAL" clId="{8ADD4109-B0B3-9D43-BB2A-D15041D2EA19}" dt="2018-08-24T12:13:19.005" v="2025" actId="207"/>
          <ac:graphicFrameMkLst>
            <pc:docMk/>
            <pc:sldMk cId="927181335" sldId="342"/>
            <ac:graphicFrameMk id="14" creationId="{5466ECAB-8D53-6E47-AA0D-FA9A14E823BF}"/>
          </ac:graphicFrameMkLst>
        </pc:graphicFrameChg>
        <pc:graphicFrameChg chg="del mod">
          <ac:chgData name="Seb Fox" userId="ebef3cba-d37b-4760-8813-b688855b9062" providerId="ADAL" clId="{8ADD4109-B0B3-9D43-BB2A-D15041D2EA19}" dt="2018-08-24T08:47:51.628" v="186" actId="478"/>
          <ac:graphicFrameMkLst>
            <pc:docMk/>
            <pc:sldMk cId="927181335" sldId="342"/>
            <ac:graphicFrameMk id="15" creationId="{6E87EFAB-689A-2145-8D7B-44C90F61AAEF}"/>
          </ac:graphicFrameMkLst>
        </pc:graphicFrameChg>
      </pc:sldChg>
      <pc:sldChg chg="addSp modSp modNotesTx">
        <pc:chgData name="Seb Fox" userId="ebef3cba-d37b-4760-8813-b688855b9062" providerId="ADAL" clId="{8ADD4109-B0B3-9D43-BB2A-D15041D2EA19}" dt="2018-08-24T15:32:27.228" v="6214" actId="20577"/>
        <pc:sldMkLst>
          <pc:docMk/>
          <pc:sldMk cId="3410554822" sldId="343"/>
        </pc:sldMkLst>
        <pc:spChg chg="add mod">
          <ac:chgData name="Seb Fox" userId="ebef3cba-d37b-4760-8813-b688855b9062" providerId="ADAL" clId="{8ADD4109-B0B3-9D43-BB2A-D15041D2EA19}" dt="2018-08-24T09:41:57.324" v="679" actId="20577"/>
          <ac:spMkLst>
            <pc:docMk/>
            <pc:sldMk cId="3410554822" sldId="343"/>
            <ac:spMk id="9" creationId="{5A121430-B67A-D74F-A56C-0150BF202679}"/>
          </ac:spMkLst>
        </pc:spChg>
      </pc:sldChg>
      <pc:sldChg chg="del">
        <pc:chgData name="Seb Fox" userId="ebef3cba-d37b-4760-8813-b688855b9062" providerId="ADAL" clId="{8ADD4109-B0B3-9D43-BB2A-D15041D2EA19}" dt="2018-08-24T09:43:40.614" v="777" actId="2696"/>
        <pc:sldMkLst>
          <pc:docMk/>
          <pc:sldMk cId="899250505" sldId="344"/>
        </pc:sldMkLst>
      </pc:sldChg>
      <pc:sldChg chg="add del">
        <pc:chgData name="Seb Fox" userId="ebef3cba-d37b-4760-8813-b688855b9062" providerId="ADAL" clId="{8ADD4109-B0B3-9D43-BB2A-D15041D2EA19}" dt="2018-08-24T15:18:21.560" v="6192" actId="2696"/>
        <pc:sldMkLst>
          <pc:docMk/>
          <pc:sldMk cId="3246969033" sldId="344"/>
        </pc:sldMkLst>
      </pc:sldChg>
      <pc:sldChg chg="add del">
        <pc:chgData name="Seb Fox" userId="ebef3cba-d37b-4760-8813-b688855b9062" providerId="ADAL" clId="{8ADD4109-B0B3-9D43-BB2A-D15041D2EA19}" dt="2018-08-24T15:18:10.040" v="6191" actId="2696"/>
        <pc:sldMkLst>
          <pc:docMk/>
          <pc:sldMk cId="3435917179" sldId="345"/>
        </pc:sldMkLst>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07/11/2018</a:t>
            </a:fld>
            <a:endParaRPr lang="en-GB" dirty="0"/>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dirty="0"/>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B824622D-00E0-4400-B896-CBDBA7651C36}" type="datetimeFigureOut">
              <a:rPr lang="en-GB" smtClean="0"/>
              <a:t>07/11/2018</a:t>
            </a:fld>
            <a:endParaRPr lang="en-GB" dirty="0"/>
          </a:p>
        </p:txBody>
      </p:sp>
      <p:sp>
        <p:nvSpPr>
          <p:cNvPr id="4" name="Slide Image Placeholder 3"/>
          <p:cNvSpPr>
            <a:spLocks noGrp="1" noRot="1" noChangeAspect="1"/>
          </p:cNvSpPr>
          <p:nvPr>
            <p:ph type="sldImg" idx="2"/>
          </p:nvPr>
        </p:nvSpPr>
        <p:spPr>
          <a:xfrm>
            <a:off x="71438" y="739775"/>
            <a:ext cx="6581775" cy="3703638"/>
          </a:xfrm>
          <a:prstGeom prst="rect">
            <a:avLst/>
          </a:prstGeom>
          <a:noFill/>
          <a:ln w="12700">
            <a:solidFill>
              <a:prstClr val="black"/>
            </a:solidFill>
          </a:ln>
        </p:spPr>
        <p:txBody>
          <a:bodyPr vert="horz" lIns="90745" tIns="45373" rIns="90745" bIns="45373" rtlCol="0" anchor="ctr"/>
          <a:lstStyle/>
          <a:p>
            <a:endParaRPr lang="en-GB" dirty="0"/>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F4ADB2A1-3096-4F64-8FB8-C266BDE06286}" type="slidenum">
              <a:rPr lang="en-GB" smtClean="0"/>
              <a:t>‹#›</a:t>
            </a:fld>
            <a:endParaRPr lang="en-GB" dirty="0"/>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dirty="0"/>
          </a:p>
        </p:txBody>
      </p:sp>
    </p:spTree>
    <p:extLst>
      <p:ext uri="{BB962C8B-B14F-4D97-AF65-F5344CB8AC3E}">
        <p14:creationId xmlns:p14="http://schemas.microsoft.com/office/powerpoint/2010/main" val="164238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8</a:t>
            </a:fld>
            <a:endParaRPr lang="en-GB" dirty="0"/>
          </a:p>
        </p:txBody>
      </p:sp>
    </p:spTree>
    <p:extLst>
      <p:ext uri="{BB962C8B-B14F-4D97-AF65-F5344CB8AC3E}">
        <p14:creationId xmlns:p14="http://schemas.microsoft.com/office/powerpoint/2010/main" val="1623049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
        <p:nvSpPr>
          <p:cNvPr id="6" name="TextBox 5"/>
          <p:cNvSpPr txBox="1"/>
          <p:nvPr/>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package" Target="../embeddings/Microsoft_Excel_Worksheet2.xlsx"/><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283718"/>
            <a:ext cx="8136904" cy="1368152"/>
          </a:xfrm>
        </p:spPr>
        <p:txBody>
          <a:bodyPr/>
          <a:lstStyle/>
          <a:p>
            <a:r>
              <a:rPr lang="en-GB" dirty="0" smtClean="0">
                <a:solidFill>
                  <a:srgbClr val="3E5AA8"/>
                </a:solidFill>
              </a:rPr>
              <a:t>Amendment Invoice Task </a:t>
            </a:r>
            <a:r>
              <a:rPr lang="en-GB" dirty="0">
                <a:solidFill>
                  <a:srgbClr val="3E5AA8"/>
                </a:solidFill>
              </a:rPr>
              <a:t>Force Progress Report</a:t>
            </a:r>
          </a:p>
        </p:txBody>
      </p:sp>
      <p:sp>
        <p:nvSpPr>
          <p:cNvPr id="4099" name="Subtitle 2"/>
          <p:cNvSpPr>
            <a:spLocks noGrp="1"/>
          </p:cNvSpPr>
          <p:nvPr>
            <p:ph type="subTitle" sz="quarter" idx="1"/>
          </p:nvPr>
        </p:nvSpPr>
        <p:spPr>
          <a:xfrm>
            <a:off x="0" y="3795886"/>
            <a:ext cx="9144000" cy="720080"/>
          </a:xfrm>
        </p:spPr>
        <p:txBody>
          <a:bodyPr/>
          <a:lstStyle/>
          <a:p>
            <a:r>
              <a:rPr lang="en-GB" sz="3600" dirty="0" smtClean="0">
                <a:solidFill>
                  <a:srgbClr val="3E5AA8"/>
                </a:solidFill>
              </a:rPr>
              <a:t>7</a:t>
            </a:r>
            <a:r>
              <a:rPr lang="en-GB" sz="3600" baseline="30000" dirty="0" smtClean="0">
                <a:solidFill>
                  <a:srgbClr val="3E5AA8"/>
                </a:solidFill>
              </a:rPr>
              <a:t>th</a:t>
            </a:r>
            <a:r>
              <a:rPr lang="en-GB" sz="3600" dirty="0" smtClean="0">
                <a:solidFill>
                  <a:srgbClr val="3E5AA8"/>
                </a:solidFill>
              </a:rPr>
              <a:t> November 2018</a:t>
            </a:r>
            <a:endParaRPr lang="en-GB" sz="3600" dirty="0">
              <a:solidFill>
                <a:srgbClr val="3E5AA8"/>
              </a:solidFill>
            </a:endParaRPr>
          </a:p>
        </p:txBody>
      </p:sp>
    </p:spTree>
    <p:extLst>
      <p:ext uri="{BB962C8B-B14F-4D97-AF65-F5344CB8AC3E}">
        <p14:creationId xmlns:p14="http://schemas.microsoft.com/office/powerpoint/2010/main" val="1721843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Background</a:t>
            </a:r>
          </a:p>
        </p:txBody>
      </p:sp>
      <p:sp>
        <p:nvSpPr>
          <p:cNvPr id="6" name="Content Placeholder 5"/>
          <p:cNvSpPr>
            <a:spLocks noGrp="1"/>
          </p:cNvSpPr>
          <p:nvPr>
            <p:ph idx="1"/>
          </p:nvPr>
        </p:nvSpPr>
        <p:spPr>
          <a:xfrm>
            <a:off x="228600" y="681540"/>
            <a:ext cx="8685213" cy="3762418"/>
          </a:xfrm>
        </p:spPr>
        <p:txBody>
          <a:bodyPr/>
          <a:lstStyle/>
          <a:p>
            <a:r>
              <a:rPr lang="en-US" sz="1400" b="1" dirty="0"/>
              <a:t>Amendment Invoice </a:t>
            </a:r>
            <a:r>
              <a:rPr lang="en-US" sz="1400" b="1" dirty="0" smtClean="0"/>
              <a:t>Issues </a:t>
            </a:r>
            <a:r>
              <a:rPr lang="en-US" sz="1400" b="1" dirty="0"/>
              <a:t>– What’s the issue?</a:t>
            </a:r>
          </a:p>
          <a:p>
            <a:pPr lvl="1"/>
            <a:r>
              <a:rPr lang="en-US" sz="1400" dirty="0"/>
              <a:t>A number of functional defects </a:t>
            </a:r>
            <a:r>
              <a:rPr lang="en-US" sz="1400" dirty="0" smtClean="0"/>
              <a:t>and </a:t>
            </a:r>
            <a:r>
              <a:rPr lang="en-US" sz="1400" dirty="0"/>
              <a:t>integration issues are causing presentation issues and charge calculation issues within the AMS invoice, resulting in presentation issues where data is missing or incorrect within the </a:t>
            </a:r>
            <a:r>
              <a:rPr lang="en-US" sz="1400" dirty="0" smtClean="0"/>
              <a:t>supporting </a:t>
            </a:r>
            <a:r>
              <a:rPr lang="en-US" sz="1400" dirty="0"/>
              <a:t>data and incorrect charge </a:t>
            </a:r>
            <a:r>
              <a:rPr lang="en-US" sz="1400" dirty="0" smtClean="0"/>
              <a:t>calculations which </a:t>
            </a:r>
            <a:r>
              <a:rPr lang="en-US" sz="1400" dirty="0"/>
              <a:t>are excluded from the invoice until a fix is deployed</a:t>
            </a:r>
            <a:r>
              <a:rPr lang="en-US" sz="1400" dirty="0" smtClean="0"/>
              <a:t>.</a:t>
            </a:r>
          </a:p>
          <a:p>
            <a:pPr lvl="1"/>
            <a:r>
              <a:rPr lang="en-US" sz="1400" dirty="0" smtClean="0"/>
              <a:t>Delays in issuing the amendment invoice supporting information files and additional correction files required to enable customers to validate the charges issued</a:t>
            </a:r>
            <a:endParaRPr lang="en-US" sz="1400" dirty="0"/>
          </a:p>
          <a:p>
            <a:r>
              <a:rPr lang="en-US" sz="1400" b="1" dirty="0"/>
              <a:t>What is Xoserve doing about the issues?</a:t>
            </a:r>
          </a:p>
          <a:p>
            <a:pPr lvl="1"/>
            <a:r>
              <a:rPr lang="en-US" sz="1400" dirty="0"/>
              <a:t>A taskforce consisting of business process and technical experts are working together to fix the issues </a:t>
            </a:r>
            <a:endParaRPr lang="en-US" sz="1400" dirty="0" smtClean="0"/>
          </a:p>
          <a:p>
            <a:pPr lvl="1"/>
            <a:r>
              <a:rPr lang="en-GB" sz="1400" dirty="0" smtClean="0">
                <a:solidFill>
                  <a:schemeClr val="accent1"/>
                </a:solidFill>
              </a:rPr>
              <a:t>Resources have been increased for both the technical team and the business. The team will focus on defect resolution, resolving exclusions and releasing reconciliation charges</a:t>
            </a:r>
            <a:endParaRPr lang="en-GB" sz="1200" dirty="0" smtClean="0">
              <a:solidFill>
                <a:schemeClr val="accent1"/>
              </a:solidFill>
            </a:endParaRPr>
          </a:p>
          <a:p>
            <a:pPr lvl="1"/>
            <a:r>
              <a:rPr lang="en-GB" sz="1400" dirty="0" smtClean="0">
                <a:solidFill>
                  <a:schemeClr val="accent1"/>
                </a:solidFill>
              </a:rPr>
              <a:t>Defect and exclusion resolution plans have been produced and will be tracked, these will be published</a:t>
            </a:r>
          </a:p>
          <a:p>
            <a:pPr lvl="1"/>
            <a:r>
              <a:rPr lang="en-GB" sz="1400" dirty="0" smtClean="0"/>
              <a:t>From October an </a:t>
            </a:r>
            <a:r>
              <a:rPr lang="en-GB" sz="1400" dirty="0"/>
              <a:t>update </a:t>
            </a:r>
            <a:r>
              <a:rPr lang="en-GB" sz="1400" dirty="0" smtClean="0"/>
              <a:t>on progress will </a:t>
            </a:r>
            <a:r>
              <a:rPr lang="en-GB" sz="1400" dirty="0"/>
              <a:t>be </a:t>
            </a:r>
            <a:r>
              <a:rPr lang="en-GB" sz="1400" dirty="0" smtClean="0"/>
              <a:t>provided </a:t>
            </a:r>
            <a:r>
              <a:rPr lang="en-GB" sz="1400" dirty="0"/>
              <a:t>to Contract </a:t>
            </a:r>
            <a:r>
              <a:rPr lang="en-GB" sz="1400" dirty="0" smtClean="0"/>
              <a:t>Management </a:t>
            </a:r>
            <a:r>
              <a:rPr lang="en-GB" sz="1400" dirty="0"/>
              <a:t>Committee (CoMC) and Change </a:t>
            </a:r>
            <a:r>
              <a:rPr lang="en-GB" sz="1400" dirty="0" smtClean="0"/>
              <a:t>Management </a:t>
            </a:r>
            <a:r>
              <a:rPr lang="en-GB" sz="1400" dirty="0"/>
              <a:t>Committee (ChMC) </a:t>
            </a:r>
            <a:r>
              <a:rPr lang="en-GB" sz="1400" dirty="0" smtClean="0"/>
              <a:t>monthly</a:t>
            </a:r>
          </a:p>
          <a:p>
            <a:pPr marL="457200" lvl="1" indent="0">
              <a:buNone/>
            </a:pPr>
            <a:endParaRPr lang="en-US" sz="1400" dirty="0"/>
          </a:p>
          <a:p>
            <a:pPr marL="457200" lvl="1" indent="0">
              <a:buNone/>
            </a:pPr>
            <a:endParaRPr lang="en-GB" sz="1400" dirty="0"/>
          </a:p>
          <a:p>
            <a:pPr lvl="1"/>
            <a:endParaRPr lang="en-GB" sz="1200" dirty="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2</a:t>
            </a:fld>
            <a:endParaRPr lang="en-GB" dirty="0"/>
          </a:p>
        </p:txBody>
      </p:sp>
    </p:spTree>
    <p:extLst>
      <p:ext uri="{BB962C8B-B14F-4D97-AF65-F5344CB8AC3E}">
        <p14:creationId xmlns:p14="http://schemas.microsoft.com/office/powerpoint/2010/main" val="1573264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Force Focus Areas (Workstreams)</a:t>
            </a:r>
            <a:endParaRPr lang="en-GB" dirty="0"/>
          </a:p>
        </p:txBody>
      </p:sp>
      <p:sp>
        <p:nvSpPr>
          <p:cNvPr id="3" name="Content Placeholder 2"/>
          <p:cNvSpPr>
            <a:spLocks noGrp="1"/>
          </p:cNvSpPr>
          <p:nvPr>
            <p:ph idx="1"/>
          </p:nvPr>
        </p:nvSpPr>
        <p:spPr>
          <a:xfrm>
            <a:off x="225425" y="771550"/>
            <a:ext cx="8686800" cy="3672408"/>
          </a:xfrm>
        </p:spPr>
        <p:txBody>
          <a:bodyPr/>
          <a:lstStyle/>
          <a:p>
            <a:r>
              <a:rPr lang="en-US" sz="1400" dirty="0"/>
              <a:t>There are </a:t>
            </a:r>
            <a:r>
              <a:rPr lang="en-US" sz="1400" dirty="0" smtClean="0"/>
              <a:t>4 </a:t>
            </a:r>
            <a:r>
              <a:rPr lang="en-US" sz="1400" dirty="0"/>
              <a:t>Primary Focus </a:t>
            </a:r>
            <a:r>
              <a:rPr lang="en-US" sz="1400" dirty="0" smtClean="0"/>
              <a:t>areas (Streams of work)</a:t>
            </a:r>
            <a:endParaRPr lang="en-US" sz="1400" dirty="0"/>
          </a:p>
          <a:p>
            <a:pPr lvl="1"/>
            <a:r>
              <a:rPr lang="en-US" sz="1400" dirty="0">
                <a:solidFill>
                  <a:schemeClr val="accent1"/>
                </a:solidFill>
              </a:rPr>
              <a:t>Business as Usual (</a:t>
            </a:r>
            <a:r>
              <a:rPr lang="en-US" sz="1400" dirty="0" smtClean="0">
                <a:solidFill>
                  <a:schemeClr val="accent1"/>
                </a:solidFill>
              </a:rPr>
              <a:t>BAU)</a:t>
            </a:r>
          </a:p>
          <a:p>
            <a:pPr lvl="2"/>
            <a:r>
              <a:rPr lang="en-US" sz="1400" dirty="0" smtClean="0">
                <a:solidFill>
                  <a:schemeClr val="accent1"/>
                </a:solidFill>
              </a:rPr>
              <a:t>Maintaining </a:t>
            </a:r>
            <a:r>
              <a:rPr lang="en-US" sz="1400" dirty="0">
                <a:solidFill>
                  <a:schemeClr val="accent1"/>
                </a:solidFill>
              </a:rPr>
              <a:t>the quality of the invoice, and improving the workaround process for issuing supporting AML and ASP files.</a:t>
            </a:r>
          </a:p>
          <a:p>
            <a:pPr lvl="1"/>
            <a:r>
              <a:rPr lang="en-US" sz="1400" dirty="0">
                <a:solidFill>
                  <a:schemeClr val="accent1"/>
                </a:solidFill>
              </a:rPr>
              <a:t>Technical Design Review and Root Cause Analysis (RCA) </a:t>
            </a:r>
            <a:endParaRPr lang="en-US" sz="1400" dirty="0" smtClean="0">
              <a:solidFill>
                <a:schemeClr val="accent1"/>
              </a:solidFill>
            </a:endParaRPr>
          </a:p>
          <a:p>
            <a:pPr lvl="2"/>
            <a:r>
              <a:rPr lang="en-US" sz="1400" dirty="0" smtClean="0">
                <a:solidFill>
                  <a:schemeClr val="accent1"/>
                </a:solidFill>
              </a:rPr>
              <a:t>Detailed </a:t>
            </a:r>
            <a:r>
              <a:rPr lang="en-US" sz="1400" dirty="0">
                <a:solidFill>
                  <a:schemeClr val="accent1"/>
                </a:solidFill>
              </a:rPr>
              <a:t>technical review to identify any process improvements, and understand the root cause of functional defect</a:t>
            </a:r>
          </a:p>
          <a:p>
            <a:pPr lvl="1"/>
            <a:r>
              <a:rPr lang="en-US" sz="1400" dirty="0">
                <a:solidFill>
                  <a:schemeClr val="accent1"/>
                </a:solidFill>
              </a:rPr>
              <a:t>Defect </a:t>
            </a:r>
            <a:r>
              <a:rPr lang="en-US" sz="1400" dirty="0" smtClean="0">
                <a:solidFill>
                  <a:schemeClr val="accent1"/>
                </a:solidFill>
              </a:rPr>
              <a:t>Resolution</a:t>
            </a:r>
          </a:p>
          <a:p>
            <a:pPr lvl="2"/>
            <a:r>
              <a:rPr lang="en-US" sz="1400" dirty="0" smtClean="0">
                <a:solidFill>
                  <a:schemeClr val="accent1"/>
                </a:solidFill>
              </a:rPr>
              <a:t>Managing the resolution of defects associated with the Amendment invoice and supporting files, including data correction and release of reconciliation charges (exclusions).</a:t>
            </a:r>
            <a:endParaRPr lang="en-US" sz="1400" dirty="0">
              <a:solidFill>
                <a:schemeClr val="accent1"/>
              </a:solidFill>
            </a:endParaRPr>
          </a:p>
          <a:p>
            <a:pPr lvl="1"/>
            <a:r>
              <a:rPr lang="en-US" sz="1400" dirty="0">
                <a:solidFill>
                  <a:schemeClr val="accent1"/>
                </a:solidFill>
              </a:rPr>
              <a:t>Customer Engagement and support</a:t>
            </a:r>
          </a:p>
          <a:p>
            <a:pPr lvl="2"/>
            <a:r>
              <a:rPr lang="en-US" sz="1400" dirty="0">
                <a:solidFill>
                  <a:schemeClr val="accent1"/>
                </a:solidFill>
              </a:rPr>
              <a:t>Provide regular updates to Customers</a:t>
            </a:r>
          </a:p>
          <a:p>
            <a:pPr lvl="2"/>
            <a:r>
              <a:rPr lang="en-US" sz="1400" dirty="0">
                <a:solidFill>
                  <a:schemeClr val="accent1"/>
                </a:solidFill>
              </a:rPr>
              <a:t>Engage with Customers to understand the impact that the issue is having on each organisation and work together to find ways to provide additional support.</a:t>
            </a:r>
          </a:p>
          <a:p>
            <a:endParaRPr lang="en-GB" dirty="0"/>
          </a:p>
        </p:txBody>
      </p:sp>
      <p:sp>
        <p:nvSpPr>
          <p:cNvPr id="4" name="Footer Placeholder 3"/>
          <p:cNvSpPr>
            <a:spLocks noGrp="1"/>
          </p:cNvSpPr>
          <p:nvPr>
            <p:ph type="ftr" sz="quarter" idx="10"/>
          </p:nvPr>
        </p:nvSpPr>
        <p:spPr/>
        <p:txBody>
          <a:bodyPr/>
          <a:lstStyle/>
          <a:p>
            <a:pPr>
              <a:defRPr/>
            </a:pPr>
            <a:fld id="{D86480B0-6847-4D27-B3EC-F99462D2DA11}" type="slidenum">
              <a:rPr lang="en-GB" smtClean="0"/>
              <a:pPr>
                <a:defRPr/>
              </a:pPr>
              <a:t>3</a:t>
            </a:fld>
            <a:endParaRPr lang="en-GB" dirty="0"/>
          </a:p>
        </p:txBody>
      </p:sp>
    </p:spTree>
    <p:extLst>
      <p:ext uri="{BB962C8B-B14F-4D97-AF65-F5344CB8AC3E}">
        <p14:creationId xmlns:p14="http://schemas.microsoft.com/office/powerpoint/2010/main" val="1265679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Amendment </a:t>
            </a:r>
            <a:r>
              <a:rPr lang="en-GB" dirty="0"/>
              <a:t>Task Force: </a:t>
            </a:r>
            <a:r>
              <a:rPr lang="en-GB" dirty="0" smtClean="0"/>
              <a:t>dashboard </a:t>
            </a:r>
            <a:endParaRPr lang="en-GB" dirty="0"/>
          </a:p>
        </p:txBody>
      </p:sp>
      <p:sp>
        <p:nvSpPr>
          <p:cNvPr id="7" name="TextBox 6">
            <a:extLst>
              <a:ext uri="{FF2B5EF4-FFF2-40B4-BE49-F238E27FC236}">
                <a16:creationId xmlns="" xmlns:a16="http://schemas.microsoft.com/office/drawing/2014/main" id="{CB52235E-B02C-D446-8E73-FC4656F5C1A2}"/>
              </a:ext>
            </a:extLst>
          </p:cNvPr>
          <p:cNvSpPr txBox="1"/>
          <p:nvPr/>
        </p:nvSpPr>
        <p:spPr>
          <a:xfrm>
            <a:off x="6568868" y="123478"/>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8534222" y="43065"/>
            <a:ext cx="431728" cy="431728"/>
          </a:xfrm>
          <a:prstGeom prst="ellipse">
            <a:avLst/>
          </a:prstGeom>
          <a:solidFill>
            <a:srgbClr val="FF0000"/>
          </a:solidFill>
          <a:ln w="9525" algn="ctr">
            <a:solidFill>
              <a:srgbClr val="000000"/>
            </a:solidFill>
            <a:round/>
            <a:headEnd/>
            <a:tailEnd/>
          </a:ln>
        </p:spPr>
        <p:txBody>
          <a:bodyPr wrap="none" lIns="226314" tIns="0" rIns="226314" bIns="0" anchor="ctr"/>
          <a:lstStyle/>
          <a:p>
            <a:pPr algn="ctr"/>
            <a:r>
              <a:rPr lang="en-US" sz="2000" b="1" dirty="0" smtClean="0">
                <a:solidFill>
                  <a:sysClr val="windowText" lastClr="000000"/>
                </a:solidFill>
              </a:rPr>
              <a:t>R</a:t>
            </a:r>
            <a:endParaRPr lang="en-US" sz="2000" b="1" dirty="0">
              <a:solidFill>
                <a:sysClr val="windowText" lastClr="000000"/>
              </a:solidFill>
            </a:endParaRPr>
          </a:p>
        </p:txBody>
      </p:sp>
      <p:sp>
        <p:nvSpPr>
          <p:cNvPr id="9" name="TextBox 8">
            <a:extLst>
              <a:ext uri="{FF2B5EF4-FFF2-40B4-BE49-F238E27FC236}">
                <a16:creationId xmlns=""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1423884839"/>
              </p:ext>
            </p:extLst>
          </p:nvPr>
        </p:nvGraphicFramePr>
        <p:xfrm>
          <a:off x="247134" y="638207"/>
          <a:ext cx="8573338" cy="1226040"/>
        </p:xfrm>
        <a:graphic>
          <a:graphicData uri="http://schemas.openxmlformats.org/drawingml/2006/table">
            <a:tbl>
              <a:tblPr firstRow="1" bandRow="1">
                <a:tableStyleId>{5C22544A-7EE6-4342-B048-85BDC9FD1C3A}</a:tableStyleId>
              </a:tblPr>
              <a:tblGrid>
                <a:gridCol w="7332928">
                  <a:extLst>
                    <a:ext uri="{9D8B030D-6E8A-4147-A177-3AD203B41FA5}">
                      <a16:colId xmlns="" xmlns:a16="http://schemas.microsoft.com/office/drawing/2014/main" val="20000"/>
                    </a:ext>
                  </a:extLst>
                </a:gridCol>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59996">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344040">
                <a:tc rowSpan="3">
                  <a:txBody>
                    <a:bodyPr/>
                    <a:lstStyle/>
                    <a:p>
                      <a:pPr marL="0" indent="0">
                        <a:buFontTx/>
                        <a:buNone/>
                      </a:pPr>
                      <a:r>
                        <a:rPr lang="en-GB" sz="900" dirty="0" smtClean="0">
                          <a:solidFill>
                            <a:schemeClr val="tx2"/>
                          </a:solidFill>
                        </a:rPr>
                        <a:t>The Amendment Invoice Taskforce</a:t>
                      </a:r>
                      <a:r>
                        <a:rPr lang="en-GB" sz="900" baseline="0" dirty="0" smtClean="0">
                          <a:solidFill>
                            <a:schemeClr val="tx2"/>
                          </a:solidFill>
                        </a:rPr>
                        <a:t> is currently at Amber status due to the number of defects outstanding and the volume of exclusions. Issues also experienced with the July and August invoices. The resources of the team have increased, both technical and business, to resolve the defects and release the reconciliation charges currently excluded from the invoice. The scope of the taskforce includes 32 defects as at 1</a:t>
                      </a:r>
                      <a:r>
                        <a:rPr lang="en-GB" sz="900" baseline="30000" dirty="0" smtClean="0">
                          <a:solidFill>
                            <a:schemeClr val="tx2"/>
                          </a:solidFill>
                        </a:rPr>
                        <a:t>st</a:t>
                      </a:r>
                      <a:r>
                        <a:rPr lang="en-GB" sz="900" baseline="0" dirty="0" smtClean="0">
                          <a:solidFill>
                            <a:schemeClr val="tx2"/>
                          </a:solidFill>
                        </a:rPr>
                        <a:t> September 2018 and all exclusions associated with the defects. Aim of the team is to resolve the defects by end of November 2018 and release reconciliation charges in the November invoice issued in December. Any defects identified after 1</a:t>
                      </a:r>
                      <a:r>
                        <a:rPr lang="en-GB" sz="900" baseline="30000" dirty="0" smtClean="0">
                          <a:solidFill>
                            <a:schemeClr val="tx2"/>
                          </a:solidFill>
                        </a:rPr>
                        <a:t>st</a:t>
                      </a:r>
                      <a:r>
                        <a:rPr lang="en-GB" sz="900" baseline="0" dirty="0" smtClean="0">
                          <a:solidFill>
                            <a:schemeClr val="tx2"/>
                          </a:solidFill>
                        </a:rPr>
                        <a:t> September will continue to be prioritised and resolved as BAU. A full time Customer Liaison Manager has been assigned to ensure customers are actively updated with progress and involved with solution options. Reporting will be provided monthly at DSC committee meetings and published on Xoserbve.com.   </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RCA </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FF0000"/>
                          </a:solidFill>
                          <a:effectLst/>
                          <a:latin typeface="+mn-lt"/>
                          <a:ea typeface="+mn-ea"/>
                          <a:cs typeface="+mn-cs"/>
                        </a:rPr>
                        <a:t>R</a:t>
                      </a:r>
                      <a:endParaRPr lang="en-GB" sz="1050" b="1" i="0" u="none" strike="noStrike" kern="1200" dirty="0">
                        <a:solidFill>
                          <a:srgbClr val="FF000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 Defects &amp; Exclusion</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00B050"/>
                          </a:solidFill>
                          <a:effectLst/>
                          <a:latin typeface="+mn-lt"/>
                          <a:ea typeface="+mn-ea"/>
                          <a:cs typeface="+mn-cs"/>
                        </a:rPr>
                        <a:t>G</a:t>
                      </a:r>
                      <a:endParaRPr lang="en-GB" sz="1050" b="1" i="0" u="none" strike="noStrike" kern="1200" dirty="0">
                        <a:solidFill>
                          <a:srgbClr val="00B05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BAU</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chemeClr val="tx1"/>
                          </a:solidFill>
                          <a:effectLst/>
                          <a:latin typeface="+mn-lt"/>
                          <a:ea typeface="+mn-ea"/>
                          <a:cs typeface="+mn-cs"/>
                        </a:rPr>
                        <a:t> </a:t>
                      </a:r>
                      <a:r>
                        <a:rPr lang="en-GB" sz="1050" b="1" i="0" u="none" strike="noStrike" kern="1200" dirty="0" smtClean="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4" name="Table 13">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937028409"/>
              </p:ext>
            </p:extLst>
          </p:nvPr>
        </p:nvGraphicFramePr>
        <p:xfrm>
          <a:off x="247134" y="1965194"/>
          <a:ext cx="4324866" cy="1643619"/>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719455"/>
                <a:gridCol w="648072">
                  <a:extLst>
                    <a:ext uri="{9D8B030D-6E8A-4147-A177-3AD203B41FA5}">
                      <a16:colId xmlns="" xmlns:a16="http://schemas.microsoft.com/office/drawing/2014/main" val="20002"/>
                    </a:ext>
                  </a:extLst>
                </a:gridCol>
                <a:gridCol w="626363">
                  <a:extLst>
                    <a:ext uri="{9D8B030D-6E8A-4147-A177-3AD203B41FA5}">
                      <a16:colId xmlns="" xmlns:a16="http://schemas.microsoft.com/office/drawing/2014/main" val="20003"/>
                    </a:ext>
                  </a:extLst>
                </a:gridCol>
              </a:tblGrid>
              <a:tr h="174508">
                <a:tc>
                  <a:txBody>
                    <a:bodyPr/>
                    <a:lstStyle/>
                    <a:p>
                      <a:pPr algn="ctr" rtl="0" fontAlgn="ctr"/>
                      <a:r>
                        <a:rPr lang="en-GB" sz="800" b="1" i="0" u="none" strike="noStrike" dirty="0" smtClean="0">
                          <a:solidFill>
                            <a:schemeClr val="tx2"/>
                          </a:solidFill>
                          <a:effectLst/>
                          <a:latin typeface="+mj-lt"/>
                        </a:rPr>
                        <a:t>Progress</a:t>
                      </a:r>
                      <a:r>
                        <a:rPr lang="en-GB" sz="800" b="1" i="0" u="none" strike="noStrike" baseline="0" dirty="0" smtClean="0">
                          <a:solidFill>
                            <a:schemeClr val="tx2"/>
                          </a:solidFill>
                          <a:effectLst/>
                          <a:latin typeface="+mj-lt"/>
                        </a:rPr>
                        <a:t> since last month - k</a:t>
                      </a:r>
                      <a:r>
                        <a:rPr lang="en-GB" sz="800" b="1" i="0" u="none" strike="noStrike" dirty="0" smtClean="0">
                          <a:solidFill>
                            <a:schemeClr val="tx2"/>
                          </a:solidFill>
                          <a:effectLst/>
                          <a:latin typeface="+mj-lt"/>
                        </a:rPr>
                        <a:t>ey </a:t>
                      </a:r>
                      <a:r>
                        <a:rPr lang="en-GB" sz="800" b="1" i="0" u="none" strike="noStrike" dirty="0">
                          <a:solidFill>
                            <a:schemeClr val="tx2"/>
                          </a:solidFill>
                          <a:effectLst/>
                          <a:latin typeface="+mj-lt"/>
                        </a:rPr>
                        <a:t>m</a:t>
                      </a:r>
                      <a:r>
                        <a:rPr lang="en-GB" sz="800" b="1" i="0" u="none" strike="noStrike" dirty="0" smtClean="0">
                          <a:solidFill>
                            <a:schemeClr val="tx2"/>
                          </a:solidFill>
                          <a:effectLst/>
                          <a:latin typeface="+mj-lt"/>
                        </a:rPr>
                        <a:t>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194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AML Scheduling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noStrike" kern="1200" baseline="0" dirty="0" smtClean="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3E5AA8"/>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POC for single AML/ASP file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smtClean="0">
                          <a:solidFill>
                            <a:schemeClr val="tx2"/>
                          </a:solidFill>
                          <a:latin typeface="+mj-lt"/>
                          <a:ea typeface="Calibri" charset="0"/>
                          <a:cs typeface="Times New Roman" panose="02020603050405020304" pitchFamily="18" charset="0"/>
                        </a:rPr>
                        <a:t>05/10/18</a:t>
                      </a:r>
                      <a:endParaRPr lang="en-GB" sz="800" strike="noStrike" kern="1200" baseline="0" dirty="0">
                        <a:solidFill>
                          <a:schemeClr val="tx2"/>
                        </a:solidFill>
                        <a:latin typeface="+mj-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noStrike" kern="1200" baseline="0" dirty="0" smtClean="0">
                          <a:solidFill>
                            <a:schemeClr val="tx2"/>
                          </a:solidFill>
                          <a:latin typeface="+mj-lt"/>
                          <a:ea typeface="Calibri" charset="0"/>
                          <a:cs typeface="Times New Roman" panose="02020603050405020304" pitchFamily="18" charset="0"/>
                        </a:rPr>
                        <a:t>29/10/18</a:t>
                      </a:r>
                      <a:endParaRPr lang="en-GB" sz="800" strike="sngStrike" kern="1200" baseline="0" dirty="0" smtClean="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3E5AA8"/>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smtClean="0">
                          <a:solidFill>
                            <a:schemeClr val="tx2"/>
                          </a:solidFill>
                          <a:latin typeface="+mj-lt"/>
                          <a:cs typeface="Times New Roman" panose="02020603050405020304" pitchFamily="18" charset="0"/>
                        </a:rPr>
                        <a:t>Deploy</a:t>
                      </a:r>
                      <a:r>
                        <a:rPr lang="en-US" sz="800" kern="1200" baseline="0" dirty="0" smtClean="0">
                          <a:solidFill>
                            <a:schemeClr val="tx2"/>
                          </a:solidFill>
                          <a:latin typeface="+mj-lt"/>
                          <a:cs typeface="Times New Roman" panose="02020603050405020304" pitchFamily="18" charset="0"/>
                        </a:rPr>
                        <a:t> fixes for 6 defects (9 were planned)</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31/10/18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3E5AA8"/>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UBID Phase 2 Deployment</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smtClean="0">
                          <a:solidFill>
                            <a:schemeClr val="tx2"/>
                          </a:solidFill>
                          <a:latin typeface="+mj-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13/10/18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3E5AA8"/>
                          </a:solidFill>
                          <a:effectLst/>
                          <a:latin typeface="+mn-lt"/>
                          <a:ea typeface="+mn-ea"/>
                          <a:cs typeface="+mn-cs"/>
                        </a:rPr>
                        <a:t>Completed</a:t>
                      </a:r>
                      <a:endParaRPr lang="en-GB" sz="800" b="1" i="0" u="none" strike="noStrike" kern="1200" dirty="0">
                        <a:solidFill>
                          <a:srgbClr val="3E5AA8"/>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mn-ea"/>
                          <a:cs typeface="Times New Roman" panose="02020603050405020304" pitchFamily="18" charset="0"/>
                        </a:rPr>
                        <a:t>Release charges for  3639 Excluded MPRNs (defects deployed)</a:t>
                      </a:r>
                      <a:endParaRPr lang="en-GB" sz="800" kern="1200" baseline="0" dirty="0">
                        <a:solidFill>
                          <a:srgbClr val="FF0000"/>
                        </a:solidFill>
                        <a:latin typeface="+mj-lt"/>
                        <a:ea typeface="+mn-ea"/>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mn-ea"/>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mn-ea"/>
                          <a:cs typeface="Times New Roman" panose="02020603050405020304" pitchFamily="18" charset="0"/>
                        </a:rPr>
                        <a:t>31/10/2018</a:t>
                      </a:r>
                      <a:endParaRPr lang="en-GB" sz="800" kern="1200" baseline="0" dirty="0">
                        <a:solidFill>
                          <a:schemeClr val="tx2"/>
                        </a:solidFill>
                        <a:latin typeface="+mj-lt"/>
                        <a:ea typeface="+mn-ea"/>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kern="1200" baseline="0" dirty="0" smtClean="0">
                          <a:solidFill>
                            <a:schemeClr val="accent1"/>
                          </a:solidFill>
                          <a:latin typeface="+mj-lt"/>
                          <a:ea typeface="+mn-ea"/>
                          <a:cs typeface="Times New Roman" panose="02020603050405020304" pitchFamily="18" charset="0"/>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11" name="Table 10">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487884065"/>
              </p:ext>
            </p:extLst>
          </p:nvPr>
        </p:nvGraphicFramePr>
        <p:xfrm>
          <a:off x="4617911" y="1965194"/>
          <a:ext cx="4202561" cy="2592228"/>
        </p:xfrm>
        <a:graphic>
          <a:graphicData uri="http://schemas.openxmlformats.org/drawingml/2006/table">
            <a:tbl>
              <a:tblPr firstRow="1" bandRow="1">
                <a:tableStyleId>{5C22544A-7EE6-4342-B048-85BDC9FD1C3A}</a:tableStyleId>
              </a:tblPr>
              <a:tblGrid>
                <a:gridCol w="2258345">
                  <a:extLst>
                    <a:ext uri="{9D8B030D-6E8A-4147-A177-3AD203B41FA5}">
                      <a16:colId xmlns="" xmlns:a16="http://schemas.microsoft.com/office/drawing/2014/main" val="20000"/>
                    </a:ext>
                  </a:extLst>
                </a:gridCol>
                <a:gridCol w="720080"/>
                <a:gridCol w="576064">
                  <a:extLst>
                    <a:ext uri="{9D8B030D-6E8A-4147-A177-3AD203B41FA5}">
                      <a16:colId xmlns="" xmlns:a16="http://schemas.microsoft.com/office/drawing/2014/main" val="20002"/>
                    </a:ext>
                  </a:extLst>
                </a:gridCol>
                <a:gridCol w="648072">
                  <a:extLst>
                    <a:ext uri="{9D8B030D-6E8A-4147-A177-3AD203B41FA5}">
                      <a16:colId xmlns="" xmlns:a16="http://schemas.microsoft.com/office/drawing/2014/main" val="20003"/>
                    </a:ext>
                  </a:extLst>
                </a:gridCol>
              </a:tblGrid>
              <a:tr h="166245">
                <a:tc>
                  <a:txBody>
                    <a:bodyPr/>
                    <a:lstStyle/>
                    <a:p>
                      <a:pPr algn="ctr" rtl="0" fontAlgn="ctr"/>
                      <a:r>
                        <a:rPr lang="en-GB" sz="800" b="1" i="0" u="none" strike="noStrike" dirty="0" smtClean="0">
                          <a:solidFill>
                            <a:schemeClr val="tx2"/>
                          </a:solidFill>
                          <a:effectLst/>
                          <a:latin typeface="+mj-lt"/>
                        </a:rPr>
                        <a:t>Priorities for next month – key milestones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Exception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smtClean="0">
                          <a:solidFill>
                            <a:schemeClr val="tx2"/>
                          </a:solidFill>
                          <a:latin typeface="+mj-lt"/>
                          <a:ea typeface="Calibri" charset="0"/>
                          <a:cs typeface="Times New Roman" panose="02020603050405020304" pitchFamily="18" charset="0"/>
                        </a:rPr>
                        <a:t>05/10/19</a:t>
                      </a:r>
                      <a:r>
                        <a:rPr lang="en-GB" sz="800" kern="1200" baseline="0" dirty="0" smtClean="0">
                          <a:solidFill>
                            <a:schemeClr val="tx2"/>
                          </a:solidFill>
                          <a:latin typeface="+mj-lt"/>
                          <a:ea typeface="Calibri" charset="0"/>
                          <a:cs typeface="Times New Roman" panose="02020603050405020304" pitchFamily="18" charset="0"/>
                        </a:rPr>
                        <a:t> 10/11/18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Exclusion Analysis (Procedure Update)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smtClean="0">
                          <a:solidFill>
                            <a:schemeClr val="tx2"/>
                          </a:solidFill>
                          <a:latin typeface="+mj-lt"/>
                          <a:ea typeface="Calibri" charset="0"/>
                          <a:cs typeface="Times New Roman" panose="02020603050405020304" pitchFamily="18" charset="0"/>
                        </a:rPr>
                        <a:t>28/09/18</a:t>
                      </a:r>
                      <a:r>
                        <a:rPr lang="en-GB" sz="800" kern="1200" baseline="0" dirty="0" smtClean="0">
                          <a:solidFill>
                            <a:schemeClr val="tx2"/>
                          </a:solidFill>
                          <a:latin typeface="+mj-lt"/>
                          <a:ea typeface="Calibri" charset="0"/>
                          <a:cs typeface="Times New Roman" panose="02020603050405020304" pitchFamily="18" charset="0"/>
                        </a:rPr>
                        <a:t> 10/11/18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AML Scheduling Plan Approval</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20/11/18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PoC for single AML/ASP File Approval to Proceed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20/11/18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smtClean="0">
                          <a:solidFill>
                            <a:schemeClr val="tx2"/>
                          </a:solidFill>
                          <a:latin typeface="+mn-lt"/>
                          <a:ea typeface="Calibri" panose="020F0502020204030204" pitchFamily="34" charset="0"/>
                          <a:cs typeface="Times New Roman" panose="02020603050405020304" pitchFamily="18" charset="0"/>
                        </a:rPr>
                        <a:t>Automation of Offline ASP Mismatch files</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smtClean="0">
                          <a:solidFill>
                            <a:schemeClr val="tx2"/>
                          </a:solidFill>
                          <a:latin typeface="+mj-lt"/>
                          <a:ea typeface="Calibri" charset="0"/>
                          <a:cs typeface="Times New Roman" panose="02020603050405020304" pitchFamily="18" charset="0"/>
                        </a:rPr>
                        <a:t>12/10/18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23/11/18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FFC000"/>
                          </a:solidFill>
                          <a:effectLst/>
                          <a:latin typeface="+mn-lt"/>
                          <a:ea typeface="+mn-ea"/>
                          <a:cs typeface="+mn-cs"/>
                        </a:rPr>
                        <a:t>In progress</a:t>
                      </a:r>
                      <a:endParaRPr lang="en-GB" sz="800" b="1" i="0" u="none" strike="noStrike" kern="1200" dirty="0">
                        <a:solidFill>
                          <a:srgbClr val="FFC00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Deploy fixes</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for 13 defects</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Defects &amp; Exclusions</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30/11/18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In progress</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Release  Charges for  Excluded MPRNs c29k (for defects deployed)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31/10/18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4565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Exception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RCA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smtClean="0">
                          <a:solidFill>
                            <a:schemeClr val="tx2"/>
                          </a:solidFill>
                          <a:latin typeface="+mj-lt"/>
                          <a:ea typeface="Calibri" charset="0"/>
                          <a:cs typeface="Times New Roman" panose="02020603050405020304" pitchFamily="18" charset="0"/>
                        </a:rPr>
                        <a:t>05/10/19</a:t>
                      </a:r>
                      <a:r>
                        <a:rPr lang="en-GB" sz="800" kern="1200" baseline="0" dirty="0" smtClean="0">
                          <a:solidFill>
                            <a:schemeClr val="tx2"/>
                          </a:solidFill>
                          <a:latin typeface="+mj-lt"/>
                          <a:ea typeface="Calibri" charset="0"/>
                          <a:cs typeface="Times New Roman" panose="02020603050405020304" pitchFamily="18" charset="0"/>
                        </a:rPr>
                        <a:t> 10/11/18</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0" name="Table 9">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3599524722"/>
              </p:ext>
            </p:extLst>
          </p:nvPr>
        </p:nvGraphicFramePr>
        <p:xfrm>
          <a:off x="247134" y="555526"/>
          <a:ext cx="8573338" cy="1363200"/>
        </p:xfrm>
        <a:graphic>
          <a:graphicData uri="http://schemas.openxmlformats.org/drawingml/2006/table">
            <a:tbl>
              <a:tblPr firstRow="1" bandRow="1">
                <a:tableStyleId>{5C22544A-7EE6-4342-B048-85BDC9FD1C3A}</a:tableStyleId>
              </a:tblPr>
              <a:tblGrid>
                <a:gridCol w="7332928">
                  <a:extLst>
                    <a:ext uri="{9D8B030D-6E8A-4147-A177-3AD203B41FA5}">
                      <a16:colId xmlns:a16="http://schemas.microsoft.com/office/drawing/2014/main" xmlns="" val="20000"/>
                    </a:ext>
                  </a:extLst>
                </a:gridCol>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74138">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96597">
                <a:tc rowSpan="3">
                  <a:txBody>
                    <a:bodyPr/>
                    <a:lstStyle/>
                    <a:p>
                      <a:pPr marL="285750" indent="-285750">
                        <a:buFont typeface="Arial" panose="020B0604020202020204" pitchFamily="34" charset="0"/>
                        <a:buChar char="•"/>
                      </a:pPr>
                      <a:r>
                        <a:rPr lang="en-GB" sz="900" dirty="0" smtClean="0">
                          <a:solidFill>
                            <a:schemeClr val="tx2"/>
                          </a:solidFill>
                        </a:rPr>
                        <a:t>The Amendment Invoice Taskforce</a:t>
                      </a:r>
                      <a:r>
                        <a:rPr lang="en-GB" sz="900" baseline="0" dirty="0" smtClean="0">
                          <a:solidFill>
                            <a:schemeClr val="tx2"/>
                          </a:solidFill>
                        </a:rPr>
                        <a:t> is currently at Red status due to the incorrect UIG charge issued for 3 consecutive months on the Amendment invoice  (July, August &amp; September).</a:t>
                      </a:r>
                    </a:p>
                    <a:p>
                      <a:pPr marL="285750" indent="-285750">
                        <a:buFont typeface="Arial" panose="020B0604020202020204" pitchFamily="34" charset="0"/>
                        <a:buChar char="•"/>
                      </a:pPr>
                      <a:r>
                        <a:rPr lang="en-GB" sz="900" kern="1200" dirty="0" smtClean="0">
                          <a:solidFill>
                            <a:schemeClr val="tx2"/>
                          </a:solidFill>
                          <a:latin typeface="+mn-lt"/>
                          <a:ea typeface="+mn-ea"/>
                          <a:cs typeface="+mn-cs"/>
                        </a:rPr>
                        <a:t>The scope of the taskforce includes 32 defects as at 1st September 2018 and all exclusions associated with the defects.  Aim of the team is to resolve the defects by end of November 2018 and release reconciliation charges in the November invoice issued in December. Any defects identified after 1st September will continue to be prioritised and resolved as BAU. Defect resolution progressing well. </a:t>
                      </a:r>
                    </a:p>
                    <a:p>
                      <a:pPr marL="285750" indent="-285750">
                        <a:buFont typeface="Arial" panose="020B0604020202020204" pitchFamily="34" charset="0"/>
                        <a:buChar char="•"/>
                      </a:pPr>
                      <a:r>
                        <a:rPr lang="en-GB" sz="900" kern="1200" dirty="0" smtClean="0">
                          <a:solidFill>
                            <a:schemeClr val="tx2"/>
                          </a:solidFill>
                          <a:latin typeface="+mn-lt"/>
                          <a:ea typeface="+mn-ea"/>
                          <a:cs typeface="+mn-cs"/>
                        </a:rPr>
                        <a:t>UBID phase 2 implemented on target and initial assessment is a significant decrease in mismatches on the invoice.. The number of reductions will be provided following analysis, due end of November 2018.</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aseline="0" dirty="0" smtClean="0">
                        <a:solidFill>
                          <a:schemeClr val="tx1"/>
                        </a:solidFill>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RCA </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FFC000"/>
                          </a:solidFill>
                          <a:effectLst/>
                          <a:latin typeface="+mn-lt"/>
                          <a:ea typeface="+mn-ea"/>
                          <a:cs typeface="+mn-cs"/>
                        </a:rPr>
                        <a:t>A</a:t>
                      </a:r>
                      <a:endParaRPr lang="en-GB" sz="1050" b="1" i="0" u="none" strike="noStrike" kern="1200" dirty="0">
                        <a:solidFill>
                          <a:srgbClr val="FFC00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96597">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 Defects &amp; Exclusion</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FFC000"/>
                          </a:solidFill>
                          <a:effectLst/>
                          <a:latin typeface="+mn-lt"/>
                          <a:ea typeface="+mn-ea"/>
                          <a:cs typeface="+mn-cs"/>
                        </a:rPr>
                        <a:t>A</a:t>
                      </a:r>
                      <a:endParaRPr lang="en-GB" sz="1050" b="1" i="0" u="none" strike="noStrike" kern="1200" dirty="0">
                        <a:solidFill>
                          <a:srgbClr val="FFC00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56804">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BAU</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chemeClr val="tx1"/>
                          </a:solidFill>
                          <a:effectLst/>
                          <a:latin typeface="+mn-lt"/>
                          <a:ea typeface="+mn-ea"/>
                          <a:cs typeface="+mn-cs"/>
                        </a:rPr>
                        <a:t> </a:t>
                      </a:r>
                      <a:r>
                        <a:rPr lang="en-GB" sz="1050" b="1" i="0" u="none" strike="noStrike" kern="1200" dirty="0" smtClean="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084878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6152693" y="1280450"/>
            <a:ext cx="2310449" cy="2254019"/>
          </a:xfrm>
          <a:prstGeom prst="rect">
            <a:avLst/>
          </a:prstGeom>
          <a:noFill/>
          <a:ln>
            <a:solidFill>
              <a:schemeClr val="tx1"/>
            </a:solidFill>
          </a:ln>
        </p:spPr>
        <p:txBody>
          <a:bodyPr wrap="square" lIns="36000" tIns="36000" rIns="36000" bIns="36000" rtlCol="0" anchor="ctr">
            <a:noAutofit/>
          </a:bodyPr>
          <a:lstStyle/>
          <a:p>
            <a:pPr algn="ctr"/>
            <a:endParaRPr lang="en-GB" sz="1200" dirty="0"/>
          </a:p>
        </p:txBody>
      </p:sp>
      <p:sp>
        <p:nvSpPr>
          <p:cNvPr id="6146" name="Title 1"/>
          <p:cNvSpPr>
            <a:spLocks noGrp="1"/>
          </p:cNvSpPr>
          <p:nvPr>
            <p:ph type="title"/>
          </p:nvPr>
        </p:nvSpPr>
        <p:spPr>
          <a:xfrm>
            <a:off x="225425" y="0"/>
            <a:ext cx="8688388" cy="681037"/>
          </a:xfrm>
        </p:spPr>
        <p:txBody>
          <a:bodyPr/>
          <a:lstStyle/>
          <a:p>
            <a:r>
              <a:rPr lang="en-GB" dirty="0" smtClean="0"/>
              <a:t>Amendment Invoice – Resolution Plan</a:t>
            </a:r>
          </a:p>
        </p:txBody>
      </p:sp>
      <p:sp>
        <p:nvSpPr>
          <p:cNvPr id="11" name="TextBox 10"/>
          <p:cNvSpPr txBox="1"/>
          <p:nvPr/>
        </p:nvSpPr>
        <p:spPr>
          <a:xfrm>
            <a:off x="1544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Sep</a:t>
            </a:r>
            <a:endParaRPr lang="en-GB" sz="1400" dirty="0"/>
          </a:p>
        </p:txBody>
      </p:sp>
      <p:sp>
        <p:nvSpPr>
          <p:cNvPr id="58" name="TextBox 57"/>
          <p:cNvSpPr txBox="1"/>
          <p:nvPr/>
        </p:nvSpPr>
        <p:spPr>
          <a:xfrm>
            <a:off x="2696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Oct</a:t>
            </a:r>
            <a:endParaRPr lang="en-GB" sz="1400" dirty="0"/>
          </a:p>
        </p:txBody>
      </p:sp>
      <p:sp>
        <p:nvSpPr>
          <p:cNvPr id="59" name="TextBox 58"/>
          <p:cNvSpPr txBox="1"/>
          <p:nvPr/>
        </p:nvSpPr>
        <p:spPr>
          <a:xfrm>
            <a:off x="3848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Nov</a:t>
            </a:r>
            <a:endParaRPr lang="en-GB" sz="1400" dirty="0"/>
          </a:p>
        </p:txBody>
      </p:sp>
      <p:sp>
        <p:nvSpPr>
          <p:cNvPr id="60" name="TextBox 59"/>
          <p:cNvSpPr txBox="1"/>
          <p:nvPr/>
        </p:nvSpPr>
        <p:spPr>
          <a:xfrm>
            <a:off x="5000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Dec</a:t>
            </a:r>
            <a:endParaRPr lang="en-GB" sz="1400" dirty="0"/>
          </a:p>
        </p:txBody>
      </p:sp>
      <p:sp>
        <p:nvSpPr>
          <p:cNvPr id="61" name="TextBox 60"/>
          <p:cNvSpPr txBox="1"/>
          <p:nvPr/>
        </p:nvSpPr>
        <p:spPr>
          <a:xfrm>
            <a:off x="6152693" y="1018444"/>
            <a:ext cx="1158451"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Jan</a:t>
            </a:r>
            <a:endParaRPr lang="en-GB" sz="1400" dirty="0"/>
          </a:p>
        </p:txBody>
      </p:sp>
      <p:sp>
        <p:nvSpPr>
          <p:cNvPr id="62" name="TextBox 61"/>
          <p:cNvSpPr txBox="1"/>
          <p:nvPr/>
        </p:nvSpPr>
        <p:spPr>
          <a:xfrm>
            <a:off x="7311143"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Feb</a:t>
            </a:r>
            <a:endParaRPr lang="en-GB" sz="1400" dirty="0"/>
          </a:p>
        </p:txBody>
      </p:sp>
      <p:sp>
        <p:nvSpPr>
          <p:cNvPr id="63" name="TextBox 62"/>
          <p:cNvSpPr txBox="1"/>
          <p:nvPr/>
        </p:nvSpPr>
        <p:spPr>
          <a:xfrm>
            <a:off x="1544695" y="745499"/>
            <a:ext cx="4614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2018</a:t>
            </a:r>
            <a:endParaRPr lang="en-GB" sz="1400" dirty="0"/>
          </a:p>
        </p:txBody>
      </p:sp>
      <p:sp>
        <p:nvSpPr>
          <p:cNvPr id="64" name="TextBox 63"/>
          <p:cNvSpPr txBox="1"/>
          <p:nvPr/>
        </p:nvSpPr>
        <p:spPr>
          <a:xfrm>
            <a:off x="6152695" y="745499"/>
            <a:ext cx="2310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defPPr>
              <a:defRPr lang="en-US"/>
            </a:defPPr>
            <a:lvl1pPr algn="ctr">
              <a:defRPr sz="1400"/>
            </a:lvl1pPr>
          </a:lstStyle>
          <a:p>
            <a:r>
              <a:rPr lang="en-GB" dirty="0"/>
              <a:t>2019</a:t>
            </a:r>
          </a:p>
        </p:txBody>
      </p:sp>
      <p:sp>
        <p:nvSpPr>
          <p:cNvPr id="67" name="TextBox 66"/>
          <p:cNvSpPr txBox="1"/>
          <p:nvPr/>
        </p:nvSpPr>
        <p:spPr>
          <a:xfrm>
            <a:off x="392694" y="129544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Defects</a:t>
            </a:r>
            <a:endParaRPr lang="en-GB" sz="1200" dirty="0"/>
          </a:p>
        </p:txBody>
      </p:sp>
      <p:sp>
        <p:nvSpPr>
          <p:cNvPr id="13" name="Pentagon 12"/>
          <p:cNvSpPr/>
          <p:nvPr/>
        </p:nvSpPr>
        <p:spPr bwMode="auto">
          <a:xfrm>
            <a:off x="1544695" y="1374269"/>
            <a:ext cx="5302420"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Eliminate</a:t>
            </a:r>
            <a:r>
              <a:rPr kumimoji="0" lang="en-GB" sz="1200" b="0" i="0" u="none" strike="noStrike" cap="none" normalizeH="0" dirty="0" smtClean="0">
                <a:ln>
                  <a:noFill/>
                </a:ln>
                <a:solidFill>
                  <a:schemeClr val="tx1"/>
                </a:solidFill>
                <a:effectLst/>
                <a:latin typeface="Arial" charset="0"/>
              </a:rPr>
              <a:t> Backlog (32 @ 1/9)</a:t>
            </a:r>
            <a:endParaRPr kumimoji="0" lang="en-GB" sz="1200" b="0" i="0" u="none" strike="noStrike" cap="none" normalizeH="0" baseline="0" dirty="0" smtClean="0">
              <a:ln>
                <a:noFill/>
              </a:ln>
              <a:solidFill>
                <a:schemeClr val="tx1"/>
              </a:solidFill>
              <a:effectLst/>
              <a:latin typeface="Arial" charset="0"/>
            </a:endParaRPr>
          </a:p>
        </p:txBody>
      </p:sp>
      <p:sp>
        <p:nvSpPr>
          <p:cNvPr id="68" name="Pentagon 67"/>
          <p:cNvSpPr/>
          <p:nvPr/>
        </p:nvSpPr>
        <p:spPr bwMode="auto">
          <a:xfrm>
            <a:off x="2771800" y="1643248"/>
            <a:ext cx="510889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BAU @ M+1</a:t>
            </a:r>
          </a:p>
        </p:txBody>
      </p:sp>
      <p:sp>
        <p:nvSpPr>
          <p:cNvPr id="69" name="TextBox 68"/>
          <p:cNvSpPr txBox="1"/>
          <p:nvPr/>
        </p:nvSpPr>
        <p:spPr>
          <a:xfrm>
            <a:off x="392694" y="189146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Exclusions</a:t>
            </a:r>
            <a:endParaRPr lang="en-GB" sz="1200" dirty="0"/>
          </a:p>
        </p:txBody>
      </p:sp>
      <p:sp>
        <p:nvSpPr>
          <p:cNvPr id="70" name="Pentagon 69"/>
          <p:cNvSpPr/>
          <p:nvPr/>
        </p:nvSpPr>
        <p:spPr bwMode="auto">
          <a:xfrm>
            <a:off x="1554549" y="1859272"/>
            <a:ext cx="6342448"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Eliminate</a:t>
            </a:r>
            <a:r>
              <a:rPr kumimoji="0" lang="en-GB" sz="1200" b="0" i="0" u="none" strike="noStrike" cap="none" normalizeH="0" dirty="0" smtClean="0">
                <a:ln>
                  <a:noFill/>
                </a:ln>
                <a:solidFill>
                  <a:schemeClr val="tx1"/>
                </a:solidFill>
                <a:effectLst/>
                <a:latin typeface="Arial" charset="0"/>
              </a:rPr>
              <a:t> Backlog to 31/10</a:t>
            </a:r>
            <a:endParaRPr kumimoji="0" lang="en-GB" sz="1200" b="0" i="0" u="none" strike="noStrike" cap="none" normalizeH="0" baseline="0" dirty="0" smtClean="0">
              <a:ln>
                <a:noFill/>
              </a:ln>
              <a:solidFill>
                <a:schemeClr val="tx1"/>
              </a:solidFill>
              <a:effectLst/>
              <a:latin typeface="Arial" charset="0"/>
            </a:endParaRPr>
          </a:p>
        </p:txBody>
      </p:sp>
      <p:sp>
        <p:nvSpPr>
          <p:cNvPr id="71" name="Pentagon 70"/>
          <p:cNvSpPr/>
          <p:nvPr/>
        </p:nvSpPr>
        <p:spPr bwMode="auto">
          <a:xfrm>
            <a:off x="3882756" y="2191435"/>
            <a:ext cx="4048303"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BAU @ M+1</a:t>
            </a:r>
          </a:p>
        </p:txBody>
      </p:sp>
      <p:sp>
        <p:nvSpPr>
          <p:cNvPr id="72" name="TextBox 71"/>
          <p:cNvSpPr txBox="1"/>
          <p:nvPr/>
        </p:nvSpPr>
        <p:spPr>
          <a:xfrm>
            <a:off x="392694" y="2476918"/>
            <a:ext cx="1152000" cy="364094"/>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Offline Automation</a:t>
            </a:r>
            <a:endParaRPr lang="en-GB" sz="1200" dirty="0"/>
          </a:p>
        </p:txBody>
      </p:sp>
      <p:sp>
        <p:nvSpPr>
          <p:cNvPr id="73" name="Pentagon 72"/>
          <p:cNvSpPr/>
          <p:nvPr/>
        </p:nvSpPr>
        <p:spPr bwMode="auto">
          <a:xfrm>
            <a:off x="1544695" y="2550241"/>
            <a:ext cx="3171321"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smtClean="0"/>
              <a:t>ASP Correction file</a:t>
            </a:r>
            <a:endParaRPr kumimoji="0" lang="en-GB" sz="1200" b="0" i="0" u="none" strike="noStrike" cap="none" normalizeH="0" baseline="0" dirty="0" smtClean="0">
              <a:ln>
                <a:noFill/>
              </a:ln>
              <a:solidFill>
                <a:schemeClr val="tx1"/>
              </a:solidFill>
              <a:effectLst/>
              <a:latin typeface="Arial" charset="0"/>
            </a:endParaRPr>
          </a:p>
        </p:txBody>
      </p:sp>
      <p:sp>
        <p:nvSpPr>
          <p:cNvPr id="74" name="TextBox 73"/>
          <p:cNvSpPr txBox="1"/>
          <p:nvPr/>
        </p:nvSpPr>
        <p:spPr>
          <a:xfrm>
            <a:off x="390064" y="2835341"/>
            <a:ext cx="1152000" cy="723988"/>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Design &amp; RCA</a:t>
            </a:r>
            <a:endParaRPr lang="en-GB" sz="1200" dirty="0"/>
          </a:p>
        </p:txBody>
      </p:sp>
      <p:sp>
        <p:nvSpPr>
          <p:cNvPr id="75" name="Pentagon 74"/>
          <p:cNvSpPr/>
          <p:nvPr/>
        </p:nvSpPr>
        <p:spPr bwMode="auto">
          <a:xfrm>
            <a:off x="1542064" y="2935835"/>
            <a:ext cx="101074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smtClean="0"/>
              <a:t>UBID P1</a:t>
            </a:r>
            <a:endParaRPr kumimoji="0" lang="en-GB" sz="1200" b="0" i="0" u="none" strike="noStrike" cap="none" normalizeH="0" baseline="0" dirty="0" smtClean="0">
              <a:ln>
                <a:noFill/>
              </a:ln>
              <a:solidFill>
                <a:schemeClr val="tx1"/>
              </a:solidFill>
              <a:effectLst/>
              <a:latin typeface="Arial" charset="0"/>
            </a:endParaRPr>
          </a:p>
        </p:txBody>
      </p:sp>
      <p:sp>
        <p:nvSpPr>
          <p:cNvPr id="16" name="Chevron 15"/>
          <p:cNvSpPr/>
          <p:nvPr/>
        </p:nvSpPr>
        <p:spPr bwMode="auto">
          <a:xfrm>
            <a:off x="2482112" y="2935835"/>
            <a:ext cx="843177" cy="216024"/>
          </a:xfrm>
          <a:prstGeom prst="chevron">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dirty="0" smtClean="0"/>
              <a:t>P2</a:t>
            </a:r>
            <a:endParaRPr lang="en-GB" sz="1200" dirty="0"/>
          </a:p>
        </p:txBody>
      </p:sp>
      <p:sp>
        <p:nvSpPr>
          <p:cNvPr id="79" name="TextBox 78"/>
          <p:cNvSpPr txBox="1"/>
          <p:nvPr/>
        </p:nvSpPr>
        <p:spPr>
          <a:xfrm>
            <a:off x="390063" y="3549462"/>
            <a:ext cx="1164485" cy="1110520"/>
          </a:xfrm>
          <a:prstGeom prst="rect">
            <a:avLst/>
          </a:prstGeom>
          <a:solidFill>
            <a:schemeClr val="bg1"/>
          </a:solidFill>
          <a:ln>
            <a:solidFill>
              <a:schemeClr val="tx1"/>
            </a:solidFill>
          </a:ln>
        </p:spPr>
        <p:txBody>
          <a:bodyPr wrap="square" lIns="36000" tIns="36000" rIns="36000" bIns="36000" rtlCol="0" anchor="ctr">
            <a:noAutofit/>
          </a:bodyPr>
          <a:lstStyle/>
          <a:p>
            <a:pPr algn="ctr"/>
            <a:r>
              <a:rPr lang="en-GB" sz="1200" dirty="0" smtClean="0"/>
              <a:t>Benefits Delivery</a:t>
            </a:r>
            <a:endParaRPr lang="en-GB" sz="1200" dirty="0"/>
          </a:p>
        </p:txBody>
      </p:sp>
      <p:sp>
        <p:nvSpPr>
          <p:cNvPr id="82" name="TextBox 81"/>
          <p:cNvSpPr txBox="1"/>
          <p:nvPr/>
        </p:nvSpPr>
        <p:spPr>
          <a:xfrm>
            <a:off x="1542064" y="3534469"/>
            <a:ext cx="6921078" cy="1110520"/>
          </a:xfrm>
          <a:prstGeom prst="rect">
            <a:avLst/>
          </a:prstGeom>
          <a:solidFill>
            <a:schemeClr val="bg1"/>
          </a:solidFill>
          <a:ln>
            <a:solidFill>
              <a:schemeClr val="tx1"/>
            </a:solidFill>
          </a:ln>
        </p:spPr>
        <p:txBody>
          <a:bodyPr wrap="square" lIns="36000" tIns="36000" rIns="36000" bIns="36000" rtlCol="0" anchor="ctr">
            <a:noAutofit/>
          </a:bodyPr>
          <a:lstStyle/>
          <a:p>
            <a:pPr algn="ctr"/>
            <a:endParaRPr lang="en-GB" sz="1200" dirty="0"/>
          </a:p>
        </p:txBody>
      </p:sp>
      <p:sp>
        <p:nvSpPr>
          <p:cNvPr id="83" name="TextBox 82"/>
          <p:cNvSpPr txBox="1"/>
          <p:nvPr/>
        </p:nvSpPr>
        <p:spPr>
          <a:xfrm>
            <a:off x="2086850" y="3604172"/>
            <a:ext cx="1082300" cy="425775"/>
          </a:xfrm>
          <a:prstGeom prst="rect">
            <a:avLst/>
          </a:prstGeom>
          <a:noFill/>
          <a:ln>
            <a:noFill/>
          </a:ln>
        </p:spPr>
        <p:txBody>
          <a:bodyPr wrap="square" lIns="36000" tIns="0" rIns="36000" bIns="0" rtlCol="0" anchor="t">
            <a:noAutofit/>
          </a:bodyPr>
          <a:lstStyle/>
          <a:p>
            <a:r>
              <a:rPr lang="en-GB" sz="1000" dirty="0" smtClean="0">
                <a:solidFill>
                  <a:srgbClr val="0000FF"/>
                </a:solidFill>
              </a:rPr>
              <a:t>Mismatch reduction will be measured &amp; reported, visible for Sept Invoice Cycle</a:t>
            </a:r>
            <a:endParaRPr lang="en-GB" sz="1000" dirty="0">
              <a:solidFill>
                <a:srgbClr val="0000FF"/>
              </a:solidFill>
            </a:endParaRPr>
          </a:p>
        </p:txBody>
      </p:sp>
      <p:sp>
        <p:nvSpPr>
          <p:cNvPr id="85" name="TextBox 84"/>
          <p:cNvSpPr txBox="1"/>
          <p:nvPr/>
        </p:nvSpPr>
        <p:spPr>
          <a:xfrm>
            <a:off x="3325290" y="3604172"/>
            <a:ext cx="1082300" cy="425775"/>
          </a:xfrm>
          <a:prstGeom prst="rect">
            <a:avLst/>
          </a:prstGeom>
          <a:noFill/>
          <a:ln>
            <a:noFill/>
          </a:ln>
        </p:spPr>
        <p:txBody>
          <a:bodyPr wrap="square" lIns="36000" tIns="0" rIns="36000" bIns="0" rtlCol="0" anchor="t">
            <a:noAutofit/>
          </a:bodyPr>
          <a:lstStyle/>
          <a:p>
            <a:r>
              <a:rPr lang="en-GB" sz="1000" dirty="0" smtClean="0">
                <a:solidFill>
                  <a:srgbClr val="0000FF"/>
                </a:solidFill>
              </a:rPr>
              <a:t>Accelerated Offline file production + backlog reduction</a:t>
            </a:r>
            <a:endParaRPr lang="en-GB" sz="1000" dirty="0">
              <a:solidFill>
                <a:srgbClr val="0000FF"/>
              </a:solidFill>
            </a:endParaRPr>
          </a:p>
        </p:txBody>
      </p:sp>
      <p:sp>
        <p:nvSpPr>
          <p:cNvPr id="29" name="Oval 28"/>
          <p:cNvSpPr/>
          <p:nvPr/>
        </p:nvSpPr>
        <p:spPr bwMode="auto">
          <a:xfrm>
            <a:off x="3203848" y="297941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1</a:t>
            </a:r>
          </a:p>
        </p:txBody>
      </p:sp>
      <p:sp>
        <p:nvSpPr>
          <p:cNvPr id="86" name="Oval 85"/>
          <p:cNvSpPr/>
          <p:nvPr/>
        </p:nvSpPr>
        <p:spPr bwMode="auto">
          <a:xfrm>
            <a:off x="1864443"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1</a:t>
            </a:r>
          </a:p>
        </p:txBody>
      </p:sp>
      <p:sp>
        <p:nvSpPr>
          <p:cNvPr id="87" name="Oval 86"/>
          <p:cNvSpPr/>
          <p:nvPr/>
        </p:nvSpPr>
        <p:spPr bwMode="auto">
          <a:xfrm>
            <a:off x="4716016" y="2597163"/>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2</a:t>
            </a:r>
          </a:p>
        </p:txBody>
      </p:sp>
      <p:sp>
        <p:nvSpPr>
          <p:cNvPr id="88" name="Oval 87"/>
          <p:cNvSpPr/>
          <p:nvPr/>
        </p:nvSpPr>
        <p:spPr bwMode="auto">
          <a:xfrm>
            <a:off x="312887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2</a:t>
            </a:r>
          </a:p>
        </p:txBody>
      </p:sp>
      <p:sp>
        <p:nvSpPr>
          <p:cNvPr id="89" name="Oval 88"/>
          <p:cNvSpPr/>
          <p:nvPr/>
        </p:nvSpPr>
        <p:spPr bwMode="auto">
          <a:xfrm>
            <a:off x="6840272" y="139035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3</a:t>
            </a:r>
          </a:p>
        </p:txBody>
      </p:sp>
      <p:sp>
        <p:nvSpPr>
          <p:cNvPr id="90" name="Oval 89"/>
          <p:cNvSpPr/>
          <p:nvPr/>
        </p:nvSpPr>
        <p:spPr bwMode="auto">
          <a:xfrm>
            <a:off x="4280998"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3</a:t>
            </a:r>
          </a:p>
        </p:txBody>
      </p:sp>
      <p:sp>
        <p:nvSpPr>
          <p:cNvPr id="91" name="TextBox 90"/>
          <p:cNvSpPr txBox="1"/>
          <p:nvPr/>
        </p:nvSpPr>
        <p:spPr>
          <a:xfrm>
            <a:off x="4510303" y="3604172"/>
            <a:ext cx="868807" cy="425775"/>
          </a:xfrm>
          <a:prstGeom prst="rect">
            <a:avLst/>
          </a:prstGeom>
          <a:noFill/>
          <a:ln>
            <a:noFill/>
          </a:ln>
        </p:spPr>
        <p:txBody>
          <a:bodyPr wrap="square" lIns="36000" tIns="0" rIns="36000" bIns="0" rtlCol="0" anchor="t">
            <a:noAutofit/>
          </a:bodyPr>
          <a:lstStyle/>
          <a:p>
            <a:r>
              <a:rPr lang="en-GB" sz="1000" dirty="0" smtClean="0">
                <a:solidFill>
                  <a:srgbClr val="0000FF"/>
                </a:solidFill>
              </a:rPr>
              <a:t>Mismatch &amp; Exclusion reduction, will be measured &amp; reported</a:t>
            </a:r>
            <a:endParaRPr lang="en-GB" sz="1000" dirty="0">
              <a:solidFill>
                <a:srgbClr val="0000FF"/>
              </a:solidFill>
            </a:endParaRPr>
          </a:p>
        </p:txBody>
      </p:sp>
      <p:sp>
        <p:nvSpPr>
          <p:cNvPr id="92" name="Oval 91"/>
          <p:cNvSpPr/>
          <p:nvPr/>
        </p:nvSpPr>
        <p:spPr bwMode="auto">
          <a:xfrm>
            <a:off x="7896997" y="168376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4</a:t>
            </a:r>
          </a:p>
        </p:txBody>
      </p:sp>
      <p:sp>
        <p:nvSpPr>
          <p:cNvPr id="93" name="Oval 92"/>
          <p:cNvSpPr/>
          <p:nvPr/>
        </p:nvSpPr>
        <p:spPr bwMode="auto">
          <a:xfrm>
            <a:off x="528911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4</a:t>
            </a:r>
          </a:p>
        </p:txBody>
      </p:sp>
      <p:sp>
        <p:nvSpPr>
          <p:cNvPr id="94" name="TextBox 93"/>
          <p:cNvSpPr txBox="1"/>
          <p:nvPr/>
        </p:nvSpPr>
        <p:spPr>
          <a:xfrm>
            <a:off x="5514406" y="3604172"/>
            <a:ext cx="1082300" cy="425775"/>
          </a:xfrm>
          <a:prstGeom prst="rect">
            <a:avLst/>
          </a:prstGeom>
          <a:noFill/>
          <a:ln>
            <a:noFill/>
          </a:ln>
        </p:spPr>
        <p:txBody>
          <a:bodyPr wrap="square" lIns="36000" tIns="0" rIns="36000" bIns="0" rtlCol="0" anchor="t">
            <a:noAutofit/>
          </a:bodyPr>
          <a:lstStyle/>
          <a:p>
            <a:r>
              <a:rPr lang="en-GB" sz="1000" dirty="0" smtClean="0">
                <a:solidFill>
                  <a:srgbClr val="0000FF"/>
                </a:solidFill>
              </a:rPr>
              <a:t>All new defects fixed by end of following month (M+1)</a:t>
            </a:r>
            <a:endParaRPr lang="en-GB" sz="1000" dirty="0">
              <a:solidFill>
                <a:srgbClr val="0000FF"/>
              </a:solidFill>
            </a:endParaRPr>
          </a:p>
        </p:txBody>
      </p:sp>
      <p:sp>
        <p:nvSpPr>
          <p:cNvPr id="76" name="Pentagon 75"/>
          <p:cNvSpPr/>
          <p:nvPr/>
        </p:nvSpPr>
        <p:spPr bwMode="auto">
          <a:xfrm>
            <a:off x="2162463" y="3316783"/>
            <a:ext cx="630067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smtClean="0"/>
              <a:t>Solution Work Packages </a:t>
            </a:r>
            <a:endParaRPr kumimoji="0" lang="en-GB" sz="1200" b="0" i="0" u="none" strike="noStrike" cap="none" normalizeH="0" baseline="0" dirty="0" smtClean="0">
              <a:ln>
                <a:noFill/>
              </a:ln>
              <a:solidFill>
                <a:schemeClr val="tx1"/>
              </a:solidFill>
              <a:effectLst/>
              <a:latin typeface="Arial" charset="0"/>
            </a:endParaRPr>
          </a:p>
        </p:txBody>
      </p:sp>
      <p:sp>
        <p:nvSpPr>
          <p:cNvPr id="96" name="Oval 95"/>
          <p:cNvSpPr/>
          <p:nvPr/>
        </p:nvSpPr>
        <p:spPr bwMode="auto">
          <a:xfrm>
            <a:off x="8475937" y="3357295"/>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5</a:t>
            </a:r>
          </a:p>
        </p:txBody>
      </p:sp>
      <p:sp>
        <p:nvSpPr>
          <p:cNvPr id="97" name="Oval 96"/>
          <p:cNvSpPr/>
          <p:nvPr/>
        </p:nvSpPr>
        <p:spPr bwMode="auto">
          <a:xfrm>
            <a:off x="6501749"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5</a:t>
            </a:r>
          </a:p>
        </p:txBody>
      </p:sp>
      <p:sp>
        <p:nvSpPr>
          <p:cNvPr id="98" name="TextBox 97"/>
          <p:cNvSpPr txBox="1"/>
          <p:nvPr/>
        </p:nvSpPr>
        <p:spPr>
          <a:xfrm>
            <a:off x="6727044" y="3604172"/>
            <a:ext cx="1586402" cy="425775"/>
          </a:xfrm>
          <a:prstGeom prst="rect">
            <a:avLst/>
          </a:prstGeom>
          <a:noFill/>
          <a:ln>
            <a:noFill/>
          </a:ln>
        </p:spPr>
        <p:txBody>
          <a:bodyPr wrap="square" lIns="36000" tIns="0" rIns="36000" bIns="0" rtlCol="0" anchor="t">
            <a:noAutofit/>
          </a:bodyPr>
          <a:lstStyle/>
          <a:p>
            <a:r>
              <a:rPr lang="en-GB" sz="1000" dirty="0" smtClean="0">
                <a:solidFill>
                  <a:srgbClr val="0000FF"/>
                </a:solidFill>
              </a:rPr>
              <a:t>Number of system, scheduling and procedure changes – delivering final set of mismatch fixes</a:t>
            </a:r>
            <a:endParaRPr lang="en-GB" sz="1000" dirty="0">
              <a:solidFill>
                <a:srgbClr val="0000FF"/>
              </a:solidFill>
            </a:endParaRPr>
          </a:p>
        </p:txBody>
      </p:sp>
    </p:spTree>
    <p:extLst>
      <p:ext uri="{BB962C8B-B14F-4D97-AF65-F5344CB8AC3E}">
        <p14:creationId xmlns:p14="http://schemas.microsoft.com/office/powerpoint/2010/main" val="223926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ctr">
              <a:buNone/>
            </a:pPr>
            <a:endParaRPr lang="en-GB" sz="3200" dirty="0" smtClean="0"/>
          </a:p>
          <a:p>
            <a:pPr marL="457200" lvl="1" indent="0" algn="ctr">
              <a:buNone/>
            </a:pPr>
            <a:endParaRPr lang="en-GB" sz="3200" dirty="0" smtClean="0"/>
          </a:p>
          <a:p>
            <a:pPr marL="457200" lvl="1" indent="0" algn="ctr">
              <a:buNone/>
            </a:pPr>
            <a:r>
              <a:rPr lang="en-GB" sz="3200" dirty="0" smtClean="0"/>
              <a:t>Task Force Workstream Updates</a:t>
            </a:r>
            <a:endParaRPr lang="en-GB" sz="3200" dirty="0"/>
          </a:p>
        </p:txBody>
      </p:sp>
      <p:sp>
        <p:nvSpPr>
          <p:cNvPr id="4" name="Footer Placeholder 3"/>
          <p:cNvSpPr>
            <a:spLocks noGrp="1"/>
          </p:cNvSpPr>
          <p:nvPr>
            <p:ph type="ftr" sz="quarter" idx="10"/>
          </p:nvPr>
        </p:nvSpPr>
        <p:spPr/>
        <p:txBody>
          <a:bodyPr/>
          <a:lstStyle/>
          <a:p>
            <a:pPr algn="ctr">
              <a:defRPr/>
            </a:pPr>
            <a:r>
              <a:rPr lang="en-GB" dirty="0" smtClean="0"/>
              <a:t>6</a:t>
            </a:r>
            <a:endParaRPr lang="en-GB" dirty="0"/>
          </a:p>
        </p:txBody>
      </p:sp>
    </p:spTree>
    <p:extLst>
      <p:ext uri="{BB962C8B-B14F-4D97-AF65-F5344CB8AC3E}">
        <p14:creationId xmlns:p14="http://schemas.microsoft.com/office/powerpoint/2010/main" val="1916273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BAU Stream Update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20690595"/>
              </p:ext>
            </p:extLst>
          </p:nvPr>
        </p:nvGraphicFramePr>
        <p:xfrm>
          <a:off x="225425" y="555526"/>
          <a:ext cx="8591871" cy="4371878"/>
        </p:xfrm>
        <a:graphic>
          <a:graphicData uri="http://schemas.openxmlformats.org/drawingml/2006/table">
            <a:tbl>
              <a:tblPr firstRow="1" bandRow="1">
                <a:tableStyleId>{5C22544A-7EE6-4342-B048-85BDC9FD1C3A}</a:tableStyleId>
              </a:tblPr>
              <a:tblGrid>
                <a:gridCol w="1607096"/>
                <a:gridCol w="2016224"/>
                <a:gridCol w="4968551"/>
              </a:tblGrid>
              <a:tr h="348518">
                <a:tc>
                  <a:txBody>
                    <a:bodyPr/>
                    <a:lstStyle/>
                    <a:p>
                      <a:r>
                        <a:rPr lang="en-GB" sz="1400" dirty="0" smtClean="0"/>
                        <a:t>Area</a:t>
                      </a:r>
                      <a:endParaRPr lang="en-GB" sz="1400" dirty="0"/>
                    </a:p>
                  </a:txBody>
                  <a:tcPr/>
                </a:tc>
                <a:tc>
                  <a:txBody>
                    <a:bodyPr/>
                    <a:lstStyle/>
                    <a:p>
                      <a:r>
                        <a:rPr lang="en-GB" sz="1400" dirty="0" smtClean="0"/>
                        <a:t>Action</a:t>
                      </a:r>
                      <a:r>
                        <a:rPr lang="en-GB" sz="1400" baseline="0" dirty="0" smtClean="0"/>
                        <a:t> </a:t>
                      </a:r>
                      <a:endParaRPr lang="en-GB" sz="1400" dirty="0"/>
                    </a:p>
                  </a:txBody>
                  <a:tcPr/>
                </a:tc>
                <a:tc>
                  <a:txBody>
                    <a:bodyPr/>
                    <a:lstStyle/>
                    <a:p>
                      <a:r>
                        <a:rPr lang="en-GB" sz="1400" dirty="0" smtClean="0"/>
                        <a:t>Progress</a:t>
                      </a:r>
                      <a:endParaRPr lang="en-GB" sz="1400" dirty="0"/>
                    </a:p>
                  </a:txBody>
                  <a:tcPr/>
                </a:tc>
              </a:tr>
              <a:tr h="1182154">
                <a:tc>
                  <a:txBody>
                    <a:bodyPr/>
                    <a:lstStyle/>
                    <a:p>
                      <a:r>
                        <a:rPr lang="en-GB" sz="1200" dirty="0" smtClean="0">
                          <a:solidFill>
                            <a:schemeClr val="tx2"/>
                          </a:solidFill>
                          <a:latin typeface="Arial" panose="020B0604020202020204" pitchFamily="34" charset="0"/>
                          <a:cs typeface="Arial" panose="020B0604020202020204" pitchFamily="34" charset="0"/>
                        </a:rPr>
                        <a:t>ASP</a:t>
                      </a:r>
                      <a:r>
                        <a:rPr lang="en-GB" sz="1200" baseline="0" dirty="0" smtClean="0">
                          <a:solidFill>
                            <a:schemeClr val="tx2"/>
                          </a:solidFill>
                          <a:latin typeface="Arial" panose="020B0604020202020204" pitchFamily="34" charset="0"/>
                          <a:cs typeface="Arial" panose="020B0604020202020204" pitchFamily="34" charset="0"/>
                        </a:rPr>
                        <a:t> Mismatch Files</a:t>
                      </a:r>
                    </a:p>
                    <a:p>
                      <a:endParaRPr lang="en-GB" sz="1200" baseline="0" dirty="0" smtClean="0">
                        <a:solidFill>
                          <a:schemeClr val="tx2"/>
                        </a:solidFill>
                        <a:latin typeface="Arial" panose="020B0604020202020204" pitchFamily="34" charset="0"/>
                        <a:cs typeface="Arial" panose="020B0604020202020204" pitchFamily="34" charset="0"/>
                      </a:endParaRPr>
                    </a:p>
                    <a:p>
                      <a:endParaRPr lang="en-GB" sz="1200" baseline="0" dirty="0" smtClean="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dirty="0" smtClean="0">
                          <a:solidFill>
                            <a:schemeClr val="tx2"/>
                          </a:solidFill>
                          <a:latin typeface="Arial" panose="020B0604020202020204" pitchFamily="34" charset="0"/>
                          <a:cs typeface="Arial" panose="020B0604020202020204" pitchFamily="34" charset="0"/>
                        </a:rPr>
                        <a:t>Reduce the delay</a:t>
                      </a:r>
                      <a:r>
                        <a:rPr lang="en-GB" sz="1200" baseline="0" dirty="0" smtClean="0">
                          <a:solidFill>
                            <a:schemeClr val="tx2"/>
                          </a:solidFill>
                          <a:latin typeface="Arial" panose="020B0604020202020204" pitchFamily="34" charset="0"/>
                          <a:cs typeface="Arial" panose="020B0604020202020204" pitchFamily="34" charset="0"/>
                        </a:rPr>
                        <a:t> issuing mismatch files</a:t>
                      </a:r>
                    </a:p>
                    <a:p>
                      <a:pPr marL="285750" indent="-285750">
                        <a:buFont typeface="Arial" panose="020B0604020202020204" pitchFamily="34" charset="0"/>
                        <a:buChar char="•"/>
                      </a:pPr>
                      <a:r>
                        <a:rPr lang="en-GB" sz="1200" baseline="0" dirty="0" smtClean="0">
                          <a:solidFill>
                            <a:schemeClr val="tx2"/>
                          </a:solidFill>
                          <a:latin typeface="Arial" panose="020B0604020202020204" pitchFamily="34" charset="0"/>
                          <a:cs typeface="Arial" panose="020B0604020202020204" pitchFamily="34" charset="0"/>
                        </a:rPr>
                        <a:t>Remove manual error within the files</a:t>
                      </a:r>
                    </a:p>
                    <a:p>
                      <a:pPr marL="285750" indent="-285750">
                        <a:buFont typeface="Arial" panose="020B0604020202020204" pitchFamily="34" charset="0"/>
                        <a:buChar char="•"/>
                      </a:pPr>
                      <a:endParaRPr lang="en-GB" sz="1200" baseline="0" dirty="0" smtClean="0">
                        <a:solidFill>
                          <a:schemeClr val="tx2"/>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smtClean="0">
                        <a:solidFill>
                          <a:srgbClr val="FF0000"/>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smtClean="0">
                        <a:solidFill>
                          <a:srgbClr val="FF0000"/>
                        </a:solidFill>
                        <a:latin typeface="Arial" panose="020B0604020202020204" pitchFamily="34" charset="0"/>
                        <a:cs typeface="Arial" panose="020B0604020202020204" pitchFamily="34" charset="0"/>
                      </a:endParaRPr>
                    </a:p>
                  </a:txBody>
                  <a:tcPr/>
                </a:tc>
                <a:tc>
                  <a:txBody>
                    <a:bodyPr/>
                    <a:lstStyle/>
                    <a:p>
                      <a:pPr marL="285750" indent="-285750" algn="l" defTabSz="914400" rtl="0" eaLnBrk="1" latinLnBrk="0" hangingPunct="1">
                        <a:buFont typeface="Arial" panose="020B0604020202020204" pitchFamily="34" charset="0"/>
                        <a:buChar char="•"/>
                      </a:pPr>
                      <a:r>
                        <a:rPr lang="en-GB" sz="1200" kern="1200" dirty="0" smtClean="0">
                          <a:solidFill>
                            <a:schemeClr val="tx2"/>
                          </a:solidFill>
                          <a:latin typeface="Arial" panose="020B0604020202020204" pitchFamily="34" charset="0"/>
                          <a:ea typeface="+mn-ea"/>
                          <a:cs typeface="Arial" panose="020B0604020202020204" pitchFamily="34" charset="0"/>
                        </a:rPr>
                        <a:t>Backlog of files is reducing slowly.</a:t>
                      </a:r>
                    </a:p>
                    <a:p>
                      <a:pPr marL="285750" indent="-285750" algn="l" defTabSz="914400" rtl="0" eaLnBrk="1" latinLnBrk="0" hangingPunct="1">
                        <a:buFont typeface="Arial" panose="020B0604020202020204" pitchFamily="34" charset="0"/>
                        <a:buChar char="•"/>
                      </a:pPr>
                      <a:r>
                        <a:rPr lang="en-GB" sz="1200" kern="1200" dirty="0" smtClean="0">
                          <a:solidFill>
                            <a:schemeClr val="tx2"/>
                          </a:solidFill>
                          <a:latin typeface="Arial" panose="020B0604020202020204" pitchFamily="34" charset="0"/>
                          <a:ea typeface="+mn-ea"/>
                          <a:cs typeface="Arial" panose="020B0604020202020204" pitchFamily="34" charset="0"/>
                        </a:rPr>
                        <a:t>Due to an increase in class 3 activity, the size of the ASP file has increased for some customers. This has created additional work to process the data and resulted in delays issuing the mismatch files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2"/>
                          </a:solidFill>
                          <a:latin typeface="Arial" panose="020B0604020202020204" pitchFamily="34" charset="0"/>
                          <a:ea typeface="+mn-ea"/>
                          <a:cs typeface="Arial" panose="020B0604020202020204" pitchFamily="34" charset="0"/>
                        </a:rPr>
                        <a:t>From October (September billing period), the aim was for the ASP correction files to be issued prior to invoice payment due date (with the exception of some customers who receive larger files, these customers should be contacted directly).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2"/>
                          </a:solidFill>
                          <a:latin typeface="Arial" panose="020B0604020202020204" pitchFamily="34" charset="0"/>
                          <a:ea typeface="+mn-ea"/>
                          <a:cs typeface="Arial" panose="020B0604020202020204" pitchFamily="34" charset="0"/>
                        </a:rPr>
                        <a:t>The implementation of the automated solution has been delayed so this deadline will be affected.</a:t>
                      </a:r>
                      <a:r>
                        <a:rPr lang="en-GB" sz="1200" kern="1200" baseline="0" dirty="0" smtClean="0">
                          <a:solidFill>
                            <a:schemeClr val="tx2"/>
                          </a:solidFill>
                          <a:latin typeface="Arial" panose="020B0604020202020204" pitchFamily="34" charset="0"/>
                          <a:ea typeface="+mn-ea"/>
                          <a:cs typeface="Arial" panose="020B0604020202020204" pitchFamily="34" charset="0"/>
                        </a:rPr>
                        <a:t> Planned for 23</a:t>
                      </a:r>
                      <a:r>
                        <a:rPr lang="en-GB" sz="1200" kern="1200" baseline="30000" dirty="0" smtClean="0">
                          <a:solidFill>
                            <a:schemeClr val="tx2"/>
                          </a:solidFill>
                          <a:latin typeface="Arial" panose="020B0604020202020204" pitchFamily="34" charset="0"/>
                          <a:ea typeface="+mn-ea"/>
                          <a:cs typeface="Arial" panose="020B0604020202020204" pitchFamily="34" charset="0"/>
                        </a:rPr>
                        <a:t>rd</a:t>
                      </a:r>
                      <a:r>
                        <a:rPr lang="en-GB" sz="1200" kern="1200" baseline="0" dirty="0" smtClean="0">
                          <a:solidFill>
                            <a:schemeClr val="tx2"/>
                          </a:solidFill>
                          <a:latin typeface="Arial" panose="020B0604020202020204" pitchFamily="34" charset="0"/>
                          <a:ea typeface="+mn-ea"/>
                          <a:cs typeface="Arial" panose="020B0604020202020204" pitchFamily="34" charset="0"/>
                        </a:rPr>
                        <a:t> November 2018. </a:t>
                      </a:r>
                      <a:endParaRPr lang="en-GB" sz="1200" b="0" baseline="0" dirty="0" smtClean="0">
                        <a:solidFill>
                          <a:srgbClr val="FF0000"/>
                        </a:solidFill>
                        <a:latin typeface="Arial" panose="020B0604020202020204" pitchFamily="34" charset="0"/>
                        <a:cs typeface="Arial" panose="020B0604020202020204" pitchFamily="34" charset="0"/>
                      </a:endParaRPr>
                    </a:p>
                  </a:txBody>
                  <a:tcPr/>
                </a:tc>
              </a:tr>
              <a:tr h="348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2"/>
                          </a:solidFill>
                          <a:effectLst/>
                          <a:latin typeface="+mn-lt"/>
                          <a:ea typeface="+mn-ea"/>
                          <a:cs typeface="+mn-cs"/>
                        </a:rPr>
                        <a:t>July, August &amp; September Amendment Invoice contained incorrect Unidentified Gas Reconciliation</a:t>
                      </a:r>
                      <a:endParaRPr lang="en-GB" sz="1200" dirty="0" smtClean="0">
                        <a:solidFill>
                          <a:schemeClr val="tx2"/>
                        </a:solidFill>
                        <a:latin typeface="Arial" panose="020B0604020202020204" pitchFamily="34" charset="0"/>
                        <a:cs typeface="Arial" panose="020B0604020202020204" pitchFamily="34" charset="0"/>
                      </a:endParaRPr>
                    </a:p>
                    <a:p>
                      <a:r>
                        <a:rPr lang="en-US" sz="1200" kern="1200" dirty="0" smtClean="0">
                          <a:solidFill>
                            <a:schemeClr val="tx2"/>
                          </a:solidFill>
                          <a:effectLst/>
                          <a:latin typeface="+mn-lt"/>
                          <a:ea typeface="+mn-ea"/>
                          <a:cs typeface="+mn-cs"/>
                        </a:rPr>
                        <a:t>charge </a:t>
                      </a:r>
                      <a:endParaRPr lang="en-GB" sz="120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baseline="0" dirty="0" smtClean="0">
                          <a:solidFill>
                            <a:schemeClr val="tx2"/>
                          </a:solidFill>
                          <a:latin typeface="Arial" panose="020B0604020202020204" pitchFamily="34" charset="0"/>
                          <a:cs typeface="Arial" panose="020B0604020202020204" pitchFamily="34" charset="0"/>
                        </a:rPr>
                        <a:t>Identify reason for the error</a:t>
                      </a:r>
                    </a:p>
                    <a:p>
                      <a:pPr marL="285750" indent="-285750">
                        <a:buFont typeface="Arial" panose="020B0604020202020204" pitchFamily="34" charset="0"/>
                        <a:buChar char="•"/>
                      </a:pPr>
                      <a:r>
                        <a:rPr lang="en-GB" sz="1200" baseline="0" dirty="0" smtClean="0">
                          <a:solidFill>
                            <a:schemeClr val="tx2"/>
                          </a:solidFill>
                          <a:latin typeface="Arial" panose="020B0604020202020204" pitchFamily="34" charset="0"/>
                          <a:cs typeface="Arial" panose="020B0604020202020204" pitchFamily="34" charset="0"/>
                        </a:rPr>
                        <a:t>Implement process improvement</a:t>
                      </a:r>
                    </a:p>
                    <a:p>
                      <a:pPr marL="285750" indent="-285750">
                        <a:buFont typeface="Arial" panose="020B0604020202020204" pitchFamily="34" charset="0"/>
                        <a:buChar char="•"/>
                      </a:pPr>
                      <a:endParaRPr lang="en-GB" sz="1200" baseline="0" dirty="0" smtClean="0">
                        <a:solidFill>
                          <a:schemeClr val="tx2"/>
                        </a:solidFill>
                        <a:latin typeface="Arial" panose="020B0604020202020204" pitchFamily="34" charset="0"/>
                        <a:cs typeface="Arial" panose="020B0604020202020204" pitchFamily="34" charset="0"/>
                      </a:endParaRPr>
                    </a:p>
                  </a:txBody>
                  <a:tcPr/>
                </a:tc>
                <a:tc>
                  <a:txBody>
                    <a:bodyPr/>
                    <a:lstStyle/>
                    <a:p>
                      <a:pPr marL="285750" indent="-285750" algn="l" defTabSz="914400" rtl="0" eaLnBrk="1" latinLnBrk="0" hangingPunct="1">
                        <a:buFont typeface="Arial" panose="020B0604020202020204" pitchFamily="34" charset="0"/>
                        <a:buChar char="•"/>
                      </a:pPr>
                      <a:r>
                        <a:rPr lang="en-US" sz="1200" kern="1200" baseline="0" dirty="0" smtClean="0">
                          <a:solidFill>
                            <a:schemeClr val="tx2"/>
                          </a:solidFill>
                          <a:latin typeface="Arial" panose="020B0604020202020204" pitchFamily="34" charset="0"/>
                          <a:ea typeface="+mn-ea"/>
                          <a:cs typeface="Arial" panose="020B0604020202020204" pitchFamily="34" charset="0"/>
                        </a:rPr>
                        <a:t>The UIG share on the August and September Amendment Invoice are incorrect due to the wrong UIG weighting factors being applied to two End User Category (EUC) bands. The incorrect factors were also used for the UIG charge adjustment on the July invoice.</a:t>
                      </a:r>
                      <a:endParaRPr lang="en-GB" sz="1200" kern="1200" baseline="0" dirty="0" smtClean="0">
                        <a:solidFill>
                          <a:schemeClr val="tx2"/>
                        </a:solidFill>
                        <a:latin typeface="Arial" panose="020B0604020202020204" pitchFamily="34" charset="0"/>
                        <a:ea typeface="+mn-ea"/>
                        <a:cs typeface="Arial" panose="020B0604020202020204" pitchFamily="34" charset="0"/>
                      </a:endParaRPr>
                    </a:p>
                    <a:p>
                      <a:pPr marL="285750" indent="-285750" algn="l" defTabSz="914400" rtl="0" eaLnBrk="1" latinLnBrk="0" hangingPunct="1">
                        <a:buFont typeface="Arial" panose="020B0604020202020204" pitchFamily="34" charset="0"/>
                        <a:buChar char="•"/>
                      </a:pPr>
                      <a:r>
                        <a:rPr lang="en-US" sz="1200" kern="1200" baseline="0" dirty="0" smtClean="0">
                          <a:solidFill>
                            <a:schemeClr val="tx2"/>
                          </a:solidFill>
                          <a:latin typeface="Arial" panose="020B0604020202020204" pitchFamily="34" charset="0"/>
                          <a:ea typeface="+mn-ea"/>
                          <a:cs typeface="Arial" panose="020B0604020202020204" pitchFamily="34" charset="0"/>
                        </a:rPr>
                        <a:t>The End User Category (EUC) bands affected are: EUC </a:t>
                      </a:r>
                      <a:r>
                        <a:rPr lang="en-GB" sz="1200" kern="1200" baseline="0" dirty="0" smtClean="0">
                          <a:solidFill>
                            <a:schemeClr val="tx2"/>
                          </a:solidFill>
                          <a:latin typeface="Arial" panose="020B0604020202020204" pitchFamily="34" charset="0"/>
                          <a:ea typeface="+mn-ea"/>
                          <a:cs typeface="Arial" panose="020B0604020202020204" pitchFamily="34" charset="0"/>
                        </a:rPr>
                        <a:t>02 and EUC 07 - all meter points in these EUC bands have been allocated UIG incorrectly following reconciliation. However, the energy for all EUC bands will require reapportionment to correct the energy position.</a:t>
                      </a:r>
                    </a:p>
                    <a:p>
                      <a:pPr marL="285750" indent="-285750" algn="l" defTabSz="914400" rtl="0" eaLnBrk="1" latinLnBrk="0" hangingPunct="1">
                        <a:buFont typeface="Arial" panose="020B0604020202020204" pitchFamily="34" charset="0"/>
                        <a:buChar char="•"/>
                      </a:pPr>
                      <a:r>
                        <a:rPr lang="en-US" sz="1200" kern="1200" dirty="0" smtClean="0">
                          <a:solidFill>
                            <a:schemeClr val="tx2"/>
                          </a:solidFill>
                          <a:latin typeface="Arial" panose="020B0604020202020204" pitchFamily="34" charset="0"/>
                          <a:ea typeface="+mn-ea"/>
                          <a:cs typeface="Arial" panose="020B0604020202020204" pitchFamily="34" charset="0"/>
                        </a:rPr>
                        <a:t>An adjustment to correct positions will be issued to customers by 26</a:t>
                      </a:r>
                      <a:r>
                        <a:rPr lang="en-US" sz="1200" kern="1200" baseline="30000" dirty="0" smtClean="0">
                          <a:solidFill>
                            <a:schemeClr val="tx2"/>
                          </a:solidFill>
                          <a:latin typeface="Arial" panose="020B0604020202020204" pitchFamily="34" charset="0"/>
                          <a:ea typeface="+mn-ea"/>
                          <a:cs typeface="Arial" panose="020B0604020202020204" pitchFamily="34" charset="0"/>
                        </a:rPr>
                        <a:t>th</a:t>
                      </a:r>
                      <a:r>
                        <a:rPr lang="en-US" sz="1200" kern="1200" dirty="0" smtClean="0">
                          <a:solidFill>
                            <a:schemeClr val="tx2"/>
                          </a:solidFill>
                          <a:latin typeface="Arial" panose="020B0604020202020204" pitchFamily="34" charset="0"/>
                          <a:ea typeface="+mn-ea"/>
                          <a:cs typeface="Arial" panose="020B0604020202020204" pitchFamily="34" charset="0"/>
                        </a:rPr>
                        <a:t> November 2018.</a:t>
                      </a:r>
                      <a:endParaRPr lang="en-GB" sz="1200" kern="1200" dirty="0">
                        <a:solidFill>
                          <a:schemeClr val="tx2"/>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86601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57" y="261410"/>
            <a:ext cx="8688388" cy="432048"/>
          </a:xfrm>
        </p:spPr>
        <p:txBody>
          <a:bodyPr/>
          <a:lstStyle/>
          <a:p>
            <a:r>
              <a:rPr lang="en-GB" dirty="0" smtClean="0">
                <a:solidFill>
                  <a:schemeClr val="tx2"/>
                </a:solidFill>
              </a:rPr>
              <a:t>RCA Stream </a:t>
            </a:r>
            <a:r>
              <a:rPr lang="en-GB" dirty="0" smtClean="0"/>
              <a:t>Actions</a:t>
            </a:r>
            <a:br>
              <a:rPr lang="en-GB" dirty="0" smtClean="0"/>
            </a:br>
            <a:endParaRPr lang="en-GB" dirty="0"/>
          </a:p>
        </p:txBody>
      </p:sp>
      <p:graphicFrame>
        <p:nvGraphicFramePr>
          <p:cNvPr id="10" name="Table 9">
            <a:extLst>
              <a:ext uri="{FF2B5EF4-FFF2-40B4-BE49-F238E27FC236}">
                <a16:creationId xmlns="" xmlns:a16="http://schemas.microsoft.com/office/drawing/2014/main" id="{727B91E4-3035-2845-AA02-9EA7589D3A04}"/>
              </a:ext>
            </a:extLst>
          </p:cNvPr>
          <p:cNvGraphicFramePr>
            <a:graphicFrameLocks noGrp="1"/>
          </p:cNvGraphicFramePr>
          <p:nvPr>
            <p:extLst>
              <p:ext uri="{D42A27DB-BD31-4B8C-83A1-F6EECF244321}">
                <p14:modId xmlns:p14="http://schemas.microsoft.com/office/powerpoint/2010/main" val="2444214459"/>
              </p:ext>
            </p:extLst>
          </p:nvPr>
        </p:nvGraphicFramePr>
        <p:xfrm>
          <a:off x="195506" y="461455"/>
          <a:ext cx="8552958" cy="4638975"/>
        </p:xfrm>
        <a:graphic>
          <a:graphicData uri="http://schemas.openxmlformats.org/drawingml/2006/table">
            <a:tbl>
              <a:tblPr firstRow="1" bandRow="1">
                <a:tableStyleId>{5C22544A-7EE6-4342-B048-85BDC9FD1C3A}</a:tableStyleId>
              </a:tblPr>
              <a:tblGrid>
                <a:gridCol w="4160470">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3"/>
                    </a:ext>
                  </a:extLst>
                </a:gridCol>
                <a:gridCol w="2664296">
                  <a:extLst>
                    <a:ext uri="{9D8B030D-6E8A-4147-A177-3AD203B41FA5}">
                      <a16:colId xmlns="" xmlns:a16="http://schemas.microsoft.com/office/drawing/2014/main" val="20004"/>
                    </a:ext>
                  </a:extLst>
                </a:gridCol>
                <a:gridCol w="792088">
                  <a:extLst>
                    <a:ext uri="{9D8B030D-6E8A-4147-A177-3AD203B41FA5}">
                      <a16:colId xmlns="" xmlns:a16="http://schemas.microsoft.com/office/drawing/2014/main" val="20005"/>
                    </a:ext>
                  </a:extLst>
                </a:gridCol>
              </a:tblGrid>
              <a:tr h="402109">
                <a:tc>
                  <a:txBody>
                    <a:bodyPr/>
                    <a:lstStyle/>
                    <a:p>
                      <a:pPr algn="ctr" rtl="0" fontAlgn="ctr"/>
                      <a:r>
                        <a:rPr lang="en-GB" sz="1000" b="1" i="0" u="none" strike="noStrike" dirty="0" smtClean="0">
                          <a:solidFill>
                            <a:schemeClr val="tx2"/>
                          </a:solidFill>
                          <a:effectLst/>
                          <a:latin typeface="+mj-lt"/>
                        </a:rPr>
                        <a:t>Activity</a:t>
                      </a:r>
                      <a:endParaRPr lang="en-GB" sz="10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smtClean="0">
                          <a:solidFill>
                            <a:schemeClr val="tx2"/>
                          </a:solidFill>
                          <a:effectLst/>
                          <a:latin typeface="+mj-lt"/>
                        </a:rPr>
                        <a:t>Target Completion Date</a:t>
                      </a:r>
                      <a:endParaRPr lang="en-GB" sz="10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smtClean="0">
                          <a:solidFill>
                            <a:schemeClr val="tx2"/>
                          </a:solidFill>
                          <a:effectLst/>
                          <a:latin typeface="+mj-lt"/>
                        </a:rPr>
                        <a:t>Benefits</a:t>
                      </a:r>
                      <a:endParaRPr lang="en-GB" sz="10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kern="1200" dirty="0">
                          <a:solidFill>
                            <a:schemeClr val="tx2"/>
                          </a:solidFill>
                          <a:effectLst/>
                          <a:latin typeface="+mj-lt"/>
                          <a:ea typeface="+mn-ea"/>
                          <a:cs typeface="+mn-cs"/>
                        </a:rPr>
                        <a:t>Target </a:t>
                      </a:r>
                      <a:r>
                        <a:rPr lang="en-GB" sz="1000" b="1" i="0" u="none" strike="noStrike" kern="1200" dirty="0" smtClean="0">
                          <a:solidFill>
                            <a:schemeClr val="tx2"/>
                          </a:solidFill>
                          <a:effectLst/>
                          <a:latin typeface="+mj-lt"/>
                          <a:ea typeface="+mn-ea"/>
                          <a:cs typeface="+mn-cs"/>
                        </a:rPr>
                        <a:t>Status</a:t>
                      </a:r>
                      <a:endParaRPr lang="en-GB" sz="1000" b="1" i="0" u="none" strike="noStrike" kern="1200" dirty="0">
                        <a:solidFill>
                          <a:schemeClr val="tx2"/>
                        </a:solidFill>
                        <a:effectLst/>
                        <a:latin typeface="+mj-lt"/>
                        <a:ea typeface="+mn-ea"/>
                        <a:cs typeface="+mn-cs"/>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3A:  </a:t>
                      </a:r>
                      <a:r>
                        <a:rPr lang="en-US" sz="1000" dirty="0" smtClean="0">
                          <a:solidFill>
                            <a:schemeClr val="tx2"/>
                          </a:solidFill>
                        </a:rPr>
                        <a:t>Additional Analysis: Tools and Class 3</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02/11/2018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3">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Additional analysis</a:t>
                      </a:r>
                      <a:r>
                        <a:rPr lang="en-GB" sz="1000" b="0" kern="1200" baseline="0" dirty="0" smtClean="0">
                          <a:solidFill>
                            <a:schemeClr val="tx2"/>
                          </a:solidFill>
                          <a:latin typeface="+mn-lt"/>
                          <a:ea typeface="Calibri" charset="0"/>
                          <a:cs typeface="Times New Roman" panose="02020603050405020304" pitchFamily="18" charset="0"/>
                        </a:rPr>
                        <a:t> required before benefits are understood. Areas were identified during RCA work as potential reasons for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Completed</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3B:  </a:t>
                      </a:r>
                      <a:r>
                        <a:rPr lang="en-US" sz="1000" dirty="0" smtClean="0">
                          <a:solidFill>
                            <a:schemeClr val="tx2"/>
                          </a:solidFill>
                        </a:rPr>
                        <a:t>Additional Analysis: DM Rec Interface</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08/02/2019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3C: Additional Analysis: AML Extraction Process</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11/01/2019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4A:</a:t>
                      </a:r>
                      <a:r>
                        <a:rPr lang="en-GB" sz="1000" baseline="0" dirty="0" smtClean="0">
                          <a:solidFill>
                            <a:schemeClr val="tx2"/>
                          </a:solidFill>
                        </a:rPr>
                        <a:t> </a:t>
                      </a:r>
                      <a:r>
                        <a:rPr lang="en-GB" sz="1000" dirty="0" smtClean="0">
                          <a:solidFill>
                            <a:schemeClr val="tx2"/>
                          </a:solidFill>
                        </a:rPr>
                        <a:t>Exception Analysis: Procedure Update</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smtClean="0">
                          <a:solidFill>
                            <a:schemeClr val="tx2"/>
                          </a:solidFill>
                          <a:latin typeface="+mn-lt"/>
                          <a:ea typeface="Calibri" charset="0"/>
                          <a:cs typeface="Times New Roman" panose="02020603050405020304" pitchFamily="18" charset="0"/>
                        </a:rPr>
                        <a:t>05/10/2018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smtClean="0">
                          <a:solidFill>
                            <a:schemeClr val="tx2"/>
                          </a:solidFill>
                          <a:latin typeface="+mn-lt"/>
                          <a:ea typeface="Calibri" charset="0"/>
                          <a:cs typeface="Times New Roman" panose="02020603050405020304" pitchFamily="18" charset="0"/>
                        </a:rPr>
                        <a:t>30/11/2018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Process</a:t>
                      </a:r>
                      <a:r>
                        <a:rPr lang="en-GB" sz="1000" b="0" kern="1200" baseline="0" dirty="0" smtClean="0">
                          <a:solidFill>
                            <a:schemeClr val="tx2"/>
                          </a:solidFill>
                          <a:latin typeface="+mn-lt"/>
                          <a:ea typeface="Calibri" charset="0"/>
                          <a:cs typeface="Times New Roman" panose="02020603050405020304" pitchFamily="18" charset="0"/>
                        </a:rPr>
                        <a:t> improvements to ensure speedier closure of exceptions to release charges on the invoice and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4B:</a:t>
                      </a:r>
                      <a:r>
                        <a:rPr lang="en-GB" sz="1000" baseline="0" dirty="0" smtClean="0">
                          <a:solidFill>
                            <a:schemeClr val="tx2"/>
                          </a:solidFill>
                        </a:rPr>
                        <a:t> </a:t>
                      </a:r>
                      <a:r>
                        <a:rPr lang="en-GB" sz="1000" dirty="0" smtClean="0">
                          <a:solidFill>
                            <a:schemeClr val="tx2"/>
                          </a:solidFill>
                        </a:rPr>
                        <a:t>Exclusion Analysis: Procedure Update</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smtClean="0">
                          <a:solidFill>
                            <a:schemeClr val="tx2"/>
                          </a:solidFill>
                          <a:latin typeface="+mn-lt"/>
                          <a:ea typeface="Calibri" charset="0"/>
                          <a:cs typeface="Times New Roman" panose="02020603050405020304" pitchFamily="18" charset="0"/>
                        </a:rPr>
                        <a:t>28/09/2018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16/11/2018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5A:</a:t>
                      </a:r>
                      <a:r>
                        <a:rPr lang="en-GB" sz="1000" baseline="0" dirty="0" smtClean="0">
                          <a:solidFill>
                            <a:schemeClr val="tx2"/>
                          </a:solidFill>
                        </a:rPr>
                        <a:t> </a:t>
                      </a:r>
                      <a:r>
                        <a:rPr lang="en-US" sz="1000" dirty="0" smtClean="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28/12/2018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Automated reporting internally</a:t>
                      </a:r>
                      <a:r>
                        <a:rPr lang="en-GB" sz="1000" b="0" kern="1200" baseline="0" dirty="0" smtClean="0">
                          <a:solidFill>
                            <a:schemeClr val="tx2"/>
                          </a:solidFill>
                          <a:latin typeface="+mn-lt"/>
                          <a:ea typeface="Calibri" charset="0"/>
                          <a:cs typeface="Times New Roman" panose="02020603050405020304" pitchFamily="18" charset="0"/>
                        </a:rPr>
                        <a:t> to enable validation &amp; invoice analysis prior to issue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5B:</a:t>
                      </a:r>
                      <a:r>
                        <a:rPr lang="en-GB" sz="1000" baseline="0" dirty="0" smtClean="0">
                          <a:solidFill>
                            <a:schemeClr val="tx2"/>
                          </a:solidFill>
                        </a:rPr>
                        <a:t> </a:t>
                      </a:r>
                      <a:r>
                        <a:rPr lang="en-US" sz="1000" dirty="0" smtClean="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18/01/2019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Package 6: Code Review</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22/02/2019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Identify</a:t>
                      </a:r>
                      <a:r>
                        <a:rPr lang="en-GB" sz="1000" b="0" kern="1200" baseline="0" dirty="0" smtClean="0">
                          <a:solidFill>
                            <a:schemeClr val="tx2"/>
                          </a:solidFill>
                          <a:latin typeface="+mn-lt"/>
                          <a:ea typeface="Calibri" charset="0"/>
                          <a:cs typeface="Times New Roman" panose="02020603050405020304" pitchFamily="18" charset="0"/>
                        </a:rPr>
                        <a:t> any further improvements areas to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rgbClr val="1D3E61"/>
                          </a:solidFill>
                        </a:rPr>
                        <a:t>Package 7: AML Scheduling Plan</a:t>
                      </a:r>
                    </a:p>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rgbClr val="1D3E61"/>
                          </a:solidFill>
                        </a:rPr>
                        <a:t>*</a:t>
                      </a:r>
                      <a:r>
                        <a:rPr lang="en-US" sz="1000" b="0" strike="noStrike" kern="1200" baseline="0" dirty="0" smtClean="0">
                          <a:solidFill>
                            <a:srgbClr val="1D3E61"/>
                          </a:solidFill>
                          <a:latin typeface="+mn-lt"/>
                          <a:ea typeface="Calibri" charset="0"/>
                          <a:cs typeface="Times New Roman" panose="02020603050405020304" pitchFamily="18" charset="0"/>
                        </a:rPr>
                        <a:t>Previous date given was for production of the plans to deliver the activity (Phase 1)</a:t>
                      </a:r>
                    </a:p>
                    <a:p>
                      <a:pPr marL="0" marR="0" lvl="0" indent="0" algn="l" defTabSz="685800" rtl="0" eaLnBrk="1" fontAlgn="t" latinLnBrk="0" hangingPunct="1">
                        <a:lnSpc>
                          <a:spcPct val="100000"/>
                        </a:lnSpc>
                        <a:spcBef>
                          <a:spcPts val="0"/>
                        </a:spcBef>
                        <a:spcAft>
                          <a:spcPts val="0"/>
                        </a:spcAft>
                        <a:buClrTx/>
                        <a:buSzTx/>
                        <a:buFontTx/>
                        <a:buNone/>
                        <a:tabLst/>
                        <a:defRPr/>
                      </a:pPr>
                      <a:r>
                        <a:rPr lang="en-US" sz="1000" b="0" strike="noStrike" kern="1200" baseline="0" dirty="0" smtClean="0">
                          <a:solidFill>
                            <a:srgbClr val="1D3E61"/>
                          </a:solidFill>
                          <a:latin typeface="+mn-lt"/>
                          <a:ea typeface="Calibri" charset="0"/>
                          <a:cs typeface="Times New Roman" panose="02020603050405020304" pitchFamily="18" charset="0"/>
                        </a:rPr>
                        <a:t>Phase 2 is the actual plan to deliver AML files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smtClean="0">
                          <a:solidFill>
                            <a:srgbClr val="002060"/>
                          </a:solidFill>
                          <a:latin typeface="+mn-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000" b="0" strike="noStrike" kern="1200" baseline="0" dirty="0" smtClean="0">
                        <a:solidFill>
                          <a:srgbClr val="002060"/>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smtClean="0">
                          <a:solidFill>
                            <a:srgbClr val="002060"/>
                          </a:solidFill>
                          <a:latin typeface="+mn-lt"/>
                          <a:ea typeface="Calibri" charset="0"/>
                          <a:cs typeface="Times New Roman" panose="02020603050405020304" pitchFamily="18" charset="0"/>
                        </a:rPr>
                        <a:t>31/12/18*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Delivery of file before payment</a:t>
                      </a:r>
                      <a:r>
                        <a:rPr lang="en-GB" sz="1000" b="0" kern="1200" baseline="0" dirty="0" smtClean="0">
                          <a:solidFill>
                            <a:schemeClr val="tx2"/>
                          </a:solidFill>
                          <a:latin typeface="+mn-lt"/>
                          <a:ea typeface="Calibri" charset="0"/>
                          <a:cs typeface="Times New Roman" panose="02020603050405020304" pitchFamily="18" charset="0"/>
                        </a:rPr>
                        <a:t> due date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Complete</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strike="noStrike" kern="1200" baseline="0" dirty="0" smtClean="0">
                        <a:solidFill>
                          <a:schemeClr val="tx2"/>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4282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rgbClr val="1D3E61"/>
                          </a:solidFill>
                        </a:rPr>
                        <a:t>Package 8: Single AML/ASP file</a:t>
                      </a:r>
                    </a:p>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rgbClr val="1D3E61"/>
                          </a:solidFill>
                        </a:rPr>
                        <a:t>*</a:t>
                      </a:r>
                      <a:r>
                        <a:rPr lang="en-US" sz="1000" b="0" strike="noStrike" kern="1200" baseline="0" dirty="0" smtClean="0">
                          <a:solidFill>
                            <a:srgbClr val="1D3E61"/>
                          </a:solidFill>
                          <a:latin typeface="+mn-lt"/>
                          <a:ea typeface="Calibri" charset="0"/>
                          <a:cs typeface="Times New Roman" panose="02020603050405020304" pitchFamily="18" charset="0"/>
                        </a:rPr>
                        <a:t>Previous date given was for POC and delivery of the supporting plans to deliver activity (Phase 1)</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smtClean="0">
                          <a:solidFill>
                            <a:schemeClr val="tx2"/>
                          </a:solidFill>
                          <a:latin typeface="+mn-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smtClean="0">
                          <a:solidFill>
                            <a:schemeClr val="tx2"/>
                          </a:solidFill>
                          <a:latin typeface="+mn-lt"/>
                          <a:ea typeface="Calibri" charset="0"/>
                          <a:cs typeface="Times New Roman" panose="02020603050405020304" pitchFamily="18" charset="0"/>
                        </a:rPr>
                        <a:t>30/11/18*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Merge of files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Complete</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1000" dirty="0" smtClean="0">
                          <a:solidFill>
                            <a:schemeClr val="tx2"/>
                          </a:solidFill>
                        </a:rPr>
                        <a:t>SAP Automation of Offline ASP Mismatch files</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smtClean="0">
                          <a:solidFill>
                            <a:schemeClr val="tx2"/>
                          </a:solidFill>
                          <a:latin typeface="+mn-lt"/>
                          <a:ea typeface="Calibri" charset="0"/>
                          <a:cs typeface="Times New Roman" panose="02020603050405020304" pitchFamily="18" charset="0"/>
                        </a:rPr>
                        <a:t>12/10/2018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smtClean="0">
                          <a:solidFill>
                            <a:schemeClr val="tx2"/>
                          </a:solidFill>
                          <a:latin typeface="+mn-lt"/>
                          <a:ea typeface="Calibri" charset="0"/>
                          <a:cs typeface="Times New Roman" panose="02020603050405020304" pitchFamily="18" charset="0"/>
                        </a:rPr>
                        <a:t>23/11/2018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Earlier delivery of files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UBID Phase 1</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dirty="0" smtClean="0">
                          <a:solidFill>
                            <a:schemeClr val="tx2"/>
                          </a:solidFill>
                          <a:latin typeface="+mn-lt"/>
                          <a:ea typeface="Calibri" charset="0"/>
                          <a:cs typeface="Times New Roman" panose="02020603050405020304" pitchFamily="18" charset="0"/>
                        </a:rPr>
                        <a:t>25/08/2018</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smtClean="0">
                          <a:solidFill>
                            <a:schemeClr val="tx2"/>
                          </a:solidFill>
                          <a:latin typeface="+mn-lt"/>
                          <a:ea typeface="Calibri" charset="0"/>
                          <a:cs typeface="Times New Roman" panose="02020603050405020304" pitchFamily="18" charset="0"/>
                        </a:rPr>
                        <a:t>Reduction in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b="0" strike="noStrike" kern="1200" baseline="0" dirty="0" smtClean="0">
                          <a:solidFill>
                            <a:schemeClr val="tx2"/>
                          </a:solidFill>
                          <a:latin typeface="+mn-lt"/>
                          <a:ea typeface="Calibri" charset="0"/>
                          <a:cs typeface="Times New Roman" panose="02020603050405020304" pitchFamily="18" charset="0"/>
                        </a:rPr>
                        <a:t>Complete</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6527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smtClean="0">
                          <a:solidFill>
                            <a:schemeClr val="tx2"/>
                          </a:solidFill>
                        </a:rPr>
                        <a:t>UBID Phase 2</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dirty="0" smtClean="0">
                          <a:solidFill>
                            <a:schemeClr val="tx2"/>
                          </a:solidFill>
                          <a:latin typeface="+mn-lt"/>
                          <a:ea typeface="Calibri" charset="0"/>
                          <a:cs typeface="Times New Roman" panose="02020603050405020304" pitchFamily="18" charset="0"/>
                        </a:rPr>
                        <a:t>13/10/2018</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smtClean="0">
                          <a:solidFill>
                            <a:schemeClr val="tx2"/>
                          </a:solidFill>
                          <a:latin typeface="+mn-lt"/>
                          <a:ea typeface="Calibri" charset="0"/>
                          <a:cs typeface="Times New Roman" panose="02020603050405020304" pitchFamily="18" charset="0"/>
                        </a:rPr>
                        <a:t>Complete</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2982537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Defect and Exclusions Resolution Plan</a:t>
            </a:r>
            <a:endParaRPr lang="en-GB" dirty="0"/>
          </a:p>
        </p:txBody>
      </p:sp>
      <p:sp>
        <p:nvSpPr>
          <p:cNvPr id="3" name="Content Placeholder 2"/>
          <p:cNvSpPr>
            <a:spLocks noGrp="1"/>
          </p:cNvSpPr>
          <p:nvPr>
            <p:ph idx="1"/>
          </p:nvPr>
        </p:nvSpPr>
        <p:spPr>
          <a:xfrm>
            <a:off x="228600" y="681540"/>
            <a:ext cx="8686800" cy="3834426"/>
          </a:xfrm>
        </p:spPr>
        <p:txBody>
          <a:bodyPr/>
          <a:lstStyle/>
          <a:p>
            <a:r>
              <a:rPr lang="en-GB" dirty="0">
                <a:solidFill>
                  <a:schemeClr val="accent1"/>
                </a:solidFill>
              </a:rPr>
              <a:t>Defect Resolution Plan as at </a:t>
            </a:r>
            <a:r>
              <a:rPr lang="en-GB" dirty="0" smtClean="0">
                <a:solidFill>
                  <a:schemeClr val="accent1"/>
                </a:solidFill>
              </a:rPr>
              <a:t>6</a:t>
            </a:r>
            <a:r>
              <a:rPr lang="en-GB" baseline="30000" dirty="0" smtClean="0">
                <a:solidFill>
                  <a:schemeClr val="accent1"/>
                </a:solidFill>
              </a:rPr>
              <a:t>th</a:t>
            </a:r>
            <a:r>
              <a:rPr lang="en-GB" dirty="0" smtClean="0">
                <a:solidFill>
                  <a:schemeClr val="accent1"/>
                </a:solidFill>
              </a:rPr>
              <a:t> November </a:t>
            </a:r>
            <a:r>
              <a:rPr lang="en-GB" dirty="0">
                <a:solidFill>
                  <a:schemeClr val="accent1"/>
                </a:solidFill>
              </a:rPr>
              <a:t>2018</a:t>
            </a:r>
          </a:p>
          <a:p>
            <a:endParaRPr lang="en-GB" dirty="0" smtClean="0">
              <a:solidFill>
                <a:schemeClr val="accent1"/>
              </a:solidFill>
            </a:endParaRPr>
          </a:p>
          <a:p>
            <a:pPr marL="0" indent="0">
              <a:buNone/>
            </a:pPr>
            <a:endParaRPr lang="en-GB" dirty="0">
              <a:solidFill>
                <a:schemeClr val="accent1"/>
              </a:solidFill>
            </a:endParaRPr>
          </a:p>
          <a:p>
            <a:r>
              <a:rPr lang="en-GB" dirty="0">
                <a:solidFill>
                  <a:schemeClr val="accent1"/>
                </a:solidFill>
              </a:rPr>
              <a:t>Exclusion Resolution Plan as at 30</a:t>
            </a:r>
            <a:r>
              <a:rPr lang="en-GB" baseline="30000" dirty="0">
                <a:solidFill>
                  <a:schemeClr val="accent1"/>
                </a:solidFill>
              </a:rPr>
              <a:t>th</a:t>
            </a:r>
            <a:r>
              <a:rPr lang="en-GB" dirty="0">
                <a:solidFill>
                  <a:schemeClr val="accent1"/>
                </a:solidFill>
              </a:rPr>
              <a:t> October 2018</a:t>
            </a:r>
          </a:p>
          <a:p>
            <a:pPr marL="0" indent="0">
              <a:buNone/>
            </a:pPr>
            <a:endParaRPr lang="en-GB" dirty="0" smtClean="0">
              <a:solidFill>
                <a:schemeClr val="accent1"/>
              </a:solidFill>
            </a:endParaRPr>
          </a:p>
          <a:p>
            <a:pPr marL="0" indent="0">
              <a:buNone/>
            </a:pPr>
            <a:endParaRPr lang="en-GB" dirty="0" smtClean="0">
              <a:solidFill>
                <a:schemeClr val="accent1"/>
              </a:solidFill>
            </a:endParaRPr>
          </a:p>
          <a:p>
            <a:r>
              <a:rPr lang="en-GB" dirty="0" smtClean="0">
                <a:solidFill>
                  <a:schemeClr val="accent1"/>
                </a:solidFill>
              </a:rPr>
              <a:t>These documents will be updated, tracked and published weekly on Xoserve.com</a:t>
            </a:r>
          </a:p>
          <a:p>
            <a:pPr lvl="1"/>
            <a:endParaRPr lang="en-GB" dirty="0">
              <a:solidFill>
                <a:schemeClr val="accent1"/>
              </a:solidFill>
            </a:endParaRPr>
          </a:p>
          <a:p>
            <a:pPr marL="457200" lvl="1" indent="0">
              <a:buNone/>
            </a:pPr>
            <a:endParaRPr lang="en-GB" dirty="0" smtClean="0">
              <a:solidFill>
                <a:schemeClr val="accent1"/>
              </a:solidFill>
            </a:endParaRPr>
          </a:p>
          <a:p>
            <a:pPr marL="0" indent="0">
              <a:buNone/>
            </a:pPr>
            <a:endParaRPr lang="en-GB" dirty="0">
              <a:solidFill>
                <a:srgbClr val="FF000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552294519"/>
              </p:ext>
            </p:extLst>
          </p:nvPr>
        </p:nvGraphicFramePr>
        <p:xfrm>
          <a:off x="827584" y="1131590"/>
          <a:ext cx="914400" cy="792163"/>
        </p:xfrm>
        <a:graphic>
          <a:graphicData uri="http://schemas.openxmlformats.org/presentationml/2006/ole">
            <mc:AlternateContent xmlns:mc="http://schemas.openxmlformats.org/markup-compatibility/2006">
              <mc:Choice xmlns:v="urn:schemas-microsoft-com:vml" Requires="v">
                <p:oleObj spid="_x0000_s1084" name="Worksheet" showAsIcon="1" r:id="rId3" imgW="914400" imgH="792360" progId="Excel.Sheet.12">
                  <p:embed/>
                </p:oleObj>
              </mc:Choice>
              <mc:Fallback>
                <p:oleObj name="Worksheet" showAsIcon="1" r:id="rId3" imgW="914400" imgH="792360" progId="Excel.Sheet.12">
                  <p:embed/>
                  <p:pic>
                    <p:nvPicPr>
                      <p:cNvPr id="0" name=""/>
                      <p:cNvPicPr/>
                      <p:nvPr/>
                    </p:nvPicPr>
                    <p:blipFill>
                      <a:blip r:embed="rId4"/>
                      <a:stretch>
                        <a:fillRect/>
                      </a:stretch>
                    </p:blipFill>
                    <p:spPr>
                      <a:xfrm>
                        <a:off x="827584" y="1131590"/>
                        <a:ext cx="914400" cy="7921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54022542"/>
              </p:ext>
            </p:extLst>
          </p:nvPr>
        </p:nvGraphicFramePr>
        <p:xfrm>
          <a:off x="467544" y="2427734"/>
          <a:ext cx="914400" cy="792163"/>
        </p:xfrm>
        <a:graphic>
          <a:graphicData uri="http://schemas.openxmlformats.org/presentationml/2006/ole">
            <mc:AlternateContent xmlns:mc="http://schemas.openxmlformats.org/markup-compatibility/2006">
              <mc:Choice xmlns:v="urn:schemas-microsoft-com:vml" Requires="v">
                <p:oleObj spid="_x0000_s1085"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467544" y="242773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546536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588E8A49059D4B92A0753744C98138" ma:contentTypeVersion="0" ma:contentTypeDescription="Create a new document." ma:contentTypeScope="" ma:versionID="b432480649562d7518ba1a35fb1b2ea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816BD45-1F0F-47D0-B7A9-6D6F1B37FA54}">
  <ds:schemaRefs>
    <ds:schemaRef ds:uri="http://purl.org/dc/terms/"/>
    <ds:schemaRef ds:uri="http://schemas.microsoft.com/office/2006/documentManagement/type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E0FB764B-4231-4FE4-B230-B5D1B1ACE1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22866</TotalTime>
  <Words>1537</Words>
  <Application>Microsoft Office PowerPoint</Application>
  <PresentationFormat>On-screen Show (16:9)</PresentationFormat>
  <Paragraphs>248</Paragraphs>
  <Slides>9</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xoserve templates</vt:lpstr>
      <vt:lpstr>1_xoserve templates</vt:lpstr>
      <vt:lpstr>Worksheet</vt:lpstr>
      <vt:lpstr>Amendment Invoice Task Force Progress Report</vt:lpstr>
      <vt:lpstr>Background</vt:lpstr>
      <vt:lpstr>Task Force Focus Areas (Workstreams)</vt:lpstr>
      <vt:lpstr>Amendment Task Force: dashboard </vt:lpstr>
      <vt:lpstr>Amendment Invoice – Resolution Plan</vt:lpstr>
      <vt:lpstr>PowerPoint Presentation</vt:lpstr>
      <vt:lpstr>BAU Stream Update </vt:lpstr>
      <vt:lpstr>RCA Stream Actions </vt:lpstr>
      <vt:lpstr>Defect and Exclusions Resolution Plan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546</cp:revision>
  <cp:lastPrinted>2018-10-02T13:14:32Z</cp:lastPrinted>
  <dcterms:created xsi:type="dcterms:W3CDTF">2011-09-20T14:58:41Z</dcterms:created>
  <dcterms:modified xsi:type="dcterms:W3CDTF">2018-11-07T10:45:06Z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-1035962919</vt:i4>
  </property>
  <property fmtid="{D5CDD505-2E9C-101B-9397-08002B2CF9AE}" pid="4" name="_NewReviewCycle">
    <vt:lpwstr/>
  </property>
  <property fmtid="{D5CDD505-2E9C-101B-9397-08002B2CF9AE}" pid="5" name="_EmailSubject">
    <vt:lpwstr>ASP/AML WebEx</vt:lpwstr>
  </property>
  <property fmtid="{D5CDD505-2E9C-101B-9397-08002B2CF9AE}" pid="6" name="_AuthorEmail">
    <vt:lpwstr>messenger@webex.com</vt:lpwstr>
  </property>
  <property fmtid="{D5CDD505-2E9C-101B-9397-08002B2CF9AE}" pid="7" name="_AuthorEmailDisplayName">
    <vt:lpwstr>webex</vt:lpwstr>
  </property>
  <property fmtid="{D5CDD505-2E9C-101B-9397-08002B2CF9AE}" pid="8" name="ContentTypeId">
    <vt:lpwstr>0x0101004D588E8A49059D4B92A0753744C98138</vt:lpwstr>
  </property>
  <property fmtid="{D5CDD505-2E9C-101B-9397-08002B2CF9AE}" pid="9" name="_PreviousAdHocReviewCycleID">
    <vt:i4>-1035962919</vt:i4>
  </property>
</Properties>
</file>