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303" r:id="rId6"/>
    <p:sldId id="299" r:id="rId7"/>
    <p:sldId id="300" r:id="rId8"/>
    <p:sldId id="301" r:id="rId9"/>
    <p:sldId id="302" r:id="rId10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62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CDSP Service Document amendment - </a:t>
            </a:r>
            <a:br>
              <a:rPr lang="en-GB" dirty="0" smtClean="0"/>
            </a:br>
            <a:r>
              <a:rPr lang="en-GB" dirty="0" smtClean="0"/>
              <a:t>high-level activity description*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290650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Does not apply to all parts of the UK Link Manual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CDSP Service 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Defined in GT D 3.1.4 (a) (i) – (viii)</a:t>
            </a:r>
          </a:p>
          <a:p>
            <a:pPr lvl="1"/>
            <a:r>
              <a:rPr lang="en-GB" dirty="0" smtClean="0"/>
              <a:t>CDSP Service Description (including Service Description Table)</a:t>
            </a:r>
          </a:p>
          <a:p>
            <a:pPr lvl="1"/>
            <a:r>
              <a:rPr lang="en-GB" dirty="0" smtClean="0"/>
              <a:t>Budget and Charging Methodology</a:t>
            </a:r>
          </a:p>
          <a:p>
            <a:pPr lvl="1"/>
            <a:r>
              <a:rPr lang="en-GB" dirty="0" smtClean="0"/>
              <a:t>Credit Policy</a:t>
            </a:r>
          </a:p>
          <a:p>
            <a:pPr lvl="1"/>
            <a:r>
              <a:rPr lang="en-GB" dirty="0" smtClean="0"/>
              <a:t>UK Link Manual</a:t>
            </a:r>
          </a:p>
          <a:p>
            <a:pPr lvl="1"/>
            <a:r>
              <a:rPr lang="en-GB" dirty="0" smtClean="0"/>
              <a:t>Change Management Procedures</a:t>
            </a:r>
          </a:p>
          <a:p>
            <a:pPr lvl="1"/>
            <a:r>
              <a:rPr lang="en-GB" dirty="0" smtClean="0"/>
              <a:t>Contract Management Arrangements</a:t>
            </a:r>
          </a:p>
          <a:p>
            <a:pPr lvl="1"/>
            <a:r>
              <a:rPr lang="en-GB" dirty="0" smtClean="0"/>
              <a:t>Third Party and Additional Services Policy</a:t>
            </a:r>
          </a:p>
          <a:p>
            <a:pPr lvl="1"/>
            <a:r>
              <a:rPr lang="en-GB" dirty="0" smtClean="0"/>
              <a:t>Transitional Arrangements Document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44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51520" y="555526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51520" y="1491630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23528" y="3147814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9512" y="4299942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511660" y="555526"/>
            <a:ext cx="36004" cy="3744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3339" y="699542"/>
            <a:ext cx="1246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Mod Proposer</a:t>
            </a:r>
            <a:endParaRPr lang="en-GB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0352" y="1832506"/>
            <a:ext cx="1297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Mod development</a:t>
            </a:r>
            <a:endParaRPr lang="en-GB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435846"/>
            <a:ext cx="1220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DSC Compliance Manager</a:t>
            </a:r>
            <a:endParaRPr lang="en-GB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51175" y="608950"/>
            <a:ext cx="20567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Raise mod with CDSP Service Document amendments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59731" y="1672168"/>
            <a:ext cx="1764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Develop mod and CDSP Service Document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52320" y="3435846"/>
            <a:ext cx="1475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Issue Notice of Amendment to all Parties</a:t>
            </a:r>
            <a:endParaRPr lang="en-GB" sz="1400" b="1" dirty="0"/>
          </a:p>
        </p:txBody>
      </p:sp>
      <p:cxnSp>
        <p:nvCxnSpPr>
          <p:cNvPr id="13" name="Curved Connector 12"/>
          <p:cNvCxnSpPr>
            <a:stCxn id="10" idx="2"/>
            <a:endCxn id="11" idx="1"/>
          </p:cNvCxnSpPr>
          <p:nvPr/>
        </p:nvCxnSpPr>
        <p:spPr>
          <a:xfrm rot="5400000">
            <a:off x="2072693" y="1434653"/>
            <a:ext cx="693886" cy="519809"/>
          </a:xfrm>
          <a:prstGeom prst="curvedConnector4">
            <a:avLst>
              <a:gd name="adj1" fmla="val 23387"/>
              <a:gd name="adj2" fmla="val 14397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2"/>
            <a:endCxn id="18" idx="1"/>
          </p:cNvCxnSpPr>
          <p:nvPr/>
        </p:nvCxnSpPr>
        <p:spPr>
          <a:xfrm rot="16200000" flipH="1">
            <a:off x="3001440" y="2451222"/>
            <a:ext cx="314807" cy="23402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20" idx="3"/>
            <a:endCxn id="12" idx="1"/>
          </p:cNvCxnSpPr>
          <p:nvPr/>
        </p:nvCxnSpPr>
        <p:spPr>
          <a:xfrm>
            <a:off x="7020272" y="3805178"/>
            <a:ext cx="432048" cy="12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18" idx="3"/>
            <a:endCxn id="19" idx="1"/>
          </p:cNvCxnSpPr>
          <p:nvPr/>
        </p:nvCxnSpPr>
        <p:spPr>
          <a:xfrm>
            <a:off x="4589361" y="2725639"/>
            <a:ext cx="486695" cy="11033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496" y="123478"/>
            <a:ext cx="9187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1. Activity diagram – UNC Modification includes CDSP Service Document Change*</a:t>
            </a:r>
            <a:endParaRPr lang="en-GB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75856" y="2571750"/>
            <a:ext cx="1313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Consultation</a:t>
            </a:r>
            <a:endParaRPr lang="en-GB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76056" y="2574359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Approval and implementation</a:t>
            </a:r>
            <a:endParaRPr lang="en-GB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3435846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Update CDSP Service Document as required and publish</a:t>
            </a:r>
            <a:endParaRPr lang="en-GB" sz="1400" b="1" dirty="0"/>
          </a:p>
        </p:txBody>
      </p:sp>
      <p:cxnSp>
        <p:nvCxnSpPr>
          <p:cNvPr id="21" name="Curved Connector 20"/>
          <p:cNvCxnSpPr>
            <a:stCxn id="19" idx="2"/>
            <a:endCxn id="20" idx="0"/>
          </p:cNvCxnSpPr>
          <p:nvPr/>
        </p:nvCxnSpPr>
        <p:spPr>
          <a:xfrm rot="16200000" flipH="1">
            <a:off x="5735015" y="3230708"/>
            <a:ext cx="338267" cy="7200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3339" y="4515966"/>
            <a:ext cx="60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Reference is Change Management Procedures clause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20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51520" y="699542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51520" y="1275606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23528" y="1851670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1520" y="3219822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367644" y="699542"/>
            <a:ext cx="36004" cy="4320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843558"/>
            <a:ext cx="1246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Mod Proposer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275606"/>
            <a:ext cx="1214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Mod development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851670"/>
            <a:ext cx="11020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DSC Compliance Manager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5151" y="843558"/>
            <a:ext cx="10486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Raise mod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5716" y="1384136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Develop mod 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4328" y="351848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Issue CCN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cxnSp>
        <p:nvCxnSpPr>
          <p:cNvPr id="13" name="Curved Connector 12"/>
          <p:cNvCxnSpPr>
            <a:stCxn id="10" idx="2"/>
            <a:endCxn id="11" idx="0"/>
          </p:cNvCxnSpPr>
          <p:nvPr/>
        </p:nvCxnSpPr>
        <p:spPr>
          <a:xfrm rot="16200000" flipH="1">
            <a:off x="2168221" y="942574"/>
            <a:ext cx="232801" cy="65032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3"/>
            <a:endCxn id="18" idx="1"/>
          </p:cNvCxnSpPr>
          <p:nvPr/>
        </p:nvCxnSpPr>
        <p:spPr>
          <a:xfrm>
            <a:off x="3203848" y="1538025"/>
            <a:ext cx="440860" cy="3548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20" idx="3"/>
            <a:endCxn id="12" idx="0"/>
          </p:cNvCxnSpPr>
          <p:nvPr/>
        </p:nvCxnSpPr>
        <p:spPr>
          <a:xfrm>
            <a:off x="7092280" y="2293010"/>
            <a:ext cx="900100" cy="122547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18" idx="3"/>
            <a:endCxn id="19" idx="1"/>
          </p:cNvCxnSpPr>
          <p:nvPr/>
        </p:nvCxnSpPr>
        <p:spPr>
          <a:xfrm>
            <a:off x="4785434" y="1573511"/>
            <a:ext cx="632845" cy="3571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4317" y="179348"/>
            <a:ext cx="8436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</a:rPr>
              <a:t>2. Activity diagram – UNC Modification does not include CDSP Service Document Change but creates the need for amendment</a:t>
            </a:r>
            <a:endParaRPr lang="en-GB" sz="1600" b="1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44708" y="1419622"/>
            <a:ext cx="114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Consultation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8279" y="1347614"/>
            <a:ext cx="1385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Approval and implementation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64585" y="1923678"/>
            <a:ext cx="19276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Update CDSP Service Document as required and publish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6" y="2715766"/>
            <a:ext cx="1476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Change Proposal Proposer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8216" y="2715766"/>
            <a:ext cx="1007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Raise CP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78499" y="3354074"/>
            <a:ext cx="1093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Develop CP and CDSP Service Document 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89856" y="2685702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695" y="3426082"/>
            <a:ext cx="12869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Change Proposal Development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cxnSp>
        <p:nvCxnSpPr>
          <p:cNvPr id="26" name="Curved Connector 25"/>
          <p:cNvCxnSpPr>
            <a:stCxn id="22" idx="2"/>
            <a:endCxn id="23" idx="1"/>
          </p:cNvCxnSpPr>
          <p:nvPr/>
        </p:nvCxnSpPr>
        <p:spPr>
          <a:xfrm rot="5400000">
            <a:off x="1461456" y="3240587"/>
            <a:ext cx="807585" cy="373497"/>
          </a:xfrm>
          <a:prstGeom prst="curvedConnector4">
            <a:avLst>
              <a:gd name="adj1" fmla="val 20464"/>
              <a:gd name="adj2" fmla="val 16120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91237" y="3282066"/>
            <a:ext cx="17733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Issue CDSP Service Document amendment for consultation to CMs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0699" y="4353366"/>
            <a:ext cx="1597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DSC Contract Managers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53339" y="4363189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38570" y="4498631"/>
            <a:ext cx="758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Review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cxnSp>
        <p:nvCxnSpPr>
          <p:cNvPr id="31" name="Curved Connector 30"/>
          <p:cNvCxnSpPr>
            <a:stCxn id="27" idx="2"/>
            <a:endCxn id="30" idx="1"/>
          </p:cNvCxnSpPr>
          <p:nvPr/>
        </p:nvCxnSpPr>
        <p:spPr>
          <a:xfrm rot="16200000" flipH="1">
            <a:off x="4300067" y="4214016"/>
            <a:ext cx="416347" cy="460659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92080" y="3354074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</a:rPr>
              <a:t>Progress review comments as required</a:t>
            </a:r>
            <a:endParaRPr lang="en-GB" sz="1400" b="1" dirty="0">
              <a:latin typeface="Calibri" panose="020F0502020204030204" pitchFamily="34" charset="0"/>
            </a:endParaRPr>
          </a:p>
        </p:txBody>
      </p:sp>
      <p:cxnSp>
        <p:nvCxnSpPr>
          <p:cNvPr id="33" name="Curved Connector 32"/>
          <p:cNvCxnSpPr>
            <a:stCxn id="32" idx="0"/>
            <a:endCxn id="20" idx="2"/>
          </p:cNvCxnSpPr>
          <p:nvPr/>
        </p:nvCxnSpPr>
        <p:spPr>
          <a:xfrm rot="5400000" flipH="1" flipV="1">
            <a:off x="5670424" y="2896066"/>
            <a:ext cx="691732" cy="22428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30" idx="3"/>
            <a:endCxn id="32" idx="2"/>
          </p:cNvCxnSpPr>
          <p:nvPr/>
        </p:nvCxnSpPr>
        <p:spPr>
          <a:xfrm flipV="1">
            <a:off x="5496873" y="4308181"/>
            <a:ext cx="407275" cy="344339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23" idx="3"/>
            <a:endCxn id="27" idx="1"/>
          </p:cNvCxnSpPr>
          <p:nvPr/>
        </p:nvCxnSpPr>
        <p:spPr>
          <a:xfrm flipV="1">
            <a:off x="2771800" y="3759120"/>
            <a:ext cx="619437" cy="7200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5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23528" y="699542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51520" y="2859782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583668" y="699542"/>
            <a:ext cx="36004" cy="4248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5771" y="843558"/>
            <a:ext cx="1235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DSC Compliance Manager</a:t>
            </a:r>
            <a:endParaRPr lang="en-GB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320007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Issue CCN</a:t>
            </a:r>
            <a:endParaRPr lang="en-GB" sz="1400" b="1" dirty="0"/>
          </a:p>
        </p:txBody>
      </p:sp>
      <p:cxnSp>
        <p:nvCxnSpPr>
          <p:cNvPr id="7" name="Curved Connector 6"/>
          <p:cNvCxnSpPr>
            <a:stCxn id="9" idx="2"/>
            <a:endCxn id="6" idx="0"/>
          </p:cNvCxnSpPr>
          <p:nvPr/>
        </p:nvCxnSpPr>
        <p:spPr>
          <a:xfrm rot="16200000" flipH="1">
            <a:off x="7521878" y="2549554"/>
            <a:ext cx="1258977" cy="4206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5842" y="179348"/>
            <a:ext cx="8998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3. Activity diagram – Change Proposal requires CDSP Service Document Change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40191" y="771549"/>
            <a:ext cx="13802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Update CDSP Service Document as required and publish</a:t>
            </a:r>
            <a:endParaRPr lang="en-GB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727" y="2139702"/>
            <a:ext cx="12869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Change Proposal Proposer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48645" y="2174216"/>
            <a:ext cx="816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Raise CP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74543" y="3003798"/>
            <a:ext cx="13813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Develop CP and CDSP Service Document </a:t>
            </a:r>
            <a:endParaRPr lang="en-GB" sz="1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51520" y="2067694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1520" y="3094315"/>
            <a:ext cx="1430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Change Proposal Development</a:t>
            </a:r>
            <a:endParaRPr lang="en-GB" sz="1400" b="1" dirty="0"/>
          </a:p>
        </p:txBody>
      </p:sp>
      <p:cxnSp>
        <p:nvCxnSpPr>
          <p:cNvPr id="15" name="Curved Connector 14"/>
          <p:cNvCxnSpPr>
            <a:stCxn id="11" idx="2"/>
            <a:endCxn id="12" idx="1"/>
          </p:cNvCxnSpPr>
          <p:nvPr/>
        </p:nvCxnSpPr>
        <p:spPr>
          <a:xfrm rot="5400000">
            <a:off x="1770167" y="2786369"/>
            <a:ext cx="891137" cy="282384"/>
          </a:xfrm>
          <a:prstGeom prst="curvedConnector4">
            <a:avLst>
              <a:gd name="adj1" fmla="val 29277"/>
              <a:gd name="adj2" fmla="val 18095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7924" y="2931790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Issue CDSP Service Document amendment for consultation to CMs</a:t>
            </a:r>
            <a:endParaRPr lang="en-GB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1520" y="4155926"/>
            <a:ext cx="143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DSC Contract Managers</a:t>
            </a:r>
            <a:endParaRPr lang="en-GB" sz="1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3339" y="4083918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78014" y="4299942"/>
            <a:ext cx="862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Review</a:t>
            </a:r>
            <a:endParaRPr lang="en-GB" sz="1400" b="1" dirty="0"/>
          </a:p>
        </p:txBody>
      </p:sp>
      <p:cxnSp>
        <p:nvCxnSpPr>
          <p:cNvPr id="20" name="Curved Connector 19"/>
          <p:cNvCxnSpPr>
            <a:stCxn id="16" idx="2"/>
            <a:endCxn id="19" idx="1"/>
          </p:cNvCxnSpPr>
          <p:nvPr/>
        </p:nvCxnSpPr>
        <p:spPr>
          <a:xfrm rot="16200000" flipH="1">
            <a:off x="4649052" y="4024869"/>
            <a:ext cx="567934" cy="28999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88124" y="825555"/>
            <a:ext cx="1476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Progress review comments as required</a:t>
            </a:r>
            <a:endParaRPr lang="en-GB" sz="1400" b="1" dirty="0"/>
          </a:p>
        </p:txBody>
      </p:sp>
      <p:cxnSp>
        <p:nvCxnSpPr>
          <p:cNvPr id="22" name="Curved Connector 21"/>
          <p:cNvCxnSpPr>
            <a:stCxn id="21" idx="3"/>
            <a:endCxn id="9" idx="1"/>
          </p:cNvCxnSpPr>
          <p:nvPr/>
        </p:nvCxnSpPr>
        <p:spPr>
          <a:xfrm>
            <a:off x="7164288" y="1302609"/>
            <a:ext cx="275903" cy="5371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9" idx="3"/>
            <a:endCxn id="21" idx="2"/>
          </p:cNvCxnSpPr>
          <p:nvPr/>
        </p:nvCxnSpPr>
        <p:spPr>
          <a:xfrm flipV="1">
            <a:off x="5940152" y="1779662"/>
            <a:ext cx="486054" cy="2674169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2" idx="3"/>
            <a:endCxn id="16" idx="1"/>
          </p:cNvCxnSpPr>
          <p:nvPr/>
        </p:nvCxnSpPr>
        <p:spPr>
          <a:xfrm>
            <a:off x="3455876" y="3373130"/>
            <a:ext cx="432048" cy="3571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9512" y="4948014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6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23528" y="915566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51520" y="2571750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475654" y="915566"/>
            <a:ext cx="7201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9512" y="980728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DSC Compliance Manager</a:t>
            </a:r>
            <a:endParaRPr lang="en-GB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291204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Issue CCN</a:t>
            </a:r>
            <a:endParaRPr lang="en-GB" sz="1400" b="1" dirty="0"/>
          </a:p>
        </p:txBody>
      </p:sp>
      <p:cxnSp>
        <p:nvCxnSpPr>
          <p:cNvPr id="7" name="Curved Connector 6"/>
          <p:cNvCxnSpPr>
            <a:stCxn id="9" idx="2"/>
            <a:endCxn id="6" idx="0"/>
          </p:cNvCxnSpPr>
          <p:nvPr/>
        </p:nvCxnSpPr>
        <p:spPr>
          <a:xfrm rot="16200000" flipH="1">
            <a:off x="7737708" y="2513356"/>
            <a:ext cx="707181" cy="90195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1" y="18864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4. Activity diagram – Change Proposal specifically for  CDSP Service Document Change only e.g. housekeeping update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71930" y="1250757"/>
            <a:ext cx="1548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Update CDSP Service Document as required and publish</a:t>
            </a:r>
            <a:endParaRPr lang="en-GB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8591" y="1393031"/>
            <a:ext cx="1001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Raise CP</a:t>
            </a:r>
            <a:endParaRPr lang="en-GB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2643758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Agree CR progression (EQR and BER not </a:t>
            </a:r>
            <a:r>
              <a:rPr lang="en-GB" sz="1400" b="1" dirty="0" err="1" smtClean="0"/>
              <a:t>reqd</a:t>
            </a:r>
            <a:r>
              <a:rPr lang="en-GB" sz="1400" b="1" dirty="0" smtClean="0"/>
              <a:t>)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6703" y="2806283"/>
            <a:ext cx="1358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Change Proposal Development</a:t>
            </a:r>
            <a:endParaRPr lang="en-GB" sz="1400" b="1" dirty="0"/>
          </a:p>
        </p:txBody>
      </p:sp>
      <p:cxnSp>
        <p:nvCxnSpPr>
          <p:cNvPr id="13" name="Curved Connector 12"/>
          <p:cNvCxnSpPr>
            <a:stCxn id="10" idx="2"/>
            <a:endCxn id="11" idx="1"/>
          </p:cNvCxnSpPr>
          <p:nvPr/>
        </p:nvCxnSpPr>
        <p:spPr>
          <a:xfrm rot="5400000">
            <a:off x="1343446" y="2265066"/>
            <a:ext cx="1420004" cy="291488"/>
          </a:xfrm>
          <a:prstGeom prst="curvedConnector4">
            <a:avLst>
              <a:gd name="adj1" fmla="val 33202"/>
              <a:gd name="adj2" fmla="val 17842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35252" y="2787774"/>
            <a:ext cx="21888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Issue CDSP Service Document amendment for consultation to CMs</a:t>
            </a:r>
            <a:endParaRPr lang="en-GB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496" y="3993326"/>
            <a:ext cx="143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DSC Contract Managers</a:t>
            </a:r>
            <a:endParaRPr lang="en-GB" sz="1400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3339" y="3867894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25986" y="4208189"/>
            <a:ext cx="898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Review</a:t>
            </a:r>
            <a:endParaRPr lang="en-GB" sz="1400" b="1" dirty="0"/>
          </a:p>
        </p:txBody>
      </p:sp>
      <p:cxnSp>
        <p:nvCxnSpPr>
          <p:cNvPr id="18" name="Curved Connector 17"/>
          <p:cNvCxnSpPr>
            <a:stCxn id="14" idx="2"/>
            <a:endCxn id="17" idx="1"/>
          </p:cNvCxnSpPr>
          <p:nvPr/>
        </p:nvCxnSpPr>
        <p:spPr>
          <a:xfrm rot="16200000" flipH="1">
            <a:off x="4310018" y="3846110"/>
            <a:ext cx="835640" cy="19629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80112" y="1250757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Progress review comments as required</a:t>
            </a:r>
            <a:endParaRPr lang="en-GB" sz="1400" b="1" dirty="0"/>
          </a:p>
        </p:txBody>
      </p:sp>
      <p:cxnSp>
        <p:nvCxnSpPr>
          <p:cNvPr id="20" name="Curved Connector 19"/>
          <p:cNvCxnSpPr>
            <a:stCxn id="19" idx="3"/>
            <a:endCxn id="9" idx="1"/>
          </p:cNvCxnSpPr>
          <p:nvPr/>
        </p:nvCxnSpPr>
        <p:spPr>
          <a:xfrm>
            <a:off x="6804248" y="1727811"/>
            <a:ext cx="467682" cy="127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7" idx="3"/>
            <a:endCxn id="19" idx="2"/>
          </p:cNvCxnSpPr>
          <p:nvPr/>
        </p:nvCxnSpPr>
        <p:spPr>
          <a:xfrm flipV="1">
            <a:off x="5724128" y="2204864"/>
            <a:ext cx="468052" cy="215721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1" idx="3"/>
            <a:endCxn id="14" idx="1"/>
          </p:cNvCxnSpPr>
          <p:nvPr/>
        </p:nvCxnSpPr>
        <p:spPr>
          <a:xfrm>
            <a:off x="3131840" y="3120812"/>
            <a:ext cx="403412" cy="3629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9512" y="4948014"/>
            <a:ext cx="84969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21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326</Words>
  <Application>Microsoft Office PowerPoint</Application>
  <PresentationFormat>On-screen Show (16:9)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CDSP Service Document amendment -  high-level activity description*</vt:lpstr>
      <vt:lpstr>CDSP Service Documents</vt:lpstr>
      <vt:lpstr>PowerPoint Presentation</vt:lpstr>
      <vt:lpstr>PowerPoint Presentation</vt:lpstr>
      <vt:lpstr>PowerPoint Presentation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58</cp:revision>
  <cp:lastPrinted>2018-10-31T15:15:04Z</cp:lastPrinted>
  <dcterms:created xsi:type="dcterms:W3CDTF">2018-09-02T17:12:15Z</dcterms:created>
  <dcterms:modified xsi:type="dcterms:W3CDTF">2018-11-09T12:38:54Z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-1730548218</vt:i4>
  </property>
  <property fmtid="{D5CDD505-2E9C-101B-9397-08002B2CF9AE}" pid="3" name="_NewReviewCycle">
    <vt:lpwstr/>
  </property>
  <property fmtid="{D5CDD505-2E9C-101B-9397-08002B2CF9AE}" pid="4" name="_EmailSubject">
    <vt:lpwstr>EXT || RE: Publication for CoMC</vt:lpwstr>
  </property>
  <property fmtid="{D5CDD505-2E9C-101B-9397-08002B2CF9AE}" pid="5" name="_AuthorEmail">
    <vt:lpwstr>Michael.Orsler@xoserve.com</vt:lpwstr>
  </property>
  <property fmtid="{D5CDD505-2E9C-101B-9397-08002B2CF9AE}" pid="6" name="_AuthorEmailDisplayName">
    <vt:lpwstr>Orsler, Michael</vt:lpwstr>
  </property>
  <property fmtid="{D5CDD505-2E9C-101B-9397-08002B2CF9AE}" pid="7" name="_PreviousAdHocReviewCycleID">
    <vt:i4>-496417916</vt:i4>
  </property>
  <property fmtid="{D5CDD505-2E9C-101B-9397-08002B2CF9AE}" pid="8" name="ContentTypeId">
    <vt:lpwstr>0x0101006E927B77B7F39148B9CB17AE711C8D35</vt:lpwstr>
  </property>
</Properties>
</file>