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6" r:id="rId6"/>
    <p:sldId id="321" r:id="rId7"/>
    <p:sldId id="319" r:id="rId8"/>
    <p:sldId id="322" r:id="rId9"/>
    <p:sldId id="323" r:id="rId10"/>
    <p:sldId id="324" r:id="rId11"/>
    <p:sldId id="278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 autoAdjust="0"/>
  </p:normalViewPr>
  <p:slideViewPr>
    <p:cSldViewPr snapToGrid="0" showGuides="1">
      <p:cViewPr>
        <p:scale>
          <a:sx n="60" d="100"/>
          <a:sy n="60" d="100"/>
        </p:scale>
        <p:origin x="-12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0" d="100"/>
          <a:sy n="80" d="100"/>
        </p:scale>
        <p:origin x="22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488BD-54B6-4BC4-9503-A7341ACEDB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6E6A7A-1BA9-4CF2-89D7-5C5B87736C4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400" b="1" dirty="0" smtClean="0">
              <a:solidFill>
                <a:srgbClr val="C00000"/>
              </a:solidFill>
            </a:rPr>
            <a:t>UNC</a:t>
          </a:r>
        </a:p>
        <a:p>
          <a:r>
            <a:rPr lang="en-GB" sz="2400" b="1" dirty="0" smtClean="0">
              <a:solidFill>
                <a:srgbClr val="C00000"/>
              </a:solidFill>
            </a:rPr>
            <a:t>Mod</a:t>
          </a:r>
          <a:endParaRPr lang="en-GB" sz="2400" b="1" dirty="0">
            <a:solidFill>
              <a:srgbClr val="C00000"/>
            </a:solidFill>
          </a:endParaRPr>
        </a:p>
      </dgm:t>
    </dgm:pt>
    <dgm:pt modelId="{AB043C45-EC90-4BFA-B081-FDF556E138D4}" type="parTrans" cxnId="{EF87B1B4-AE3A-414D-9D9F-4DA875CBA5CD}">
      <dgm:prSet/>
      <dgm:spPr/>
      <dgm:t>
        <a:bodyPr/>
        <a:lstStyle/>
        <a:p>
          <a:endParaRPr lang="en-GB"/>
        </a:p>
      </dgm:t>
    </dgm:pt>
    <dgm:pt modelId="{8FE36E65-722B-4D7D-9724-A98EEA571E67}" type="sibTrans" cxnId="{EF87B1B4-AE3A-414D-9D9F-4DA875CBA5CD}">
      <dgm:prSet/>
      <dgm:spPr/>
      <dgm:t>
        <a:bodyPr/>
        <a:lstStyle/>
        <a:p>
          <a:endParaRPr lang="en-GB"/>
        </a:p>
      </dgm:t>
    </dgm:pt>
    <dgm:pt modelId="{4E6F8018-599D-4B79-9B26-181C5F6E7C53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600" dirty="0" smtClean="0"/>
            <a:t>Drawings</a:t>
          </a:r>
          <a:endParaRPr lang="en-GB" sz="1600" dirty="0"/>
        </a:p>
      </dgm:t>
    </dgm:pt>
    <dgm:pt modelId="{B9874064-5272-4EF9-BB07-EE4E351482FF}" type="parTrans" cxnId="{BAC9D8E5-9E9E-49EB-9146-D7C992F7C68D}">
      <dgm:prSet/>
      <dgm:spPr/>
      <dgm:t>
        <a:bodyPr/>
        <a:lstStyle/>
        <a:p>
          <a:endParaRPr lang="en-GB" dirty="0"/>
        </a:p>
      </dgm:t>
    </dgm:pt>
    <dgm:pt modelId="{26A452ED-CB72-44D5-B174-FEB24F887161}" type="sibTrans" cxnId="{BAC9D8E5-9E9E-49EB-9146-D7C992F7C68D}">
      <dgm:prSet/>
      <dgm:spPr/>
      <dgm:t>
        <a:bodyPr/>
        <a:lstStyle/>
        <a:p>
          <a:endParaRPr lang="en-GB"/>
        </a:p>
      </dgm:t>
    </dgm:pt>
    <dgm:pt modelId="{6BA8FC1D-7FAB-4688-868F-B44B8D551236}">
      <dgm:prSet phldrT="[Text]" custT="1"/>
      <dgm:spPr/>
      <dgm:t>
        <a:bodyPr/>
        <a:lstStyle/>
        <a:p>
          <a:r>
            <a:rPr lang="en-GB" sz="1500" dirty="0" smtClean="0"/>
            <a:t>Maint’ance</a:t>
          </a:r>
          <a:endParaRPr lang="en-GB" sz="1500" dirty="0"/>
        </a:p>
      </dgm:t>
    </dgm:pt>
    <dgm:pt modelId="{2EC608D3-A01D-4E9E-8873-350A94B99B07}" type="parTrans" cxnId="{6FFE4BD6-1359-4A59-9212-13C09AA72103}">
      <dgm:prSet/>
      <dgm:spPr/>
      <dgm:t>
        <a:bodyPr/>
        <a:lstStyle/>
        <a:p>
          <a:endParaRPr lang="en-GB" dirty="0"/>
        </a:p>
      </dgm:t>
    </dgm:pt>
    <dgm:pt modelId="{FAF6EF8B-0BE6-450F-BF74-90DA892DD29C}" type="sibTrans" cxnId="{6FFE4BD6-1359-4A59-9212-13C09AA72103}">
      <dgm:prSet/>
      <dgm:spPr/>
      <dgm:t>
        <a:bodyPr/>
        <a:lstStyle/>
        <a:p>
          <a:endParaRPr lang="en-GB"/>
        </a:p>
      </dgm:t>
    </dgm:pt>
    <dgm:pt modelId="{4A6EEEDD-4C03-45D3-A52D-D2C10EB0B80D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OAD Refresh</a:t>
          </a:r>
          <a:endParaRPr lang="en-GB" dirty="0">
            <a:solidFill>
              <a:schemeClr val="tx1"/>
            </a:solidFill>
          </a:endParaRPr>
        </a:p>
      </dgm:t>
    </dgm:pt>
    <dgm:pt modelId="{DF0E83D2-8997-4D48-9298-41359A0D14C8}" type="parTrans" cxnId="{77DCC139-EEDC-441C-914B-4F115234CA6B}">
      <dgm:prSet/>
      <dgm:spPr/>
      <dgm:t>
        <a:bodyPr/>
        <a:lstStyle/>
        <a:p>
          <a:endParaRPr lang="en-GB" dirty="0"/>
        </a:p>
      </dgm:t>
    </dgm:pt>
    <dgm:pt modelId="{D779CEFF-2DF8-4221-9F6D-55474B5EF1ED}" type="sibTrans" cxnId="{77DCC139-EEDC-441C-914B-4F115234CA6B}">
      <dgm:prSet/>
      <dgm:spPr/>
      <dgm:t>
        <a:bodyPr/>
        <a:lstStyle/>
        <a:p>
          <a:endParaRPr lang="en-GB"/>
        </a:p>
      </dgm:t>
    </dgm:pt>
    <dgm:pt modelId="{920722B2-8BA5-45FF-B219-690325607D7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Update SA</a:t>
          </a:r>
          <a:endParaRPr lang="en-GB" sz="1600" dirty="0">
            <a:solidFill>
              <a:schemeClr val="tx1"/>
            </a:solidFill>
          </a:endParaRPr>
        </a:p>
      </dgm:t>
    </dgm:pt>
    <dgm:pt modelId="{2FA9DC08-8C17-4878-9871-869D4A504298}" type="parTrans" cxnId="{CEDA9504-C1AB-45CE-B38A-5100B8E23657}">
      <dgm:prSet/>
      <dgm:spPr/>
      <dgm:t>
        <a:bodyPr/>
        <a:lstStyle/>
        <a:p>
          <a:endParaRPr lang="en-GB" dirty="0"/>
        </a:p>
      </dgm:t>
    </dgm:pt>
    <dgm:pt modelId="{F7E900FE-D9A6-40C7-B7E7-065C64E36897}" type="sibTrans" cxnId="{CEDA9504-C1AB-45CE-B38A-5100B8E23657}">
      <dgm:prSet/>
      <dgm:spPr/>
      <dgm:t>
        <a:bodyPr/>
        <a:lstStyle/>
        <a:p>
          <a:endParaRPr lang="en-GB"/>
        </a:p>
      </dgm:t>
    </dgm:pt>
    <dgm:pt modelId="{31B81234-F4FD-48D9-A230-CF5459EFC63C}">
      <dgm:prSet phldrT="[Text]" custT="1"/>
      <dgm:spPr>
        <a:solidFill>
          <a:schemeClr val="bg2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CNI</a:t>
          </a:r>
          <a:endParaRPr lang="en-GB" sz="1800" dirty="0">
            <a:solidFill>
              <a:schemeClr val="bg1"/>
            </a:solidFill>
          </a:endParaRPr>
        </a:p>
      </dgm:t>
    </dgm:pt>
    <dgm:pt modelId="{5F135F72-730F-48D4-B979-6AD91CEF65B4}" type="parTrans" cxnId="{8A1DEEDF-0788-47C3-88EC-47657C3BE0EE}">
      <dgm:prSet/>
      <dgm:spPr/>
      <dgm:t>
        <a:bodyPr/>
        <a:lstStyle/>
        <a:p>
          <a:endParaRPr lang="en-GB" dirty="0"/>
        </a:p>
      </dgm:t>
    </dgm:pt>
    <dgm:pt modelId="{9956E0A5-6DE8-480C-B102-8852EA2AA494}" type="sibTrans" cxnId="{8A1DEEDF-0788-47C3-88EC-47657C3BE0EE}">
      <dgm:prSet/>
      <dgm:spPr/>
      <dgm:t>
        <a:bodyPr/>
        <a:lstStyle/>
        <a:p>
          <a:endParaRPr lang="en-GB"/>
        </a:p>
      </dgm:t>
    </dgm:pt>
    <dgm:pt modelId="{EF22B5DF-3802-4908-8805-0A06F6097DFA}" type="pres">
      <dgm:prSet presAssocID="{4FB488BD-54B6-4BC4-9503-A7341ACEDB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174331-9914-4260-BA9F-413B77DFE065}" type="pres">
      <dgm:prSet presAssocID="{B66E6A7A-1BA9-4CF2-89D7-5C5B87736C45}" presName="centerShape" presStyleLbl="node0" presStyleIdx="0" presStyleCnt="1" custScaleX="126985" custScaleY="134468" custLinFactNeighborY="7312"/>
      <dgm:spPr/>
      <dgm:t>
        <a:bodyPr/>
        <a:lstStyle/>
        <a:p>
          <a:endParaRPr lang="en-GB"/>
        </a:p>
      </dgm:t>
    </dgm:pt>
    <dgm:pt modelId="{EB1F2CBB-55C8-426B-B6A9-279FC04ADF40}" type="pres">
      <dgm:prSet presAssocID="{5F135F72-730F-48D4-B979-6AD91CEF65B4}" presName="parTrans" presStyleLbl="sibTrans2D1" presStyleIdx="0" presStyleCnt="5" custAng="10800000"/>
      <dgm:spPr/>
      <dgm:t>
        <a:bodyPr/>
        <a:lstStyle/>
        <a:p>
          <a:endParaRPr lang="en-GB"/>
        </a:p>
      </dgm:t>
    </dgm:pt>
    <dgm:pt modelId="{D4F84B3B-35C5-4B73-B771-BA950A92B0D5}" type="pres">
      <dgm:prSet presAssocID="{5F135F72-730F-48D4-B979-6AD91CEF65B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F11B14DE-D129-4BC1-A846-A550919C0DE2}" type="pres">
      <dgm:prSet presAssocID="{31B81234-F4FD-48D9-A230-CF5459EFC63C}" presName="node" presStyleLbl="node1" presStyleIdx="0" presStyleCnt="5" custRadScaleRad="1009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A3778-DD1E-4B24-8E17-9C604863C21B}" type="pres">
      <dgm:prSet presAssocID="{B9874064-5272-4EF9-BB07-EE4E351482FF}" presName="parTrans" presStyleLbl="sibTrans2D1" presStyleIdx="1" presStyleCnt="5" custAng="10800000"/>
      <dgm:spPr/>
      <dgm:t>
        <a:bodyPr/>
        <a:lstStyle/>
        <a:p>
          <a:endParaRPr lang="en-GB"/>
        </a:p>
      </dgm:t>
    </dgm:pt>
    <dgm:pt modelId="{9E87939C-C5FB-49D1-8277-73A6C97F2FA3}" type="pres">
      <dgm:prSet presAssocID="{B9874064-5272-4EF9-BB07-EE4E351482F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261620D-0452-43D5-B187-53BC5F4F4395}" type="pres">
      <dgm:prSet presAssocID="{4E6F8018-599D-4B79-9B26-181C5F6E7C53}" presName="node" presStyleLbl="node1" presStyleIdx="1" presStyleCnt="5" custRadScaleRad="130455" custRadScaleInc="119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F47A0-A19F-4E8F-945C-8374C1C37FF8}" type="pres">
      <dgm:prSet presAssocID="{2EC608D3-A01D-4E9E-8873-350A94B99B07}" presName="parTrans" presStyleLbl="sibTrans2D1" presStyleIdx="2" presStyleCnt="5" custAng="10800000"/>
      <dgm:spPr/>
      <dgm:t>
        <a:bodyPr/>
        <a:lstStyle/>
        <a:p>
          <a:endParaRPr lang="en-GB"/>
        </a:p>
      </dgm:t>
    </dgm:pt>
    <dgm:pt modelId="{605D1519-2AF3-4AE1-8094-4A69476D1FA6}" type="pres">
      <dgm:prSet presAssocID="{2EC608D3-A01D-4E9E-8873-350A94B99B07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9801E24F-20E6-4CD4-8F44-C37DD54E4924}" type="pres">
      <dgm:prSet presAssocID="{6BA8FC1D-7FAB-4688-868F-B44B8D551236}" presName="node" presStyleLbl="node1" presStyleIdx="2" presStyleCnt="5" custRadScaleRad="126744" custRadScaleInc="-39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75CD9-9022-4A8D-8B2C-0179B1056ECD}" type="pres">
      <dgm:prSet presAssocID="{DF0E83D2-8997-4D48-9298-41359A0D14C8}" presName="parTrans" presStyleLbl="sibTrans2D1" presStyleIdx="3" presStyleCnt="5" custAng="10800000"/>
      <dgm:spPr/>
      <dgm:t>
        <a:bodyPr/>
        <a:lstStyle/>
        <a:p>
          <a:endParaRPr lang="en-GB"/>
        </a:p>
      </dgm:t>
    </dgm:pt>
    <dgm:pt modelId="{DC104A5C-1937-488D-8C42-47134AFC4225}" type="pres">
      <dgm:prSet presAssocID="{DF0E83D2-8997-4D48-9298-41359A0D14C8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8665697B-7138-40BF-804B-1795B96F8EC0}" type="pres">
      <dgm:prSet presAssocID="{4A6EEEDD-4C03-45D3-A52D-D2C10EB0B80D}" presName="node" presStyleLbl="node1" presStyleIdx="3" presStyleCnt="5" custRadScaleRad="125179" custRadScaleInc="381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C3B9B7-ACE5-4C73-8701-80FB69E0BBB9}" type="pres">
      <dgm:prSet presAssocID="{2FA9DC08-8C17-4878-9871-869D4A504298}" presName="parTrans" presStyleLbl="sibTrans2D1" presStyleIdx="4" presStyleCnt="5" custAng="10800000"/>
      <dgm:spPr/>
      <dgm:t>
        <a:bodyPr/>
        <a:lstStyle/>
        <a:p>
          <a:endParaRPr lang="en-GB"/>
        </a:p>
      </dgm:t>
    </dgm:pt>
    <dgm:pt modelId="{783A1B85-6919-486E-B5DC-13F5A05E565D}" type="pres">
      <dgm:prSet presAssocID="{2FA9DC08-8C17-4878-9871-869D4A50429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A458F3D2-4604-4ED9-B457-96EAD9187ACC}" type="pres">
      <dgm:prSet presAssocID="{920722B2-8BA5-45FF-B219-690325607D7D}" presName="node" presStyleLbl="node1" presStyleIdx="4" presStyleCnt="5" custRadScaleRad="128473" custRadScaleInc="-113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E9FB68-C895-4BFC-A41C-0F04765F7FDD}" type="presOf" srcId="{B9874064-5272-4EF9-BB07-EE4E351482FF}" destId="{93DA3778-DD1E-4B24-8E17-9C604863C21B}" srcOrd="0" destOrd="0" presId="urn:microsoft.com/office/officeart/2005/8/layout/radial5"/>
    <dgm:cxn modelId="{7EE4B61F-FB81-4D79-81FA-A8746DBBC1A1}" type="presOf" srcId="{920722B2-8BA5-45FF-B219-690325607D7D}" destId="{A458F3D2-4604-4ED9-B457-96EAD9187ACC}" srcOrd="0" destOrd="0" presId="urn:microsoft.com/office/officeart/2005/8/layout/radial5"/>
    <dgm:cxn modelId="{DAFA5812-3E97-46A9-8FFD-E0CC5BBDAC3A}" type="presOf" srcId="{2EC608D3-A01D-4E9E-8873-350A94B99B07}" destId="{605D1519-2AF3-4AE1-8094-4A69476D1FA6}" srcOrd="1" destOrd="0" presId="urn:microsoft.com/office/officeart/2005/8/layout/radial5"/>
    <dgm:cxn modelId="{F34E1E3C-B692-42DE-B60B-71B3978E48D2}" type="presOf" srcId="{B66E6A7A-1BA9-4CF2-89D7-5C5B87736C45}" destId="{70174331-9914-4260-BA9F-413B77DFE065}" srcOrd="0" destOrd="0" presId="urn:microsoft.com/office/officeart/2005/8/layout/radial5"/>
    <dgm:cxn modelId="{EF87B1B4-AE3A-414D-9D9F-4DA875CBA5CD}" srcId="{4FB488BD-54B6-4BC4-9503-A7341ACEDB92}" destId="{B66E6A7A-1BA9-4CF2-89D7-5C5B87736C45}" srcOrd="0" destOrd="0" parTransId="{AB043C45-EC90-4BFA-B081-FDF556E138D4}" sibTransId="{8FE36E65-722B-4D7D-9724-A98EEA571E67}"/>
    <dgm:cxn modelId="{A120598A-B9B1-4887-924E-55DE1F4FE995}" type="presOf" srcId="{4FB488BD-54B6-4BC4-9503-A7341ACEDB92}" destId="{EF22B5DF-3802-4908-8805-0A06F6097DFA}" srcOrd="0" destOrd="0" presId="urn:microsoft.com/office/officeart/2005/8/layout/radial5"/>
    <dgm:cxn modelId="{CEDA9504-C1AB-45CE-B38A-5100B8E23657}" srcId="{B66E6A7A-1BA9-4CF2-89D7-5C5B87736C45}" destId="{920722B2-8BA5-45FF-B219-690325607D7D}" srcOrd="4" destOrd="0" parTransId="{2FA9DC08-8C17-4878-9871-869D4A504298}" sibTransId="{F7E900FE-D9A6-40C7-B7E7-065C64E36897}"/>
    <dgm:cxn modelId="{8A1DEEDF-0788-47C3-88EC-47657C3BE0EE}" srcId="{B66E6A7A-1BA9-4CF2-89D7-5C5B87736C45}" destId="{31B81234-F4FD-48D9-A230-CF5459EFC63C}" srcOrd="0" destOrd="0" parTransId="{5F135F72-730F-48D4-B979-6AD91CEF65B4}" sibTransId="{9956E0A5-6DE8-480C-B102-8852EA2AA494}"/>
    <dgm:cxn modelId="{143242E4-242D-4D7F-9BAF-068AFCC9EE72}" type="presOf" srcId="{2FA9DC08-8C17-4878-9871-869D4A504298}" destId="{783A1B85-6919-486E-B5DC-13F5A05E565D}" srcOrd="1" destOrd="0" presId="urn:microsoft.com/office/officeart/2005/8/layout/radial5"/>
    <dgm:cxn modelId="{81B69EA1-015B-4FDC-B729-F665DCD4FF3D}" type="presOf" srcId="{5F135F72-730F-48D4-B979-6AD91CEF65B4}" destId="{D4F84B3B-35C5-4B73-B771-BA950A92B0D5}" srcOrd="1" destOrd="0" presId="urn:microsoft.com/office/officeart/2005/8/layout/radial5"/>
    <dgm:cxn modelId="{8AD4183C-F966-432D-A509-6800E8F7E187}" type="presOf" srcId="{DF0E83D2-8997-4D48-9298-41359A0D14C8}" destId="{DC104A5C-1937-488D-8C42-47134AFC4225}" srcOrd="1" destOrd="0" presId="urn:microsoft.com/office/officeart/2005/8/layout/radial5"/>
    <dgm:cxn modelId="{5EA8E1C8-71BD-4E1A-9192-9644E326CCC2}" type="presOf" srcId="{31B81234-F4FD-48D9-A230-CF5459EFC63C}" destId="{F11B14DE-D129-4BC1-A846-A550919C0DE2}" srcOrd="0" destOrd="0" presId="urn:microsoft.com/office/officeart/2005/8/layout/radial5"/>
    <dgm:cxn modelId="{BAC9D8E5-9E9E-49EB-9146-D7C992F7C68D}" srcId="{B66E6A7A-1BA9-4CF2-89D7-5C5B87736C45}" destId="{4E6F8018-599D-4B79-9B26-181C5F6E7C53}" srcOrd="1" destOrd="0" parTransId="{B9874064-5272-4EF9-BB07-EE4E351482FF}" sibTransId="{26A452ED-CB72-44D5-B174-FEB24F887161}"/>
    <dgm:cxn modelId="{6FFE4BD6-1359-4A59-9212-13C09AA72103}" srcId="{B66E6A7A-1BA9-4CF2-89D7-5C5B87736C45}" destId="{6BA8FC1D-7FAB-4688-868F-B44B8D551236}" srcOrd="2" destOrd="0" parTransId="{2EC608D3-A01D-4E9E-8873-350A94B99B07}" sibTransId="{FAF6EF8B-0BE6-450F-BF74-90DA892DD29C}"/>
    <dgm:cxn modelId="{5B67C27F-A4B1-4025-A04E-87FE8E1EC070}" type="presOf" srcId="{2EC608D3-A01D-4E9E-8873-350A94B99B07}" destId="{F3BF47A0-A19F-4E8F-945C-8374C1C37FF8}" srcOrd="0" destOrd="0" presId="urn:microsoft.com/office/officeart/2005/8/layout/radial5"/>
    <dgm:cxn modelId="{D1848669-EF8B-46F7-8B93-667CC620F718}" type="presOf" srcId="{2FA9DC08-8C17-4878-9871-869D4A504298}" destId="{7DC3B9B7-ACE5-4C73-8701-80FB69E0BBB9}" srcOrd="0" destOrd="0" presId="urn:microsoft.com/office/officeart/2005/8/layout/radial5"/>
    <dgm:cxn modelId="{FC32A038-FCC0-4344-A8E3-9C2B1D153CBA}" type="presOf" srcId="{4E6F8018-599D-4B79-9B26-181C5F6E7C53}" destId="{9261620D-0452-43D5-B187-53BC5F4F4395}" srcOrd="0" destOrd="0" presId="urn:microsoft.com/office/officeart/2005/8/layout/radial5"/>
    <dgm:cxn modelId="{522D32AE-8A8D-41F5-9FF8-AE89F512421A}" type="presOf" srcId="{4A6EEEDD-4C03-45D3-A52D-D2C10EB0B80D}" destId="{8665697B-7138-40BF-804B-1795B96F8EC0}" srcOrd="0" destOrd="0" presId="urn:microsoft.com/office/officeart/2005/8/layout/radial5"/>
    <dgm:cxn modelId="{77DCC139-EEDC-441C-914B-4F115234CA6B}" srcId="{B66E6A7A-1BA9-4CF2-89D7-5C5B87736C45}" destId="{4A6EEEDD-4C03-45D3-A52D-D2C10EB0B80D}" srcOrd="3" destOrd="0" parTransId="{DF0E83D2-8997-4D48-9298-41359A0D14C8}" sibTransId="{D779CEFF-2DF8-4221-9F6D-55474B5EF1ED}"/>
    <dgm:cxn modelId="{41372D4D-16CD-4FBA-9145-9F226440434C}" type="presOf" srcId="{B9874064-5272-4EF9-BB07-EE4E351482FF}" destId="{9E87939C-C5FB-49D1-8277-73A6C97F2FA3}" srcOrd="1" destOrd="0" presId="urn:microsoft.com/office/officeart/2005/8/layout/radial5"/>
    <dgm:cxn modelId="{80230D29-E276-463C-B7BE-3EC5CF42966A}" type="presOf" srcId="{6BA8FC1D-7FAB-4688-868F-B44B8D551236}" destId="{9801E24F-20E6-4CD4-8F44-C37DD54E4924}" srcOrd="0" destOrd="0" presId="urn:microsoft.com/office/officeart/2005/8/layout/radial5"/>
    <dgm:cxn modelId="{D551906F-790C-48DB-94AE-29945A92B615}" type="presOf" srcId="{DF0E83D2-8997-4D48-9298-41359A0D14C8}" destId="{51375CD9-9022-4A8D-8B2C-0179B1056ECD}" srcOrd="0" destOrd="0" presId="urn:microsoft.com/office/officeart/2005/8/layout/radial5"/>
    <dgm:cxn modelId="{E4BB6CAC-4AD2-4B74-82E6-5FD2D74435A2}" type="presOf" srcId="{5F135F72-730F-48D4-B979-6AD91CEF65B4}" destId="{EB1F2CBB-55C8-426B-B6A9-279FC04ADF40}" srcOrd="0" destOrd="0" presId="urn:microsoft.com/office/officeart/2005/8/layout/radial5"/>
    <dgm:cxn modelId="{95429DAC-CF11-4C67-A077-7AA08FB670D0}" type="presParOf" srcId="{EF22B5DF-3802-4908-8805-0A06F6097DFA}" destId="{70174331-9914-4260-BA9F-413B77DFE065}" srcOrd="0" destOrd="0" presId="urn:microsoft.com/office/officeart/2005/8/layout/radial5"/>
    <dgm:cxn modelId="{F607E2AB-4DD2-4FE8-B1DC-F97B5A8E8FBC}" type="presParOf" srcId="{EF22B5DF-3802-4908-8805-0A06F6097DFA}" destId="{EB1F2CBB-55C8-426B-B6A9-279FC04ADF40}" srcOrd="1" destOrd="0" presId="urn:microsoft.com/office/officeart/2005/8/layout/radial5"/>
    <dgm:cxn modelId="{4FFE02A8-B866-444B-8DA9-73CF03E4F07A}" type="presParOf" srcId="{EB1F2CBB-55C8-426B-B6A9-279FC04ADF40}" destId="{D4F84B3B-35C5-4B73-B771-BA950A92B0D5}" srcOrd="0" destOrd="0" presId="urn:microsoft.com/office/officeart/2005/8/layout/radial5"/>
    <dgm:cxn modelId="{8BDDBDB9-8FA1-4E30-AB65-FA04FF113AFD}" type="presParOf" srcId="{EF22B5DF-3802-4908-8805-0A06F6097DFA}" destId="{F11B14DE-D129-4BC1-A846-A550919C0DE2}" srcOrd="2" destOrd="0" presId="urn:microsoft.com/office/officeart/2005/8/layout/radial5"/>
    <dgm:cxn modelId="{76BE62B2-5D12-4BCE-B59F-73B258D60F7C}" type="presParOf" srcId="{EF22B5DF-3802-4908-8805-0A06F6097DFA}" destId="{93DA3778-DD1E-4B24-8E17-9C604863C21B}" srcOrd="3" destOrd="0" presId="urn:microsoft.com/office/officeart/2005/8/layout/radial5"/>
    <dgm:cxn modelId="{A492256D-47B7-4FEE-B4CD-E0EAF6B81699}" type="presParOf" srcId="{93DA3778-DD1E-4B24-8E17-9C604863C21B}" destId="{9E87939C-C5FB-49D1-8277-73A6C97F2FA3}" srcOrd="0" destOrd="0" presId="urn:microsoft.com/office/officeart/2005/8/layout/radial5"/>
    <dgm:cxn modelId="{2D1012FE-44D2-4047-AB5F-6E8B8A563285}" type="presParOf" srcId="{EF22B5DF-3802-4908-8805-0A06F6097DFA}" destId="{9261620D-0452-43D5-B187-53BC5F4F4395}" srcOrd="4" destOrd="0" presId="urn:microsoft.com/office/officeart/2005/8/layout/radial5"/>
    <dgm:cxn modelId="{1C8CF099-83C2-4E3C-9DF2-809682398079}" type="presParOf" srcId="{EF22B5DF-3802-4908-8805-0A06F6097DFA}" destId="{F3BF47A0-A19F-4E8F-945C-8374C1C37FF8}" srcOrd="5" destOrd="0" presId="urn:microsoft.com/office/officeart/2005/8/layout/radial5"/>
    <dgm:cxn modelId="{962F6AB8-94BB-4AAF-9999-9815835E3EB0}" type="presParOf" srcId="{F3BF47A0-A19F-4E8F-945C-8374C1C37FF8}" destId="{605D1519-2AF3-4AE1-8094-4A69476D1FA6}" srcOrd="0" destOrd="0" presId="urn:microsoft.com/office/officeart/2005/8/layout/radial5"/>
    <dgm:cxn modelId="{991237C5-2CFB-472C-935B-335269E76A74}" type="presParOf" srcId="{EF22B5DF-3802-4908-8805-0A06F6097DFA}" destId="{9801E24F-20E6-4CD4-8F44-C37DD54E4924}" srcOrd="6" destOrd="0" presId="urn:microsoft.com/office/officeart/2005/8/layout/radial5"/>
    <dgm:cxn modelId="{904C91DE-20EF-49C8-B904-35EFF352F906}" type="presParOf" srcId="{EF22B5DF-3802-4908-8805-0A06F6097DFA}" destId="{51375CD9-9022-4A8D-8B2C-0179B1056ECD}" srcOrd="7" destOrd="0" presId="urn:microsoft.com/office/officeart/2005/8/layout/radial5"/>
    <dgm:cxn modelId="{015B6D7A-1012-425E-BB46-74B3A7171D0C}" type="presParOf" srcId="{51375CD9-9022-4A8D-8B2C-0179B1056ECD}" destId="{DC104A5C-1937-488D-8C42-47134AFC4225}" srcOrd="0" destOrd="0" presId="urn:microsoft.com/office/officeart/2005/8/layout/radial5"/>
    <dgm:cxn modelId="{5D8F6BF0-DA82-4167-B195-5E672351C924}" type="presParOf" srcId="{EF22B5DF-3802-4908-8805-0A06F6097DFA}" destId="{8665697B-7138-40BF-804B-1795B96F8EC0}" srcOrd="8" destOrd="0" presId="urn:microsoft.com/office/officeart/2005/8/layout/radial5"/>
    <dgm:cxn modelId="{F48116C1-DE25-4446-9F8D-D11D00C35ADE}" type="presParOf" srcId="{EF22B5DF-3802-4908-8805-0A06F6097DFA}" destId="{7DC3B9B7-ACE5-4C73-8701-80FB69E0BBB9}" srcOrd="9" destOrd="0" presId="urn:microsoft.com/office/officeart/2005/8/layout/radial5"/>
    <dgm:cxn modelId="{DD0F7FDA-AFC7-4849-9ADE-CCD8D0E8F41C}" type="presParOf" srcId="{7DC3B9B7-ACE5-4C73-8701-80FB69E0BBB9}" destId="{783A1B85-6919-486E-B5DC-13F5A05E565D}" srcOrd="0" destOrd="0" presId="urn:microsoft.com/office/officeart/2005/8/layout/radial5"/>
    <dgm:cxn modelId="{B60A2626-B2B6-4B74-A212-24508F138104}" type="presParOf" srcId="{EF22B5DF-3802-4908-8805-0A06F6097DFA}" destId="{A458F3D2-4604-4ED9-B457-96EAD9187AC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1F963-1BF5-4A02-996B-B35E956F9E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DB4BF0-21CC-4C34-94EF-A1337070FF85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Phase</a:t>
          </a:r>
        </a:p>
        <a:p>
          <a:r>
            <a:rPr lang="en-US" sz="2400" b="1" dirty="0" smtClean="0">
              <a:solidFill>
                <a:schemeClr val="bg1"/>
              </a:solidFill>
            </a:rPr>
            <a:t>1 *</a:t>
          </a:r>
          <a:endParaRPr lang="en-GB" sz="2400" dirty="0"/>
        </a:p>
      </dgm:t>
    </dgm:pt>
    <dgm:pt modelId="{2794E589-A5A1-422A-BA2B-C5078F04AD0C}" type="parTrans" cxnId="{ECCC1199-4B56-4645-9927-542E0855180D}">
      <dgm:prSet/>
      <dgm:spPr/>
      <dgm:t>
        <a:bodyPr/>
        <a:lstStyle/>
        <a:p>
          <a:endParaRPr lang="en-GB"/>
        </a:p>
      </dgm:t>
    </dgm:pt>
    <dgm:pt modelId="{D39FF1B2-8FF3-44FC-BCDC-83138BCF3DB9}" type="sibTrans" cxnId="{ECCC1199-4B56-4645-9927-542E0855180D}">
      <dgm:prSet/>
      <dgm:spPr/>
      <dgm:t>
        <a:bodyPr/>
        <a:lstStyle/>
        <a:p>
          <a:endParaRPr lang="en-GB"/>
        </a:p>
      </dgm:t>
    </dgm:pt>
    <dgm:pt modelId="{3655F891-349C-4877-9153-25B1B995FB88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400" dirty="0" smtClean="0"/>
            <a:t>Phase</a:t>
          </a:r>
        </a:p>
        <a:p>
          <a:r>
            <a:rPr lang="en-GB" sz="2400" dirty="0" smtClean="0"/>
            <a:t>2</a:t>
          </a:r>
          <a:endParaRPr lang="en-GB" sz="2400" dirty="0"/>
        </a:p>
      </dgm:t>
    </dgm:pt>
    <dgm:pt modelId="{F6A53976-FBA6-4484-9A97-66290301E3EE}" type="parTrans" cxnId="{D5268A41-8727-4964-BF4C-4151E911C03C}">
      <dgm:prSet/>
      <dgm:spPr/>
      <dgm:t>
        <a:bodyPr/>
        <a:lstStyle/>
        <a:p>
          <a:endParaRPr lang="en-GB"/>
        </a:p>
      </dgm:t>
    </dgm:pt>
    <dgm:pt modelId="{9DE7726C-452F-4385-AFEF-D64C140771C7}" type="sibTrans" cxnId="{D5268A41-8727-4964-BF4C-4151E911C03C}">
      <dgm:prSet/>
      <dgm:spPr/>
      <dgm:t>
        <a:bodyPr/>
        <a:lstStyle/>
        <a:p>
          <a:endParaRPr lang="en-GB"/>
        </a:p>
      </dgm:t>
    </dgm:pt>
    <dgm:pt modelId="{94754181-358C-4CDC-9454-4439C0A428F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2400" b="1" dirty="0" smtClean="0">
              <a:solidFill>
                <a:schemeClr val="tx1"/>
              </a:solidFill>
            </a:rPr>
            <a:t>UNC Mod</a:t>
          </a:r>
          <a:endParaRPr lang="en-GB" sz="2400" b="1" dirty="0">
            <a:solidFill>
              <a:schemeClr val="tx1"/>
            </a:solidFill>
          </a:endParaRPr>
        </a:p>
      </dgm:t>
    </dgm:pt>
    <dgm:pt modelId="{419B74E2-E771-47B1-9908-7484C770863C}" type="parTrans" cxnId="{644B1226-9FB7-4BBE-9EA8-990AA064D85B}">
      <dgm:prSet/>
      <dgm:spPr/>
      <dgm:t>
        <a:bodyPr/>
        <a:lstStyle/>
        <a:p>
          <a:endParaRPr lang="en-GB"/>
        </a:p>
      </dgm:t>
    </dgm:pt>
    <dgm:pt modelId="{D1AB7E19-AA34-4235-BC8B-77386B7518D2}" type="sibTrans" cxnId="{644B1226-9FB7-4BBE-9EA8-990AA064D85B}">
      <dgm:prSet/>
      <dgm:spPr/>
      <dgm:t>
        <a:bodyPr/>
        <a:lstStyle/>
        <a:p>
          <a:endParaRPr lang="en-GB"/>
        </a:p>
      </dgm:t>
    </dgm:pt>
    <dgm:pt modelId="{9E1FDA55-172B-4177-A57D-191653919DA8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UNC Mod</a:t>
          </a:r>
        </a:p>
      </dgm:t>
    </dgm:pt>
    <dgm:pt modelId="{9F0E875C-A6C9-429E-B15C-63307E75231D}" type="parTrans" cxnId="{E9918E34-9F60-47B2-BA31-FDADCA8BE919}">
      <dgm:prSet/>
      <dgm:spPr/>
      <dgm:t>
        <a:bodyPr/>
        <a:lstStyle/>
        <a:p>
          <a:endParaRPr lang="en-GB"/>
        </a:p>
      </dgm:t>
    </dgm:pt>
    <dgm:pt modelId="{DDB33395-B1DF-48F5-B650-D654443E44E0}" type="sibTrans" cxnId="{E9918E34-9F60-47B2-BA31-FDADCA8BE919}">
      <dgm:prSet/>
      <dgm:spPr/>
      <dgm:t>
        <a:bodyPr/>
        <a:lstStyle/>
        <a:p>
          <a:endParaRPr lang="en-GB"/>
        </a:p>
      </dgm:t>
    </dgm:pt>
    <dgm:pt modelId="{BB12D777-1914-40D5-AC26-BD7E5402FB1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b="1" dirty="0" smtClean="0">
              <a:solidFill>
                <a:schemeClr val="bg1">
                  <a:lumMod val="95000"/>
                </a:schemeClr>
              </a:solidFill>
            </a:rPr>
            <a:t>Future Phases</a:t>
          </a:r>
          <a:endParaRPr lang="en-GB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8BCAC8A1-3B74-4C09-8B82-4D5D529CA0F6}" type="parTrans" cxnId="{A1A5BA76-5FC1-4004-9E8E-CEE0165F532B}">
      <dgm:prSet/>
      <dgm:spPr/>
      <dgm:t>
        <a:bodyPr/>
        <a:lstStyle/>
        <a:p>
          <a:endParaRPr lang="en-GB"/>
        </a:p>
      </dgm:t>
    </dgm:pt>
    <dgm:pt modelId="{D295300B-CA5D-4EC3-BB8F-008F9F735666}" type="sibTrans" cxnId="{A1A5BA76-5FC1-4004-9E8E-CEE0165F532B}">
      <dgm:prSet/>
      <dgm:spPr/>
      <dgm:t>
        <a:bodyPr/>
        <a:lstStyle/>
        <a:p>
          <a:endParaRPr lang="en-GB"/>
        </a:p>
      </dgm:t>
    </dgm:pt>
    <dgm:pt modelId="{A89F911A-9768-4090-80D4-97724EF6E50C}" type="pres">
      <dgm:prSet presAssocID="{C3E1F963-1BF5-4A02-996B-B35E956F9E97}" presName="CompostProcess" presStyleCnt="0">
        <dgm:presLayoutVars>
          <dgm:dir/>
          <dgm:resizeHandles val="exact"/>
        </dgm:presLayoutVars>
      </dgm:prSet>
      <dgm:spPr/>
    </dgm:pt>
    <dgm:pt modelId="{B455DF31-04BE-4110-9C04-BBA814E3DFC2}" type="pres">
      <dgm:prSet presAssocID="{C3E1F963-1BF5-4A02-996B-B35E956F9E97}" presName="arrow" presStyleLbl="bgShp" presStyleIdx="0" presStyleCnt="1"/>
      <dgm:spPr/>
    </dgm:pt>
    <dgm:pt modelId="{189FDA6A-0E9A-4EAA-AF1E-658D9D869BB5}" type="pres">
      <dgm:prSet presAssocID="{C3E1F963-1BF5-4A02-996B-B35E956F9E97}" presName="linearProcess" presStyleCnt="0"/>
      <dgm:spPr/>
    </dgm:pt>
    <dgm:pt modelId="{F47134F4-A753-4E3C-9AB5-045F5E3D6E3C}" type="pres">
      <dgm:prSet presAssocID="{55DB4BF0-21CC-4C34-94EF-A1337070FF85}" presName="textNode" presStyleLbl="node1" presStyleIdx="0" presStyleCnt="5" custLinFactNeighborY="-29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B47FC-47BA-4BCC-9B96-EF9C81A6869C}" type="pres">
      <dgm:prSet presAssocID="{D39FF1B2-8FF3-44FC-BCDC-83138BCF3DB9}" presName="sibTrans" presStyleCnt="0"/>
      <dgm:spPr/>
    </dgm:pt>
    <dgm:pt modelId="{6032633D-001F-41D4-8622-D7D332A591FE}" type="pres">
      <dgm:prSet presAssocID="{9E1FDA55-172B-4177-A57D-191653919DA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96FE7-EE86-42A8-893C-21568ED7732B}" type="pres">
      <dgm:prSet presAssocID="{DDB33395-B1DF-48F5-B650-D654443E44E0}" presName="sibTrans" presStyleCnt="0"/>
      <dgm:spPr/>
    </dgm:pt>
    <dgm:pt modelId="{634A229F-B9B9-4539-8C07-A1351BF29A75}" type="pres">
      <dgm:prSet presAssocID="{3655F891-349C-4877-9153-25B1B995FB8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1FFCF-916A-4812-8CA2-E412C84B24E2}" type="pres">
      <dgm:prSet presAssocID="{9DE7726C-452F-4385-AFEF-D64C140771C7}" presName="sibTrans" presStyleCnt="0"/>
      <dgm:spPr/>
    </dgm:pt>
    <dgm:pt modelId="{44169B49-53E1-4C0B-88F0-A160FA14A2AB}" type="pres">
      <dgm:prSet presAssocID="{94754181-358C-4CDC-9454-4439C0A428F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C29475-02EF-44DE-8D82-EF4BE1789AC1}" type="pres">
      <dgm:prSet presAssocID="{D1AB7E19-AA34-4235-BC8B-77386B7518D2}" presName="sibTrans" presStyleCnt="0"/>
      <dgm:spPr/>
    </dgm:pt>
    <dgm:pt modelId="{48AD1BAA-7A01-4071-837D-38B858FE9BDA}" type="pres">
      <dgm:prSet presAssocID="{BB12D777-1914-40D5-AC26-BD7E5402FB1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268A41-8727-4964-BF4C-4151E911C03C}" srcId="{C3E1F963-1BF5-4A02-996B-B35E956F9E97}" destId="{3655F891-349C-4877-9153-25B1B995FB88}" srcOrd="2" destOrd="0" parTransId="{F6A53976-FBA6-4484-9A97-66290301E3EE}" sibTransId="{9DE7726C-452F-4385-AFEF-D64C140771C7}"/>
    <dgm:cxn modelId="{650691E0-326B-470C-A206-3A22A079F817}" type="presOf" srcId="{55DB4BF0-21CC-4C34-94EF-A1337070FF85}" destId="{F47134F4-A753-4E3C-9AB5-045F5E3D6E3C}" srcOrd="0" destOrd="0" presId="urn:microsoft.com/office/officeart/2005/8/layout/hProcess9"/>
    <dgm:cxn modelId="{50A567F1-4EBB-443C-AA7F-0B934A822E79}" type="presOf" srcId="{3655F891-349C-4877-9153-25B1B995FB88}" destId="{634A229F-B9B9-4539-8C07-A1351BF29A75}" srcOrd="0" destOrd="0" presId="urn:microsoft.com/office/officeart/2005/8/layout/hProcess9"/>
    <dgm:cxn modelId="{58204E90-0D30-43ED-A6FD-2F1174CBFDC1}" type="presOf" srcId="{C3E1F963-1BF5-4A02-996B-B35E956F9E97}" destId="{A89F911A-9768-4090-80D4-97724EF6E50C}" srcOrd="0" destOrd="0" presId="urn:microsoft.com/office/officeart/2005/8/layout/hProcess9"/>
    <dgm:cxn modelId="{04B62ADE-DC32-4700-9268-8BFE8D12D5BC}" type="presOf" srcId="{94754181-358C-4CDC-9454-4439C0A428F4}" destId="{44169B49-53E1-4C0B-88F0-A160FA14A2AB}" srcOrd="0" destOrd="0" presId="urn:microsoft.com/office/officeart/2005/8/layout/hProcess9"/>
    <dgm:cxn modelId="{E22B2486-3CC4-4AD8-97AB-EEB3485DD30E}" type="presOf" srcId="{9E1FDA55-172B-4177-A57D-191653919DA8}" destId="{6032633D-001F-41D4-8622-D7D332A591FE}" srcOrd="0" destOrd="0" presId="urn:microsoft.com/office/officeart/2005/8/layout/hProcess9"/>
    <dgm:cxn modelId="{644B1226-9FB7-4BBE-9EA8-990AA064D85B}" srcId="{C3E1F963-1BF5-4A02-996B-B35E956F9E97}" destId="{94754181-358C-4CDC-9454-4439C0A428F4}" srcOrd="3" destOrd="0" parTransId="{419B74E2-E771-47B1-9908-7484C770863C}" sibTransId="{D1AB7E19-AA34-4235-BC8B-77386B7518D2}"/>
    <dgm:cxn modelId="{A1A5BA76-5FC1-4004-9E8E-CEE0165F532B}" srcId="{C3E1F963-1BF5-4A02-996B-B35E956F9E97}" destId="{BB12D777-1914-40D5-AC26-BD7E5402FB15}" srcOrd="4" destOrd="0" parTransId="{8BCAC8A1-3B74-4C09-8B82-4D5D529CA0F6}" sibTransId="{D295300B-CA5D-4EC3-BB8F-008F9F735666}"/>
    <dgm:cxn modelId="{E9918E34-9F60-47B2-BA31-FDADCA8BE919}" srcId="{C3E1F963-1BF5-4A02-996B-B35E956F9E97}" destId="{9E1FDA55-172B-4177-A57D-191653919DA8}" srcOrd="1" destOrd="0" parTransId="{9F0E875C-A6C9-429E-B15C-63307E75231D}" sibTransId="{DDB33395-B1DF-48F5-B650-D654443E44E0}"/>
    <dgm:cxn modelId="{ECCC1199-4B56-4645-9927-542E0855180D}" srcId="{C3E1F963-1BF5-4A02-996B-B35E956F9E97}" destId="{55DB4BF0-21CC-4C34-94EF-A1337070FF85}" srcOrd="0" destOrd="0" parTransId="{2794E589-A5A1-422A-BA2B-C5078F04AD0C}" sibTransId="{D39FF1B2-8FF3-44FC-BCDC-83138BCF3DB9}"/>
    <dgm:cxn modelId="{DC08EC30-A030-4DC4-9FA8-4017F0D4D539}" type="presOf" srcId="{BB12D777-1914-40D5-AC26-BD7E5402FB15}" destId="{48AD1BAA-7A01-4071-837D-38B858FE9BDA}" srcOrd="0" destOrd="0" presId="urn:microsoft.com/office/officeart/2005/8/layout/hProcess9"/>
    <dgm:cxn modelId="{10AE395E-726A-4658-A347-50F52FE0F9CF}" type="presParOf" srcId="{A89F911A-9768-4090-80D4-97724EF6E50C}" destId="{B455DF31-04BE-4110-9C04-BBA814E3DFC2}" srcOrd="0" destOrd="0" presId="urn:microsoft.com/office/officeart/2005/8/layout/hProcess9"/>
    <dgm:cxn modelId="{4DA0C08D-3563-41D6-A972-1A3ECA1522AA}" type="presParOf" srcId="{A89F911A-9768-4090-80D4-97724EF6E50C}" destId="{189FDA6A-0E9A-4EAA-AF1E-658D9D869BB5}" srcOrd="1" destOrd="0" presId="urn:microsoft.com/office/officeart/2005/8/layout/hProcess9"/>
    <dgm:cxn modelId="{F971B414-A6DF-4803-A5D7-3D7E7ACD7795}" type="presParOf" srcId="{189FDA6A-0E9A-4EAA-AF1E-658D9D869BB5}" destId="{F47134F4-A753-4E3C-9AB5-045F5E3D6E3C}" srcOrd="0" destOrd="0" presId="urn:microsoft.com/office/officeart/2005/8/layout/hProcess9"/>
    <dgm:cxn modelId="{1B382A43-7B24-47CE-8178-34225EA14E93}" type="presParOf" srcId="{189FDA6A-0E9A-4EAA-AF1E-658D9D869BB5}" destId="{4A5B47FC-47BA-4BCC-9B96-EF9C81A6869C}" srcOrd="1" destOrd="0" presId="urn:microsoft.com/office/officeart/2005/8/layout/hProcess9"/>
    <dgm:cxn modelId="{2F573AC8-BEC8-4B72-9B31-CB2174CB2710}" type="presParOf" srcId="{189FDA6A-0E9A-4EAA-AF1E-658D9D869BB5}" destId="{6032633D-001F-41D4-8622-D7D332A591FE}" srcOrd="2" destOrd="0" presId="urn:microsoft.com/office/officeart/2005/8/layout/hProcess9"/>
    <dgm:cxn modelId="{4B5F6454-3033-40D6-812D-2C2F8E1F9682}" type="presParOf" srcId="{189FDA6A-0E9A-4EAA-AF1E-658D9D869BB5}" destId="{E9696FE7-EE86-42A8-893C-21568ED7732B}" srcOrd="3" destOrd="0" presId="urn:microsoft.com/office/officeart/2005/8/layout/hProcess9"/>
    <dgm:cxn modelId="{69D8BE5A-5479-4B42-9709-85989E063439}" type="presParOf" srcId="{189FDA6A-0E9A-4EAA-AF1E-658D9D869BB5}" destId="{634A229F-B9B9-4539-8C07-A1351BF29A75}" srcOrd="4" destOrd="0" presId="urn:microsoft.com/office/officeart/2005/8/layout/hProcess9"/>
    <dgm:cxn modelId="{0643ADCF-75AA-47B4-9CF5-31679E91042F}" type="presParOf" srcId="{189FDA6A-0E9A-4EAA-AF1E-658D9D869BB5}" destId="{DBD1FFCF-916A-4812-8CA2-E412C84B24E2}" srcOrd="5" destOrd="0" presId="urn:microsoft.com/office/officeart/2005/8/layout/hProcess9"/>
    <dgm:cxn modelId="{3AEC5410-451F-434B-8F60-342E6A73B814}" type="presParOf" srcId="{189FDA6A-0E9A-4EAA-AF1E-658D9D869BB5}" destId="{44169B49-53E1-4C0B-88F0-A160FA14A2AB}" srcOrd="6" destOrd="0" presId="urn:microsoft.com/office/officeart/2005/8/layout/hProcess9"/>
    <dgm:cxn modelId="{8D1BFE32-1B4C-4772-B45E-64DAA92C34FE}" type="presParOf" srcId="{189FDA6A-0E9A-4EAA-AF1E-658D9D869BB5}" destId="{8DC29475-02EF-44DE-8D82-EF4BE1789AC1}" srcOrd="7" destOrd="0" presId="urn:microsoft.com/office/officeart/2005/8/layout/hProcess9"/>
    <dgm:cxn modelId="{F178426E-6C8C-49AE-A574-47F43A1817A4}" type="presParOf" srcId="{189FDA6A-0E9A-4EAA-AF1E-658D9D869BB5}" destId="{48AD1BAA-7A01-4071-837D-38B858FE9BD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4331-9914-4260-BA9F-413B77DFE065}">
      <dsp:nvSpPr>
        <dsp:cNvPr id="0" name=""/>
        <dsp:cNvSpPr/>
      </dsp:nvSpPr>
      <dsp:spPr>
        <a:xfrm>
          <a:off x="2790493" y="2000348"/>
          <a:ext cx="1770998" cy="187536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C00000"/>
              </a:solidFill>
            </a:rPr>
            <a:t>UNC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C00000"/>
              </a:solidFill>
            </a:rPr>
            <a:t>Mod</a:t>
          </a:r>
          <a:endParaRPr lang="en-GB" sz="2400" b="1" kern="1200" dirty="0">
            <a:solidFill>
              <a:srgbClr val="C00000"/>
            </a:solidFill>
          </a:endParaRPr>
        </a:p>
      </dsp:txBody>
      <dsp:txXfrm>
        <a:off x="3049850" y="2274988"/>
        <a:ext cx="1252284" cy="1326080"/>
      </dsp:txXfrm>
    </dsp:sp>
    <dsp:sp modelId="{EB1F2CBB-55C8-426B-B6A9-279FC04ADF40}">
      <dsp:nvSpPr>
        <dsp:cNvPr id="0" name=""/>
        <dsp:cNvSpPr/>
      </dsp:nvSpPr>
      <dsp:spPr>
        <a:xfrm rot="5400000">
          <a:off x="3515483" y="1469494"/>
          <a:ext cx="321019" cy="474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3563636" y="1516177"/>
        <a:ext cx="224713" cy="284509"/>
      </dsp:txXfrm>
    </dsp:sp>
    <dsp:sp modelId="{F11B14DE-D129-4BC1-A846-A550919C0DE2}">
      <dsp:nvSpPr>
        <dsp:cNvPr id="0" name=""/>
        <dsp:cNvSpPr/>
      </dsp:nvSpPr>
      <dsp:spPr>
        <a:xfrm>
          <a:off x="2978667" y="0"/>
          <a:ext cx="1394651" cy="1394651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CNI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182909" y="204242"/>
        <a:ext cx="986167" cy="986167"/>
      </dsp:txXfrm>
    </dsp:sp>
    <dsp:sp modelId="{93DA3778-DD1E-4B24-8E17-9C604863C21B}">
      <dsp:nvSpPr>
        <dsp:cNvPr id="0" name=""/>
        <dsp:cNvSpPr/>
      </dsp:nvSpPr>
      <dsp:spPr>
        <a:xfrm rot="9614501">
          <a:off x="4713534" y="2229322"/>
          <a:ext cx="550836" cy="474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4851601" y="2300113"/>
        <a:ext cx="408582" cy="284509"/>
      </dsp:txXfrm>
    </dsp:sp>
    <dsp:sp modelId="{9261620D-0452-43D5-B187-53BC5F4F4395}">
      <dsp:nvSpPr>
        <dsp:cNvPr id="0" name=""/>
        <dsp:cNvSpPr/>
      </dsp:nvSpPr>
      <dsp:spPr>
        <a:xfrm>
          <a:off x="5451634" y="1352411"/>
          <a:ext cx="1394651" cy="139465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Drawings</a:t>
          </a:r>
          <a:endParaRPr lang="en-GB" sz="1600" kern="1200" dirty="0"/>
        </a:p>
      </dsp:txBody>
      <dsp:txXfrm>
        <a:off x="5655876" y="1556653"/>
        <a:ext cx="986167" cy="986167"/>
      </dsp:txXfrm>
    </dsp:sp>
    <dsp:sp modelId="{F3BF47A0-A19F-4E8F-945C-8374C1C37FF8}">
      <dsp:nvSpPr>
        <dsp:cNvPr id="0" name=""/>
        <dsp:cNvSpPr/>
      </dsp:nvSpPr>
      <dsp:spPr>
        <a:xfrm rot="12851414">
          <a:off x="4517037" y="3398864"/>
          <a:ext cx="372598" cy="474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4619157" y="3525107"/>
        <a:ext cx="260819" cy="284509"/>
      </dsp:txXfrm>
    </dsp:sp>
    <dsp:sp modelId="{9801E24F-20E6-4CD4-8F44-C37DD54E4924}">
      <dsp:nvSpPr>
        <dsp:cNvPr id="0" name=""/>
        <dsp:cNvSpPr/>
      </dsp:nvSpPr>
      <dsp:spPr>
        <a:xfrm>
          <a:off x="4882304" y="3533939"/>
          <a:ext cx="1394651" cy="1394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Maint’ance</a:t>
          </a:r>
          <a:endParaRPr lang="en-GB" sz="1500" kern="1200" dirty="0"/>
        </a:p>
      </dsp:txBody>
      <dsp:txXfrm>
        <a:off x="5086546" y="3738181"/>
        <a:ext cx="986167" cy="986167"/>
      </dsp:txXfrm>
    </dsp:sp>
    <dsp:sp modelId="{51375CD9-9022-4A8D-8B2C-0179B1056ECD}">
      <dsp:nvSpPr>
        <dsp:cNvPr id="0" name=""/>
        <dsp:cNvSpPr/>
      </dsp:nvSpPr>
      <dsp:spPr>
        <a:xfrm rot="19514685">
          <a:off x="2490998" y="3400016"/>
          <a:ext cx="354945" cy="474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2500497" y="3525203"/>
        <a:ext cx="248462" cy="284509"/>
      </dsp:txXfrm>
    </dsp:sp>
    <dsp:sp modelId="{8665697B-7138-40BF-804B-1795B96F8EC0}">
      <dsp:nvSpPr>
        <dsp:cNvPr id="0" name=""/>
        <dsp:cNvSpPr/>
      </dsp:nvSpPr>
      <dsp:spPr>
        <a:xfrm>
          <a:off x="1114858" y="3533925"/>
          <a:ext cx="1394651" cy="139465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OAD Refresh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1319100" y="3738167"/>
        <a:ext cx="986167" cy="986167"/>
      </dsp:txXfrm>
    </dsp:sp>
    <dsp:sp modelId="{7DC3B9B7-ACE5-4C73-8701-80FB69E0BBB9}">
      <dsp:nvSpPr>
        <dsp:cNvPr id="0" name=""/>
        <dsp:cNvSpPr/>
      </dsp:nvSpPr>
      <dsp:spPr>
        <a:xfrm rot="1203368">
          <a:off x="2117030" y="2228703"/>
          <a:ext cx="530905" cy="474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 rot="10800000">
        <a:off x="2121343" y="2299147"/>
        <a:ext cx="388651" cy="284509"/>
      </dsp:txXfrm>
    </dsp:sp>
    <dsp:sp modelId="{A458F3D2-4604-4ED9-B457-96EAD9187ACC}">
      <dsp:nvSpPr>
        <dsp:cNvPr id="0" name=""/>
        <dsp:cNvSpPr/>
      </dsp:nvSpPr>
      <dsp:spPr>
        <a:xfrm>
          <a:off x="545523" y="1352410"/>
          <a:ext cx="1394651" cy="1394651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Update SA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749765" y="1556652"/>
        <a:ext cx="986167" cy="986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5DF31-04BE-4110-9C04-BBA814E3DFC2}">
      <dsp:nvSpPr>
        <dsp:cNvPr id="0" name=""/>
        <dsp:cNvSpPr/>
      </dsp:nvSpPr>
      <dsp:spPr>
        <a:xfrm>
          <a:off x="550217" y="0"/>
          <a:ext cx="623580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134F4-A753-4E3C-9AB5-045F5E3D6E3C}">
      <dsp:nvSpPr>
        <dsp:cNvPr id="0" name=""/>
        <dsp:cNvSpPr/>
      </dsp:nvSpPr>
      <dsp:spPr>
        <a:xfrm>
          <a:off x="2149" y="1171895"/>
          <a:ext cx="1293871" cy="162560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Phase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1 *</a:t>
          </a:r>
          <a:endParaRPr lang="en-GB" sz="2400" kern="1200" dirty="0"/>
        </a:p>
      </dsp:txBody>
      <dsp:txXfrm>
        <a:off x="65311" y="1235057"/>
        <a:ext cx="1167547" cy="1499276"/>
      </dsp:txXfrm>
    </dsp:sp>
    <dsp:sp modelId="{6032633D-001F-41D4-8622-D7D332A591FE}">
      <dsp:nvSpPr>
        <dsp:cNvPr id="0" name=""/>
        <dsp:cNvSpPr/>
      </dsp:nvSpPr>
      <dsp:spPr>
        <a:xfrm>
          <a:off x="1511666" y="1219199"/>
          <a:ext cx="1293871" cy="16256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UNC Mod</a:t>
          </a:r>
        </a:p>
      </dsp:txBody>
      <dsp:txXfrm>
        <a:off x="1574828" y="1282361"/>
        <a:ext cx="1167547" cy="1499276"/>
      </dsp:txXfrm>
    </dsp:sp>
    <dsp:sp modelId="{634A229F-B9B9-4539-8C07-A1351BF29A75}">
      <dsp:nvSpPr>
        <dsp:cNvPr id="0" name=""/>
        <dsp:cNvSpPr/>
      </dsp:nvSpPr>
      <dsp:spPr>
        <a:xfrm>
          <a:off x="3021182" y="1219199"/>
          <a:ext cx="1293871" cy="16256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Phase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</a:t>
          </a:r>
          <a:endParaRPr lang="en-GB" sz="2400" kern="1200" dirty="0"/>
        </a:p>
      </dsp:txBody>
      <dsp:txXfrm>
        <a:off x="3084344" y="1282361"/>
        <a:ext cx="1167547" cy="1499276"/>
      </dsp:txXfrm>
    </dsp:sp>
    <dsp:sp modelId="{44169B49-53E1-4C0B-88F0-A160FA14A2AB}">
      <dsp:nvSpPr>
        <dsp:cNvPr id="0" name=""/>
        <dsp:cNvSpPr/>
      </dsp:nvSpPr>
      <dsp:spPr>
        <a:xfrm>
          <a:off x="4530699" y="1219199"/>
          <a:ext cx="1293871" cy="16256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UNC Mod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4593861" y="1282361"/>
        <a:ext cx="1167547" cy="1499276"/>
      </dsp:txXfrm>
    </dsp:sp>
    <dsp:sp modelId="{48AD1BAA-7A01-4071-837D-38B858FE9BDA}">
      <dsp:nvSpPr>
        <dsp:cNvPr id="0" name=""/>
        <dsp:cNvSpPr/>
      </dsp:nvSpPr>
      <dsp:spPr>
        <a:xfrm>
          <a:off x="6040216" y="1219199"/>
          <a:ext cx="1293871" cy="16256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>
                  <a:lumMod val="95000"/>
                </a:schemeClr>
              </a:solidFill>
            </a:rPr>
            <a:t>Future Phases</a:t>
          </a:r>
          <a:endParaRPr lang="en-GB" sz="20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103378" y="1282361"/>
        <a:ext cx="1167547" cy="149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EFAF-D2E2-430B-AA60-3B737F733DC0}" type="datetimeFigureOut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D529-B9AC-4D9A-B713-36734C05E9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8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C967-6403-4C5F-8772-70A3C93BA6F4}" type="datetimeFigureOut">
              <a:rPr lang="en-GB" smtClean="0"/>
              <a:t>18/10/2018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F4EF-0CB7-4BE4-87B2-7E00C5B196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1760" y="1447801"/>
            <a:ext cx="3616021" cy="149263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760" y="3070284"/>
            <a:ext cx="361602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261938" algn="l"/>
              </a:tabLst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185987" y="0"/>
            <a:ext cx="2386013" cy="14478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4572000" cy="405765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50344" y="5505450"/>
            <a:ext cx="1821656" cy="59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349" y="5092397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4D13-FAF9-4915-B9BE-0E96829C791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3533935" y="2136775"/>
            <a:ext cx="5383847" cy="423545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2FB-C9C7-43CA-B19C-8CEBD042A7C1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y B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62337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C8E69-0AF2-4CFC-A791-49D8632D489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512400" y="265823"/>
            <a:ext cx="1266823" cy="116102"/>
            <a:chOff x="226220" y="265823"/>
            <a:chExt cx="1266823" cy="11610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3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69" y="1454613"/>
            <a:ext cx="4614398" cy="4083062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332-DCF9-4A51-9EE7-ED138928450B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7225"/>
            <a:ext cx="2627114" cy="57150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50069" y="1031813"/>
            <a:ext cx="432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23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4C4B9-A7E3-446E-A0A1-2DA494AF99BD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1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04C4B9-A7E3-446E-A0A1-2DA494AF99BD}" type="datetime1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DBFDD-AA77-49A2-908C-E27FD381F139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3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DBFDD-AA77-49A2-908C-E27FD381F139}" type="datetime1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BA69-0EF0-490A-991A-3F23C4811A14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C50E-8CCD-4676-9F3E-3B1C595BFAFE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64A09-F16A-4ACD-8A32-0978D7E94503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1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64A09-F16A-4ACD-8A32-0978D7E94503}" type="datetime1">
              <a:rPr lang="en-GB" smtClean="0"/>
              <a:pPr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5E75-8B09-4981-A2A2-19CE564CF364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2136776"/>
            <a:ext cx="4332419" cy="1258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3395401"/>
            <a:ext cx="4332419" cy="29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084-6C91-41DD-943D-6F2B0CB8A8F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07882" y="657225"/>
            <a:ext cx="3236119" cy="340995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7881" y="4067175"/>
            <a:ext cx="1885950" cy="7000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013" y="4767263"/>
            <a:ext cx="1906169" cy="1604963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1B8-DD9D-4BA1-9486-C00C17B9DC22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5712272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FCC7-9EFF-4D10-8F2A-4E43B55F48B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7389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A12D-BEA1-44E3-ABCA-ADE5BB6C4D14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3035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477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097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DC01-1044-40EA-8D3F-0E5E104DCEC2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2756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516886" y="2798054"/>
            <a:ext cx="2627114" cy="2138100"/>
          </a:xfrm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14527" y="4936154"/>
            <a:ext cx="2629473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8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138101"/>
            <a:ext cx="5966817" cy="4234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6885" y="6372225"/>
            <a:ext cx="1043847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3035FB1-3355-4472-9B8A-291BC3D74C22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069" y="283369"/>
            <a:ext cx="424206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933" y="6372225"/>
            <a:ext cx="645253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  <a:endParaRPr lang="en-GB" sz="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13240" y="265823"/>
            <a:ext cx="1266823" cy="116102"/>
            <a:chOff x="226220" y="265823"/>
            <a:chExt cx="1266823" cy="11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2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50" r:id="rId4"/>
    <p:sldLayoutId id="2147483663" r:id="rId5"/>
    <p:sldLayoutId id="2147483657" r:id="rId6"/>
    <p:sldLayoutId id="2147483660" r:id="rId7"/>
    <p:sldLayoutId id="2147483661" r:id="rId8"/>
    <p:sldLayoutId id="2147483662" r:id="rId9"/>
    <p:sldLayoutId id="2147483665" r:id="rId10"/>
    <p:sldLayoutId id="2147483667" r:id="rId11"/>
    <p:sldLayoutId id="2147483666" r:id="rId12"/>
    <p:sldLayoutId id="2147483658" r:id="rId13"/>
    <p:sldLayoutId id="2147483659" r:id="rId14"/>
    <p:sldLayoutId id="2147483669" r:id="rId15"/>
    <p:sldLayoutId id="2147483651" r:id="rId16"/>
    <p:sldLayoutId id="2147483670" r:id="rId17"/>
    <p:sldLayoutId id="2147483654" r:id="rId18"/>
    <p:sldLayoutId id="214748365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54025" indent="-20002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12775" indent="-149225" algn="l" defTabSz="914400" rtl="0" eaLnBrk="1" latinLnBrk="0" hangingPunct="1">
        <a:lnSpc>
          <a:spcPct val="90000"/>
        </a:lnSpc>
        <a:spcBef>
          <a:spcPts val="3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19150" indent="-192088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14" userDrawn="1">
          <p15:clr>
            <a:srgbClr val="F26B43"/>
          </p15:clr>
        </p15:guide>
        <p15:guide id="2" orient="horz" pos="1346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5618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/>
              <a:t>Review of OAD –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Proposed Planning</a:t>
            </a:r>
            <a:endParaRPr lang="en-GB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Darren Dunkley</a:t>
            </a:r>
          </a:p>
          <a:p>
            <a:r>
              <a:rPr lang="en-GB" dirty="0" smtClean="0"/>
              <a:t>November 2018</a:t>
            </a:r>
            <a:endParaRPr lang="en-GB" dirty="0"/>
          </a:p>
        </p:txBody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>
            <a:fillRect/>
          </a:stretch>
        </p:blipFill>
        <p:spPr>
          <a:xfrm>
            <a:off x="0" y="1560786"/>
            <a:ext cx="4572000" cy="3894084"/>
          </a:xfrm>
          <a:prstGeom prst="rect">
            <a:avLst/>
          </a:prstGeom>
        </p:spPr>
      </p:pic>
      <p:pic>
        <p:nvPicPr>
          <p:cNvPr id="9" name="Picture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2380594" y="0"/>
            <a:ext cx="2191406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OAD</a:t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Work Streams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009B-271C-431F-9E80-22FE5054063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4829" y="1909501"/>
            <a:ext cx="7694771" cy="1007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4025" indent="-2000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12775" indent="-1492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9150" indent="-1920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original plan was envisaged as: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4831" y="2491891"/>
            <a:ext cx="4480346" cy="1055353"/>
            <a:chOff x="0" y="0"/>
            <a:chExt cx="5873969" cy="1219200"/>
          </a:xfrm>
          <a:solidFill>
            <a:schemeClr val="bg2"/>
          </a:solidFill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5873969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5709" y="35709"/>
              <a:ext cx="5627843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i="1" kern="1200" dirty="0" smtClean="0"/>
                <a:t>Develop Process for Updating Site Owner Drawings</a:t>
              </a:r>
              <a:endParaRPr lang="en-GB" sz="2000" b="1" i="1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5337" y="3684847"/>
            <a:ext cx="4480346" cy="1055353"/>
            <a:chOff x="0" y="0"/>
            <a:chExt cx="5873969" cy="1219200"/>
          </a:xfrm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5873969" cy="1219200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5709" y="35709"/>
              <a:ext cx="5615096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Develop mechanics for Maintenance Sharing &amp; Review OAD Section G</a:t>
              </a:r>
              <a:endParaRPr lang="en-GB" sz="20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607" y="4862038"/>
            <a:ext cx="6444047" cy="850314"/>
            <a:chOff x="0" y="0"/>
            <a:chExt cx="5873969" cy="1219200"/>
          </a:xfrm>
          <a:solidFill>
            <a:schemeClr val="bg1">
              <a:lumMod val="8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5873969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5709" y="35709"/>
              <a:ext cx="5615096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chemeClr val="tx1"/>
                  </a:solidFill>
                </a:rPr>
                <a:t>Review OAD *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98229" y="4861416"/>
            <a:ext cx="1609290" cy="850314"/>
            <a:chOff x="0" y="0"/>
            <a:chExt cx="5873969" cy="1219200"/>
          </a:xfrm>
          <a:solidFill>
            <a:schemeClr val="accent6"/>
          </a:solidFill>
          <a:effectLst/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5873969" cy="121920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5709" y="35709"/>
              <a:ext cx="5615096" cy="1147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rgbClr val="C00000"/>
                  </a:solidFill>
                </a:rPr>
                <a:t>UNC Mod</a:t>
              </a:r>
              <a:endParaRPr lang="en-GB" sz="20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Bent Arrow 7"/>
          <p:cNvSpPr/>
          <p:nvPr/>
        </p:nvSpPr>
        <p:spPr>
          <a:xfrm rot="5400000">
            <a:off x="4855377" y="3095278"/>
            <a:ext cx="1952210" cy="1643131"/>
          </a:xfrm>
          <a:prstGeom prst="bentArrow">
            <a:avLst>
              <a:gd name="adj1" fmla="val 16252"/>
              <a:gd name="adj2" fmla="val 19677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5400000">
            <a:off x="5008739" y="3993387"/>
            <a:ext cx="915878" cy="881997"/>
          </a:xfrm>
          <a:prstGeom prst="bentArrow">
            <a:avLst>
              <a:gd name="adj1" fmla="val 25482"/>
              <a:gd name="adj2" fmla="val 33374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912726" y="5076491"/>
            <a:ext cx="537180" cy="44143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831" y="5896296"/>
            <a:ext cx="7954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Scope to be determined i.e. agree sections before delivery approach can formulated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51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26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OAD</a:t>
            </a:r>
            <a:br>
              <a:rPr lang="en-US" dirty="0" smtClean="0"/>
            </a:br>
            <a:r>
              <a:rPr lang="en-US" dirty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evised  Work Streams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009B-271C-431F-9E80-22FE5054063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4830" y="1909501"/>
            <a:ext cx="2634040" cy="1007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4025" indent="-2000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12775" indent="-1492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9150" indent="-1920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key areas of work that have emerged are: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7688856"/>
              </p:ext>
            </p:extLst>
          </p:nvPr>
        </p:nvGraphicFramePr>
        <p:xfrm>
          <a:off x="1608083" y="1594190"/>
          <a:ext cx="7351986" cy="49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4831" y="5265683"/>
            <a:ext cx="1483156" cy="116664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n>
                  <a:noFill/>
                </a:ln>
                <a:solidFill>
                  <a:schemeClr val="accent3"/>
                </a:solidFill>
              </a:rPr>
              <a:t>Redundant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3"/>
                </a:solidFill>
              </a:rPr>
              <a:t>Shared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n>
                  <a:noFill/>
                </a:ln>
                <a:solidFill>
                  <a:schemeClr val="accent3"/>
                </a:solidFill>
              </a:rPr>
              <a:t>Tri-Party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accent3"/>
                </a:solidFill>
              </a:rPr>
              <a:t>Definitions </a:t>
            </a:r>
            <a:endParaRPr lang="en-GB" sz="1100" dirty="0">
              <a:ln>
                <a:noFill/>
              </a:ln>
              <a:solidFill>
                <a:schemeClr val="accent3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20402269">
            <a:off x="2171077" y="5612791"/>
            <a:ext cx="466608" cy="461965"/>
            <a:chOff x="2117030" y="2228703"/>
            <a:chExt cx="530905" cy="474181"/>
          </a:xfrm>
        </p:grpSpPr>
        <p:sp>
          <p:nvSpPr>
            <p:cNvPr id="28" name="Right Arrow 27"/>
            <p:cNvSpPr/>
            <p:nvPr/>
          </p:nvSpPr>
          <p:spPr>
            <a:xfrm rot="1203368">
              <a:off x="2117030" y="2228703"/>
              <a:ext cx="530905" cy="4741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 rot="12003368">
              <a:off x="2121343" y="2299147"/>
              <a:ext cx="388651" cy="28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8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7190800" cy="1325563"/>
          </a:xfrm>
        </p:spPr>
        <p:txBody>
          <a:bodyPr/>
          <a:lstStyle/>
          <a:p>
            <a:r>
              <a:rPr lang="en-US" dirty="0" smtClean="0"/>
              <a:t>Review of OAD</a:t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Delivery Approach (Original Proposal)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009B-271C-431F-9E80-22FE5054063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4829" y="1909501"/>
            <a:ext cx="7694771" cy="1007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4025" indent="-2000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12775" indent="-1492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9150" indent="-1920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It was originally identified that a multi-phased approach may be necessary to review and update the key sections of OAD: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8967" y="3049438"/>
            <a:ext cx="3565992" cy="2383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b="1" u="sng" dirty="0" smtClean="0">
                <a:solidFill>
                  <a:schemeClr val="bg1"/>
                </a:solidFill>
              </a:rPr>
              <a:t>Phase 1</a:t>
            </a:r>
          </a:p>
          <a:p>
            <a:pPr lvl="0" algn="ctr"/>
            <a:endParaRPr lang="en-US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Drawings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Review Maintenance Sharing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OAD Sections, A, B, C, G and Supplemental Agreement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Other Key Issues (ROV’s)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Reform Offtake Committee</a:t>
            </a:r>
          </a:p>
          <a:p>
            <a:pPr lvl="0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b="1" dirty="0">
              <a:solidFill>
                <a:schemeClr val="bg1"/>
              </a:solidFill>
            </a:endParaRPr>
          </a:p>
          <a:p>
            <a:endParaRPr lang="en-GB" dirty="0" smtClean="0">
              <a:ln>
                <a:noFill/>
              </a:ln>
            </a:endParaRPr>
          </a:p>
          <a:p>
            <a:endParaRPr lang="en-GB" dirty="0">
              <a:ln>
                <a:noFill/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0372" y="3039632"/>
            <a:ext cx="3484180" cy="23837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b="1" u="sng" dirty="0" smtClean="0">
                <a:solidFill>
                  <a:srgbClr val="373A36"/>
                </a:solidFill>
              </a:rPr>
              <a:t>Phase 2</a:t>
            </a:r>
          </a:p>
          <a:p>
            <a:pPr lvl="0" algn="ctr"/>
            <a:endParaRPr lang="en-US" b="1" dirty="0">
              <a:solidFill>
                <a:srgbClr val="373A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73A36"/>
                </a:solidFill>
              </a:rPr>
              <a:t>Other OAD Sections as agreed</a:t>
            </a:r>
          </a:p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5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OAD</a:t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Revised Approach (Proposed)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009B-271C-431F-9E80-22FE5054063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4829" y="1909501"/>
            <a:ext cx="7694771" cy="1007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4025" indent="-2000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12775" indent="-1492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9150" indent="-1920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It was originally identified that a multi-phased approach may be necessary to review and update the key sections of OAD: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8967" y="3049438"/>
            <a:ext cx="3565992" cy="2383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b="1" u="sng" dirty="0" smtClean="0">
                <a:solidFill>
                  <a:schemeClr val="bg1"/>
                </a:solidFill>
              </a:rPr>
              <a:t>Phase 1</a:t>
            </a:r>
          </a:p>
          <a:p>
            <a:pPr lvl="0"/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Section G (Maintenance)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Updated SA Template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OAD Refresh Sections, A, B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and C (</a:t>
            </a:r>
            <a:r>
              <a:rPr lang="en-US" sz="1600" b="1" i="1" dirty="0" smtClean="0">
                <a:solidFill>
                  <a:schemeClr val="bg1"/>
                </a:solidFill>
              </a:rPr>
              <a:t>Quick Wins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Redundant Assets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Shared Sites</a:t>
            </a:r>
            <a:endParaRPr lang="en-US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Implement Offtake Work Group</a:t>
            </a:r>
          </a:p>
          <a:p>
            <a:pPr lvl="0"/>
            <a:endParaRPr lang="en-US" sz="1600" b="1" dirty="0" smtClean="0">
              <a:solidFill>
                <a:schemeClr val="bg1"/>
              </a:solidFill>
            </a:endParaRPr>
          </a:p>
          <a:p>
            <a:pPr lvl="0" algn="ctr"/>
            <a:endParaRPr lang="en-US" b="1" dirty="0">
              <a:solidFill>
                <a:schemeClr val="bg1"/>
              </a:solidFill>
            </a:endParaRPr>
          </a:p>
          <a:p>
            <a:endParaRPr lang="en-GB" dirty="0" smtClean="0">
              <a:ln>
                <a:noFill/>
              </a:ln>
            </a:endParaRPr>
          </a:p>
          <a:p>
            <a:endParaRPr lang="en-GB" dirty="0">
              <a:ln>
                <a:noFill/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0372" y="3039632"/>
            <a:ext cx="3484180" cy="23837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b="1" u="sng" dirty="0" smtClean="0">
                <a:solidFill>
                  <a:srgbClr val="373A36"/>
                </a:solidFill>
              </a:rPr>
              <a:t>Phase 2</a:t>
            </a:r>
          </a:p>
          <a:p>
            <a:pPr lvl="0" algn="ctr"/>
            <a:endParaRPr lang="en-US" b="1" dirty="0">
              <a:solidFill>
                <a:srgbClr val="373A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73A36"/>
                </a:solidFill>
              </a:rPr>
              <a:t>CNI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73A36"/>
                </a:solidFill>
              </a:rPr>
              <a:t>Drawings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373A36"/>
                </a:solidFill>
              </a:rPr>
              <a:t>OAD Refresh Sections A, B and C (</a:t>
            </a:r>
            <a:r>
              <a:rPr lang="en-US" sz="1600" b="1" i="1" dirty="0" smtClean="0">
                <a:solidFill>
                  <a:srgbClr val="373A36"/>
                </a:solidFill>
              </a:rPr>
              <a:t>non Quick Wins)</a:t>
            </a:r>
            <a:endParaRPr lang="en-US" sz="1600" b="1" dirty="0" smtClean="0">
              <a:solidFill>
                <a:srgbClr val="373A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373A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373A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373A36"/>
              </a:solidFill>
            </a:endParaRPr>
          </a:p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966" y="5644055"/>
            <a:ext cx="7505586" cy="8145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Aft>
                <a:spcPts val="600"/>
              </a:spcAft>
            </a:pPr>
            <a:r>
              <a:rPr lang="en-US" b="1" u="sng" dirty="0" smtClean="0">
                <a:solidFill>
                  <a:schemeClr val="bg1">
                    <a:lumMod val="95000"/>
                  </a:schemeClr>
                </a:solidFill>
              </a:rPr>
              <a:t>Other Future Phases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Other OAD Sections as agreed</a:t>
            </a:r>
          </a:p>
          <a:p>
            <a:pPr algn="ctr"/>
            <a:endParaRPr lang="en-GB" dirty="0">
              <a:ln>
                <a:noFill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OAD</a:t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Proposed Plan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009B-271C-431F-9E80-22FE5054063F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852756"/>
              </p:ext>
            </p:extLst>
          </p:nvPr>
        </p:nvGraphicFramePr>
        <p:xfrm>
          <a:off x="1003721" y="1838448"/>
          <a:ext cx="7336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64828" y="1797269"/>
            <a:ext cx="47296" cy="3846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02406" y="1807775"/>
            <a:ext cx="47296" cy="38467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uble Wave 12"/>
          <p:cNvSpPr/>
          <p:nvPr/>
        </p:nvSpPr>
        <p:spPr>
          <a:xfrm>
            <a:off x="2412126" y="1807775"/>
            <a:ext cx="1213944" cy="504497"/>
          </a:xfrm>
          <a:prstGeom prst="doubleWav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</a:rPr>
              <a:t>March </a:t>
            </a:r>
            <a:r>
              <a:rPr lang="en-GB" sz="1400" b="1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</a:rPr>
              <a:t>2019</a:t>
            </a:r>
            <a:endParaRPr lang="en-GB" sz="1400" b="1" dirty="0">
              <a:ln>
                <a:noFill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5449704" y="1818281"/>
            <a:ext cx="1213944" cy="504497"/>
          </a:xfrm>
          <a:prstGeom prst="doubleWav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</a:rPr>
              <a:t>March </a:t>
            </a:r>
            <a:r>
              <a:rPr lang="en-GB" sz="1400" b="1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</a:rPr>
              <a:t>2020</a:t>
            </a:r>
            <a:endParaRPr lang="en-GB" sz="1400" b="1" dirty="0">
              <a:ln>
                <a:noFill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028" y="5912069"/>
            <a:ext cx="3300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Includes Review Report to Mod Panel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52852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of OAD</a:t>
            </a:r>
            <a:br>
              <a:rPr lang="en-GB" dirty="0" smtClean="0"/>
            </a:br>
            <a:r>
              <a:rPr lang="en-GB" dirty="0" smtClean="0">
                <a:solidFill>
                  <a:schemeClr val="bg2"/>
                </a:solidFill>
              </a:rPr>
              <a:t>Action Required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US" dirty="0" smtClean="0"/>
              <a:t>If a multi-phased approach is still acceptable the review group needs to agree: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How many phases are required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What work will be delivered within each phase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delivery horizon for each phase</a:t>
            </a:r>
          </a:p>
          <a:p>
            <a:pPr marL="0" lvl="1" indent="0" algn="just">
              <a:buNone/>
            </a:pPr>
            <a:endParaRPr lang="en-GB" dirty="0" smtClean="0"/>
          </a:p>
          <a:p>
            <a:pPr marL="0" lvl="1" indent="0" algn="just">
              <a:buNone/>
            </a:pPr>
            <a:r>
              <a:rPr lang="en-GB" dirty="0" smtClean="0"/>
              <a:t>Each phase needs to be manageable for the group to deliver, and commitment will be required from all operators to drive the changes through to implementation.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0A-91CA-4367-A456-82BCD19EBBFA}" type="datetime1">
              <a:rPr lang="en-GB" smtClean="0"/>
              <a:t>18/10/2018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info in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723015"/>
            <a:ext cx="2648607" cy="5710844"/>
          </a:xfrm>
        </p:spPr>
      </p:pic>
    </p:spTree>
    <p:extLst>
      <p:ext uri="{BB962C8B-B14F-4D97-AF65-F5344CB8AC3E}">
        <p14:creationId xmlns:p14="http://schemas.microsoft.com/office/powerpoint/2010/main" val="21376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15612"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16007" b="9509"/>
          <a:stretch/>
        </p:blipFill>
        <p:spPr>
          <a:xfrm>
            <a:off x="2190116" y="0"/>
            <a:ext cx="238188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nt">
  <a:themeElements>
    <a:clrScheme name="Cadent">
      <a:dk1>
        <a:sysClr val="windowText" lastClr="000000"/>
      </a:dk1>
      <a:lt1>
        <a:sysClr val="window" lastClr="FFFFFF"/>
      </a:lt1>
      <a:dk2>
        <a:srgbClr val="373A36"/>
      </a:dk2>
      <a:lt2>
        <a:srgbClr val="FA4616"/>
      </a:lt2>
      <a:accent1>
        <a:srgbClr val="00426A"/>
      </a:accent1>
      <a:accent2>
        <a:srgbClr val="69B3E7"/>
      </a:accent2>
      <a:accent3>
        <a:srgbClr val="004C45"/>
      </a:accent3>
      <a:accent4>
        <a:srgbClr val="A0DAB3"/>
      </a:accent4>
      <a:accent5>
        <a:srgbClr val="41273B"/>
      </a:accent5>
      <a:accent6>
        <a:srgbClr val="FDDA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Cadent_PowerPoint_Template (4-3).potx" id="{44231CBE-2A7D-4B98-9364-48EE976871C4}" vid="{98EDE64B-F109-4E60-96F8-5BBDDB929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C855EAAE3C14E825A046983295E0C" ma:contentTypeVersion="1" ma:contentTypeDescription="Create a new document." ma:contentTypeScope="" ma:versionID="6a58e65dae33c17d2e21cd4babbe591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4283C-1FB7-41DC-80B9-BF2EDB1B0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536E1B-BB3F-4A3C-A2CF-37FDF401741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6E853B-C070-48A7-9EAC-2AD780B04A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Cadent_PowerPoint_Template (4-3)[1]</Template>
  <TotalTime>1601</TotalTime>
  <Words>349</Words>
  <Application>Microsoft Office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Cadent</vt:lpstr>
      <vt:lpstr>Review of OAD –  Proposed Planning</vt:lpstr>
      <vt:lpstr>Review of OAD Work Streams</vt:lpstr>
      <vt:lpstr>Review of OAD Revised  Work Streams</vt:lpstr>
      <vt:lpstr>Review of OAD Delivery Approach (Original Proposal) </vt:lpstr>
      <vt:lpstr>Review of OAD Revised Approach (Proposed)</vt:lpstr>
      <vt:lpstr>Review of OAD Proposed Plan</vt:lpstr>
      <vt:lpstr>Review of OAD Action Required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a maximum of three lines</dc:title>
  <dc:creator>Darren Pascoe</dc:creator>
  <cp:lastModifiedBy>National Grid</cp:lastModifiedBy>
  <cp:revision>49</cp:revision>
  <cp:lastPrinted>2017-10-02T08:38:52Z</cp:lastPrinted>
  <dcterms:created xsi:type="dcterms:W3CDTF">2017-05-12T15:21:21Z</dcterms:created>
  <dcterms:modified xsi:type="dcterms:W3CDTF">2018-10-18T08:55:05Z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0x01010049DC855EAAE3C14E825A046983295E0C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AdHocReviewCycleID">
    <vt:i4>974673857</vt:i4>
  </property>
  <property fmtid="{D5CDD505-2E9C-101B-9397-08002B2CF9AE}" pid="9" name="_NewReviewCycle">
    <vt:lpwstr/>
  </property>
  <property fmtid="{D5CDD505-2E9C-101B-9397-08002B2CF9AE}" pid="10" name="_EmailSubject">
    <vt:lpwstr>(0646R) SA Templates &amp; Proposed Way Forward</vt:lpwstr>
  </property>
  <property fmtid="{D5CDD505-2E9C-101B-9397-08002B2CF9AE}" pid="11" name="_AuthorEmail">
    <vt:lpwstr>Darren.Dunkley@cadentgas.com</vt:lpwstr>
  </property>
  <property fmtid="{D5CDD505-2E9C-101B-9397-08002B2CF9AE}" pid="12" name="_AuthorEmailDisplayName">
    <vt:lpwstr>Dunkley, Darren</vt:lpwstr>
  </property>
</Properties>
</file>