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5"/>
  </p:notesMasterIdLst>
  <p:sldIdLst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77E75-5E92-4619-832F-CD09D581738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D0DA-F18A-42B0-8CC3-D76197EDD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B2A1-3096-4F64-8FB8-C266BDE0628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8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B2A1-3096-4F64-8FB8-C266BDE06286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0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4" y="6308728"/>
            <a:ext cx="4200525" cy="174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02D9C5-17AE-4038-9F2D-B14BAC7D8A12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3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3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4" y="6308728"/>
            <a:ext cx="4200525" cy="1746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0AA87E4-1071-4181-ADC0-8B22760010CB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4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4" y="6308728"/>
            <a:ext cx="4200525" cy="1746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1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2" y="6308726"/>
            <a:ext cx="4200525" cy="174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02D9C5-17AE-4038-9F2D-B14BAC7D8A12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0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2" y="6308726"/>
            <a:ext cx="4200525" cy="1746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0AA87E4-1071-4181-ADC0-8B22760010CB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2" y="6308726"/>
            <a:ext cx="4200525" cy="1746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7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2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26065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6480B0-6847-4D27-B3EC-F99462D2DA11}" type="slidenum">
              <a:rPr lang="en-GB" sz="1200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29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26064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6480B0-6847-4D27-B3EC-F99462D2DA11}" type="slidenum">
              <a:rPr lang="en-GB" sz="1200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4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83568" y="3332989"/>
            <a:ext cx="8136904" cy="1536171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UIG Task </a:t>
            </a:r>
            <a:r>
              <a:rPr lang="en-GB" dirty="0" smtClean="0">
                <a:solidFill>
                  <a:srgbClr val="3E5AA8"/>
                </a:solidFill>
              </a:rPr>
              <a:t>Force Update</a:t>
            </a:r>
            <a:endParaRPr lang="en-GB" dirty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5445224"/>
            <a:ext cx="9144000" cy="771525"/>
          </a:xfrm>
        </p:spPr>
        <p:txBody>
          <a:bodyPr/>
          <a:lstStyle/>
          <a:p>
            <a:r>
              <a:rPr lang="en-GB" sz="3600" dirty="0" err="1" smtClean="0">
                <a:solidFill>
                  <a:srgbClr val="3E5AA8"/>
                </a:solidFill>
              </a:rPr>
              <a:t>CoMC</a:t>
            </a:r>
            <a:r>
              <a:rPr lang="en-GB" sz="3600" dirty="0" smtClean="0">
                <a:solidFill>
                  <a:srgbClr val="3E5AA8"/>
                </a:solidFill>
              </a:rPr>
              <a:t> 17thOctober </a:t>
            </a:r>
            <a:r>
              <a:rPr lang="en-GB" sz="3600" dirty="0">
                <a:solidFill>
                  <a:srgbClr val="3E5AA8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808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5349213"/>
            <a:ext cx="9144000" cy="1508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</a:t>
            </a:r>
            <a:r>
              <a:rPr lang="en-GB" dirty="0" smtClean="0"/>
              <a:t>Of Taskforce Funding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7" y="2130339"/>
            <a:ext cx="20008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u="sng" dirty="0">
                <a:solidFill>
                  <a:srgbClr val="000000"/>
                </a:solidFill>
                <a:ea typeface="ＭＳ Ｐゴシック" pitchFamily="34" charset="-128"/>
              </a:rPr>
              <a:t>UIG Taskforce Spend Profile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7" y="1092613"/>
            <a:ext cx="859504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</a:pPr>
            <a:r>
              <a:rPr lang="en-US" sz="900" kern="0" dirty="0">
                <a:solidFill>
                  <a:srgbClr val="3E5AA8"/>
                </a:solidFill>
                <a:ea typeface="ＭＳ Ｐゴシック" pitchFamily="34" charset="-128"/>
              </a:rPr>
              <a:t>DSC ChMC in July approved a BER of £1.1m for XRN 4695 to enable Xoserve to lead on the investigation to the causes and contributors to levels and volatility of UIG. Included within this £1.1m exists the £350k reserved as a placeholder for UIG-related activities in Xoserve’s approved 2018 Business Plan (BP18).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endParaRPr lang="en-GB" sz="900" kern="0" dirty="0">
              <a:solidFill>
                <a:srgbClr val="3E5AA8"/>
              </a:solidFill>
              <a:ea typeface="ＭＳ Ｐゴシック" pitchFamily="34" charset="-128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</a:pPr>
            <a:r>
              <a:rPr lang="en-US" sz="900" kern="0" dirty="0">
                <a:solidFill>
                  <a:srgbClr val="3E5AA8"/>
                </a:solidFill>
                <a:ea typeface="ＭＳ Ｐゴシック" pitchFamily="34" charset="-128"/>
              </a:rPr>
              <a:t>The Task Force is currently tracking to forecast spend. Xoserve’s Q2 forecast process is running through October – an update will be provided in due course.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8"/>
            <a:ext cx="5862016" cy="415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1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xoserve templates</vt:lpstr>
      <vt:lpstr>1_xoserve templates</vt:lpstr>
      <vt:lpstr>UIG Task Force Update</vt:lpstr>
      <vt:lpstr>Overview Of Taskforce Funding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UIG Task Force Update</dc:title>
  <dc:creator>National Grid</dc:creator>
  <cp:lastModifiedBy>National Grid</cp:lastModifiedBy>
  <cp:revision>1</cp:revision>
  <dcterms:created xsi:type="dcterms:W3CDTF">2018-10-09T09:38:29Z</dcterms:created>
  <dcterms:modified xsi:type="dcterms:W3CDTF">2018-10-09T15:30:10Z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415828896</vt:i4>
  </property>
  <property fmtid="{D5CDD505-2E9C-101B-9397-08002B2CF9AE}" pid="3" name="_NewReviewCycle">
    <vt:lpwstr/>
  </property>
  <property fmtid="{D5CDD505-2E9C-101B-9397-08002B2CF9AE}" pid="4" name="_EmailSubject">
    <vt:lpwstr>EXT || DSC Contract Management Committee - Agenda</vt:lpwstr>
  </property>
  <property fmtid="{D5CDD505-2E9C-101B-9397-08002B2CF9AE}" pid="5" name="_AuthorEmail">
    <vt:lpwstr>Michael.Orsler@xoserve.com</vt:lpwstr>
  </property>
  <property fmtid="{D5CDD505-2E9C-101B-9397-08002B2CF9AE}" pid="6" name="_AuthorEmailDisplayName">
    <vt:lpwstr>Orsler, Michael</vt:lpwstr>
  </property>
</Properties>
</file>