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4" r:id="rId5"/>
  </p:sldMasterIdLst>
  <p:notesMasterIdLst>
    <p:notesMasterId r:id="rId14"/>
  </p:notesMasterIdLst>
  <p:handoutMasterIdLst>
    <p:handoutMasterId r:id="rId15"/>
  </p:handoutMasterIdLst>
  <p:sldIdLst>
    <p:sldId id="309" r:id="rId6"/>
    <p:sldId id="360" r:id="rId7"/>
    <p:sldId id="350" r:id="rId8"/>
    <p:sldId id="354" r:id="rId9"/>
    <p:sldId id="357" r:id="rId10"/>
    <p:sldId id="358" r:id="rId11"/>
    <p:sldId id="359" r:id="rId12"/>
    <p:sldId id="356" r:id="rId13"/>
  </p:sldIdLst>
  <p:sldSz cx="9144000" cy="5143500" type="screen16x9"/>
  <p:notesSz cx="6724650" cy="987425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guide id="3" orient="horz" pos="3110">
          <p15:clr>
            <a:srgbClr val="A4A3A4"/>
          </p15:clr>
        </p15:guide>
        <p15:guide id="4" pos="211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1" clrIdx="0"/>
  <p:cmAuthor id="1" name="DAJ" initials="DAJ"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D3E61"/>
    <a:srgbClr val="3E5AA8"/>
    <a:srgbClr val="68AEE0"/>
    <a:srgbClr val="D2232A"/>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7CAD63-E758-4541-8971-58C857A0CA13}" v="93" dt="2018-08-23T16:23:11.313"/>
    <p1510:client id="{8ADD4109-B0B3-9D43-BB2A-D15041D2EA19}" v="779" dt="2018-08-24T09:44:23.8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2759" autoAdjust="0"/>
  </p:normalViewPr>
  <p:slideViewPr>
    <p:cSldViewPr snapToObjects="1">
      <p:cViewPr>
        <p:scale>
          <a:sx n="90" d="100"/>
          <a:sy n="90" d="100"/>
        </p:scale>
        <p:origin x="-1212"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Objects="1">
      <p:cViewPr varScale="1">
        <p:scale>
          <a:sx n="59" d="100"/>
          <a:sy n="59" d="100"/>
        </p:scale>
        <p:origin x="-1650" y="-90"/>
      </p:cViewPr>
      <p:guideLst>
        <p:guide orient="horz" pos="3127"/>
        <p:guide orient="horz" pos="3110"/>
        <p:guide pos="2141"/>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b Fox" userId="ebef3cba-d37b-4760-8813-b688855b9062" providerId="ADAL" clId="{8ADD4109-B0B3-9D43-BB2A-D15041D2EA19}"/>
    <pc:docChg chg="undo custSel addSld delSld modSld">
      <pc:chgData name="Seb Fox" userId="ebef3cba-d37b-4760-8813-b688855b9062" providerId="ADAL" clId="{8ADD4109-B0B3-9D43-BB2A-D15041D2EA19}" dt="2018-08-24T15:32:37.306" v="6215" actId="20577"/>
      <pc:docMkLst>
        <pc:docMk/>
      </pc:docMkLst>
      <pc:sldChg chg="del">
        <pc:chgData name="Seb Fox" userId="ebef3cba-d37b-4760-8813-b688855b9062" providerId="ADAL" clId="{8ADD4109-B0B3-9D43-BB2A-D15041D2EA19}" dt="2018-08-24T08:38:19.629" v="0" actId="2696"/>
        <pc:sldMkLst>
          <pc:docMk/>
          <pc:sldMk cId="1649722569" sldId="304"/>
        </pc:sldMkLst>
      </pc:sldChg>
      <pc:sldChg chg="addSp delSp modSp modNotesTx">
        <pc:chgData name="Seb Fox" userId="ebef3cba-d37b-4760-8813-b688855b9062" providerId="ADAL" clId="{8ADD4109-B0B3-9D43-BB2A-D15041D2EA19}" dt="2018-08-24T12:01:38.739" v="1790" actId="20577"/>
        <pc:sldMkLst>
          <pc:docMk/>
          <pc:sldMk cId="470974570" sldId="333"/>
        </pc:sldMkLst>
        <pc:spChg chg="add mod">
          <ac:chgData name="Seb Fox" userId="ebef3cba-d37b-4760-8813-b688855b9062" providerId="ADAL" clId="{8ADD4109-B0B3-9D43-BB2A-D15041D2EA19}" dt="2018-08-24T08:59:09.363" v="533" actId="20577"/>
          <ac:spMkLst>
            <pc:docMk/>
            <pc:sldMk cId="470974570" sldId="333"/>
            <ac:spMk id="3" creationId="{C75301D9-18D7-9847-AF33-4CF442A312DB}"/>
          </ac:spMkLst>
        </pc:spChg>
        <pc:spChg chg="del">
          <ac:chgData name="Seb Fox" userId="ebef3cba-d37b-4760-8813-b688855b9062" providerId="ADAL" clId="{8ADD4109-B0B3-9D43-BB2A-D15041D2EA19}" dt="2018-08-24T08:51:38.662" v="194" actId="478"/>
          <ac:spMkLst>
            <pc:docMk/>
            <pc:sldMk cId="470974570" sldId="333"/>
            <ac:spMk id="29" creationId="{650F2950-62D4-654B-A968-D32695357EDC}"/>
          </ac:spMkLst>
        </pc:spChg>
        <pc:spChg chg="del">
          <ac:chgData name="Seb Fox" userId="ebef3cba-d37b-4760-8813-b688855b9062" providerId="ADAL" clId="{8ADD4109-B0B3-9D43-BB2A-D15041D2EA19}" dt="2018-08-24T08:51:38.662" v="194" actId="478"/>
          <ac:spMkLst>
            <pc:docMk/>
            <pc:sldMk cId="470974570" sldId="333"/>
            <ac:spMk id="30" creationId="{8DE52843-4138-1442-9B64-C4E1D836BDAC}"/>
          </ac:spMkLst>
        </pc:spChg>
        <pc:spChg chg="mod">
          <ac:chgData name="Seb Fox" userId="ebef3cba-d37b-4760-8813-b688855b9062" providerId="ADAL" clId="{8ADD4109-B0B3-9D43-BB2A-D15041D2EA19}" dt="2018-08-24T08:51:03.245" v="191" actId="20577"/>
          <ac:spMkLst>
            <pc:docMk/>
            <pc:sldMk cId="470974570" sldId="333"/>
            <ac:spMk id="48" creationId="{8B803917-08C4-B347-AB2A-57446C6406BD}"/>
          </ac:spMkLst>
        </pc:spChg>
        <pc:spChg chg="del">
          <ac:chgData name="Seb Fox" userId="ebef3cba-d37b-4760-8813-b688855b9062" providerId="ADAL" clId="{8ADD4109-B0B3-9D43-BB2A-D15041D2EA19}" dt="2018-08-24T08:50:29.858" v="188" actId="478"/>
          <ac:spMkLst>
            <pc:docMk/>
            <pc:sldMk cId="470974570" sldId="333"/>
            <ac:spMk id="53" creationId="{650F2950-62D4-654B-A968-D32695357EDC}"/>
          </ac:spMkLst>
        </pc:spChg>
        <pc:spChg chg="del">
          <ac:chgData name="Seb Fox" userId="ebef3cba-d37b-4760-8813-b688855b9062" providerId="ADAL" clId="{8ADD4109-B0B3-9D43-BB2A-D15041D2EA19}" dt="2018-08-24T08:50:27.853" v="187" actId="478"/>
          <ac:spMkLst>
            <pc:docMk/>
            <pc:sldMk cId="470974570" sldId="333"/>
            <ac:spMk id="54" creationId="{8DE52843-4138-1442-9B64-C4E1D836BDAC}"/>
          </ac:spMkLst>
        </pc:spChg>
        <pc:spChg chg="del">
          <ac:chgData name="Seb Fox" userId="ebef3cba-d37b-4760-8813-b688855b9062" providerId="ADAL" clId="{8ADD4109-B0B3-9D43-BB2A-D15041D2EA19}" dt="2018-08-24T08:51:27.834" v="192" actId="478"/>
          <ac:spMkLst>
            <pc:docMk/>
            <pc:sldMk cId="470974570" sldId="333"/>
            <ac:spMk id="56" creationId="{8B803917-08C4-B347-AB2A-57446C6406BD}"/>
          </ac:spMkLst>
        </pc:spChg>
        <pc:spChg chg="add del">
          <ac:chgData name="Seb Fox" userId="ebef3cba-d37b-4760-8813-b688855b9062" providerId="ADAL" clId="{8ADD4109-B0B3-9D43-BB2A-D15041D2EA19}" dt="2018-08-24T08:52:01.185" v="197" actId="478"/>
          <ac:spMkLst>
            <pc:docMk/>
            <pc:sldMk cId="470974570" sldId="333"/>
            <ac:spMk id="59" creationId="{F2514A57-EAB8-CB4E-84E6-DF12B07E78FE}"/>
          </ac:spMkLst>
        </pc:spChg>
        <pc:spChg chg="add del">
          <ac:chgData name="Seb Fox" userId="ebef3cba-d37b-4760-8813-b688855b9062" providerId="ADAL" clId="{8ADD4109-B0B3-9D43-BB2A-D15041D2EA19}" dt="2018-08-24T08:52:01.185" v="197" actId="478"/>
          <ac:spMkLst>
            <pc:docMk/>
            <pc:sldMk cId="470974570" sldId="333"/>
            <ac:spMk id="60" creationId="{81E55E02-68A2-C546-9C54-3839D71C3735}"/>
          </ac:spMkLst>
        </pc:spChg>
        <pc:spChg chg="del">
          <ac:chgData name="Seb Fox" userId="ebef3cba-d37b-4760-8813-b688855b9062" providerId="ADAL" clId="{8ADD4109-B0B3-9D43-BB2A-D15041D2EA19}" dt="2018-08-24T08:51:38.662" v="194" actId="478"/>
          <ac:spMkLst>
            <pc:docMk/>
            <pc:sldMk cId="470974570" sldId="333"/>
            <ac:spMk id="63" creationId="{650F2950-62D4-654B-A968-D32695357EDC}"/>
          </ac:spMkLst>
        </pc:spChg>
        <pc:spChg chg="del">
          <ac:chgData name="Seb Fox" userId="ebef3cba-d37b-4760-8813-b688855b9062" providerId="ADAL" clId="{8ADD4109-B0B3-9D43-BB2A-D15041D2EA19}" dt="2018-08-24T08:51:38.662" v="194" actId="478"/>
          <ac:spMkLst>
            <pc:docMk/>
            <pc:sldMk cId="470974570" sldId="333"/>
            <ac:spMk id="64" creationId="{8DE52843-4138-1442-9B64-C4E1D836BDAC}"/>
          </ac:spMkLst>
        </pc:spChg>
        <pc:spChg chg="mod">
          <ac:chgData name="Seb Fox" userId="ebef3cba-d37b-4760-8813-b688855b9062" providerId="ADAL" clId="{8ADD4109-B0B3-9D43-BB2A-D15041D2EA19}" dt="2018-08-24T12:01:38.739" v="1790" actId="20577"/>
          <ac:spMkLst>
            <pc:docMk/>
            <pc:sldMk cId="470974570" sldId="333"/>
            <ac:spMk id="68" creationId="{00000000-0000-0000-0000-000000000000}"/>
          </ac:spMkLst>
        </pc:spChg>
        <pc:spChg chg="add mod">
          <ac:chgData name="Seb Fox" userId="ebef3cba-d37b-4760-8813-b688855b9062" providerId="ADAL" clId="{8ADD4109-B0B3-9D43-BB2A-D15041D2EA19}" dt="2018-08-24T08:54:39.278" v="281" actId="571"/>
          <ac:spMkLst>
            <pc:docMk/>
            <pc:sldMk cId="470974570" sldId="333"/>
            <ac:spMk id="70" creationId="{B48B436C-4BEC-C54C-A472-9FBDA25FE9EE}"/>
          </ac:spMkLst>
        </pc:spChg>
        <pc:cxnChg chg="add mod">
          <ac:chgData name="Seb Fox" userId="ebef3cba-d37b-4760-8813-b688855b9062" providerId="ADAL" clId="{8ADD4109-B0B3-9D43-BB2A-D15041D2EA19}" dt="2018-08-24T08:58:31.116" v="444" actId="14100"/>
          <ac:cxnSpMkLst>
            <pc:docMk/>
            <pc:sldMk cId="470974570" sldId="333"/>
            <ac:cxnSpMk id="6" creationId="{7697F079-4426-F540-89BD-05FEEB54ABF9}"/>
          </ac:cxnSpMkLst>
        </pc:cxnChg>
        <pc:cxnChg chg="del mod">
          <ac:chgData name="Seb Fox" userId="ebef3cba-d37b-4760-8813-b688855b9062" providerId="ADAL" clId="{8ADD4109-B0B3-9D43-BB2A-D15041D2EA19}" dt="2018-08-24T08:51:29.748" v="193" actId="478"/>
          <ac:cxnSpMkLst>
            <pc:docMk/>
            <pc:sldMk cId="470974570" sldId="333"/>
            <ac:cxnSpMk id="57" creationId="{D2B540B9-E456-FD48-BC1D-C0144602AC83}"/>
          </ac:cxnSpMkLst>
        </pc:cxnChg>
      </pc:sldChg>
      <pc:sldChg chg="modSp">
        <pc:chgData name="Seb Fox" userId="ebef3cba-d37b-4760-8813-b688855b9062" providerId="ADAL" clId="{8ADD4109-B0B3-9D43-BB2A-D15041D2EA19}" dt="2018-08-24T12:02:28.755" v="1890" actId="20577"/>
        <pc:sldMkLst>
          <pc:docMk/>
          <pc:sldMk cId="1836958619" sldId="335"/>
        </pc:sldMkLst>
        <pc:spChg chg="mod">
          <ac:chgData name="Seb Fox" userId="ebef3cba-d37b-4760-8813-b688855b9062" providerId="ADAL" clId="{8ADD4109-B0B3-9D43-BB2A-D15041D2EA19}" dt="2018-08-24T12:02:28.755" v="1890" actId="20577"/>
          <ac:spMkLst>
            <pc:docMk/>
            <pc:sldMk cId="1836958619" sldId="335"/>
            <ac:spMk id="5" creationId="{00000000-0000-0000-0000-000000000000}"/>
          </ac:spMkLst>
        </pc:spChg>
      </pc:sldChg>
      <pc:sldChg chg="addSp delSp modSp modNotesTx">
        <pc:chgData name="Seb Fox" userId="ebef3cba-d37b-4760-8813-b688855b9062" providerId="ADAL" clId="{8ADD4109-B0B3-9D43-BB2A-D15041D2EA19}" dt="2018-08-24T15:32:19.466" v="6212" actId="20577"/>
        <pc:sldMkLst>
          <pc:docMk/>
          <pc:sldMk cId="1284602823" sldId="337"/>
        </pc:sldMkLst>
        <pc:spChg chg="mod">
          <ac:chgData name="Seb Fox" userId="ebef3cba-d37b-4760-8813-b688855b9062" providerId="ADAL" clId="{8ADD4109-B0B3-9D43-BB2A-D15041D2EA19}" dt="2018-08-24T14:29:38.921" v="3174" actId="20577"/>
          <ac:spMkLst>
            <pc:docMk/>
            <pc:sldMk cId="1284602823" sldId="337"/>
            <ac:spMk id="2" creationId="{00000000-0000-0000-0000-000000000000}"/>
          </ac:spMkLst>
        </pc:spChg>
        <pc:spChg chg="del">
          <ac:chgData name="Seb Fox" userId="ebef3cba-d37b-4760-8813-b688855b9062" providerId="ADAL" clId="{8ADD4109-B0B3-9D43-BB2A-D15041D2EA19}" dt="2018-08-24T14:13:57.533" v="2835" actId="478"/>
          <ac:spMkLst>
            <pc:docMk/>
            <pc:sldMk cId="1284602823" sldId="337"/>
            <ac:spMk id="3" creationId="{00000000-0000-0000-0000-000000000000}"/>
          </ac:spMkLst>
        </pc:spChg>
        <pc:spChg chg="del mod">
          <ac:chgData name="Seb Fox" userId="ebef3cba-d37b-4760-8813-b688855b9062" providerId="ADAL" clId="{8ADD4109-B0B3-9D43-BB2A-D15041D2EA19}" dt="2018-08-24T14:47:24.070" v="4780" actId="478"/>
          <ac:spMkLst>
            <pc:docMk/>
            <pc:sldMk cId="1284602823" sldId="337"/>
            <ac:spMk id="4" creationId="{00000000-0000-0000-0000-000000000000}"/>
          </ac:spMkLst>
        </pc:spChg>
        <pc:spChg chg="add del mod">
          <ac:chgData name="Seb Fox" userId="ebef3cba-d37b-4760-8813-b688855b9062" providerId="ADAL" clId="{8ADD4109-B0B3-9D43-BB2A-D15041D2EA19}" dt="2018-08-24T14:17:45.238" v="2898" actId="478"/>
          <ac:spMkLst>
            <pc:docMk/>
            <pc:sldMk cId="1284602823" sldId="337"/>
            <ac:spMk id="6" creationId="{96C6DE35-6017-1240-8D22-1A9DEFBF7FAD}"/>
          </ac:spMkLst>
        </pc:spChg>
        <pc:spChg chg="add del mod">
          <ac:chgData name="Seb Fox" userId="ebef3cba-d37b-4760-8813-b688855b9062" providerId="ADAL" clId="{8ADD4109-B0B3-9D43-BB2A-D15041D2EA19}" dt="2018-08-24T14:24:41.667" v="3030" actId="478"/>
          <ac:spMkLst>
            <pc:docMk/>
            <pc:sldMk cId="1284602823" sldId="337"/>
            <ac:spMk id="7" creationId="{072DE8B9-C884-B840-B5C8-164A9D829A90}"/>
          </ac:spMkLst>
        </pc:spChg>
        <pc:spChg chg="add del mod">
          <ac:chgData name="Seb Fox" userId="ebef3cba-d37b-4760-8813-b688855b9062" providerId="ADAL" clId="{8ADD4109-B0B3-9D43-BB2A-D15041D2EA19}" dt="2018-08-24T14:24:41.667" v="3030" actId="478"/>
          <ac:spMkLst>
            <pc:docMk/>
            <pc:sldMk cId="1284602823" sldId="337"/>
            <ac:spMk id="8" creationId="{64E32246-15A8-524B-A65D-2D6C79D02CC0}"/>
          </ac:spMkLst>
        </pc:spChg>
        <pc:spChg chg="add del mod">
          <ac:chgData name="Seb Fox" userId="ebef3cba-d37b-4760-8813-b688855b9062" providerId="ADAL" clId="{8ADD4109-B0B3-9D43-BB2A-D15041D2EA19}" dt="2018-08-24T14:24:41.667" v="3030" actId="478"/>
          <ac:spMkLst>
            <pc:docMk/>
            <pc:sldMk cId="1284602823" sldId="337"/>
            <ac:spMk id="9" creationId="{A4DEC5E3-EBD0-904E-A611-97B97211C429}"/>
          </ac:spMkLst>
        </pc:spChg>
        <pc:spChg chg="add del mod">
          <ac:chgData name="Seb Fox" userId="ebef3cba-d37b-4760-8813-b688855b9062" providerId="ADAL" clId="{8ADD4109-B0B3-9D43-BB2A-D15041D2EA19}" dt="2018-08-24T14:24:41.667" v="3030" actId="478"/>
          <ac:spMkLst>
            <pc:docMk/>
            <pc:sldMk cId="1284602823" sldId="337"/>
            <ac:spMk id="10" creationId="{DE1AECB0-5300-CB40-948E-6E8109F1E1B9}"/>
          </ac:spMkLst>
        </pc:spChg>
        <pc:spChg chg="add del mod">
          <ac:chgData name="Seb Fox" userId="ebef3cba-d37b-4760-8813-b688855b9062" providerId="ADAL" clId="{8ADD4109-B0B3-9D43-BB2A-D15041D2EA19}" dt="2018-08-24T14:24:41.667" v="3030" actId="478"/>
          <ac:spMkLst>
            <pc:docMk/>
            <pc:sldMk cId="1284602823" sldId="337"/>
            <ac:spMk id="11" creationId="{B4687524-2EDC-B445-AFC5-391CEFA1B03B}"/>
          </ac:spMkLst>
        </pc:spChg>
        <pc:spChg chg="add del mod">
          <ac:chgData name="Seb Fox" userId="ebef3cba-d37b-4760-8813-b688855b9062" providerId="ADAL" clId="{8ADD4109-B0B3-9D43-BB2A-D15041D2EA19}" dt="2018-08-24T14:17:48.279" v="2900" actId="478"/>
          <ac:spMkLst>
            <pc:docMk/>
            <pc:sldMk cId="1284602823" sldId="337"/>
            <ac:spMk id="13" creationId="{F011A512-8183-C74D-83F4-0FD1CFF7EFF1}"/>
          </ac:spMkLst>
        </pc:spChg>
        <pc:spChg chg="add del mod">
          <ac:chgData name="Seb Fox" userId="ebef3cba-d37b-4760-8813-b688855b9062" providerId="ADAL" clId="{8ADD4109-B0B3-9D43-BB2A-D15041D2EA19}" dt="2018-08-24T14:24:41.667" v="3030" actId="478"/>
          <ac:spMkLst>
            <pc:docMk/>
            <pc:sldMk cId="1284602823" sldId="337"/>
            <ac:spMk id="26" creationId="{D6EAB01F-7668-5F4C-AD6B-894EC4E85CE9}"/>
          </ac:spMkLst>
        </pc:spChg>
        <pc:spChg chg="add del mod">
          <ac:chgData name="Seb Fox" userId="ebef3cba-d37b-4760-8813-b688855b9062" providerId="ADAL" clId="{8ADD4109-B0B3-9D43-BB2A-D15041D2EA19}" dt="2018-08-24T14:24:41.667" v="3030" actId="478"/>
          <ac:spMkLst>
            <pc:docMk/>
            <pc:sldMk cId="1284602823" sldId="337"/>
            <ac:spMk id="27" creationId="{960486F5-6519-6442-9466-F80052D5B87B}"/>
          </ac:spMkLst>
        </pc:spChg>
        <pc:spChg chg="add del mod">
          <ac:chgData name="Seb Fox" userId="ebef3cba-d37b-4760-8813-b688855b9062" providerId="ADAL" clId="{8ADD4109-B0B3-9D43-BB2A-D15041D2EA19}" dt="2018-08-24T14:24:41.667" v="3030" actId="478"/>
          <ac:spMkLst>
            <pc:docMk/>
            <pc:sldMk cId="1284602823" sldId="337"/>
            <ac:spMk id="28" creationId="{1B3B33DF-5194-594A-9D39-7AFCA3363148}"/>
          </ac:spMkLst>
        </pc:spChg>
        <pc:spChg chg="add del mod">
          <ac:chgData name="Seb Fox" userId="ebef3cba-d37b-4760-8813-b688855b9062" providerId="ADAL" clId="{8ADD4109-B0B3-9D43-BB2A-D15041D2EA19}" dt="2018-08-24T14:24:41.667" v="3030" actId="478"/>
          <ac:spMkLst>
            <pc:docMk/>
            <pc:sldMk cId="1284602823" sldId="337"/>
            <ac:spMk id="29" creationId="{001B444C-72A6-FB4D-84A3-1CB4ABCDB77F}"/>
          </ac:spMkLst>
        </pc:spChg>
        <pc:spChg chg="add del mod">
          <ac:chgData name="Seb Fox" userId="ebef3cba-d37b-4760-8813-b688855b9062" providerId="ADAL" clId="{8ADD4109-B0B3-9D43-BB2A-D15041D2EA19}" dt="2018-08-24T14:24:41.667" v="3030" actId="478"/>
          <ac:spMkLst>
            <pc:docMk/>
            <pc:sldMk cId="1284602823" sldId="337"/>
            <ac:spMk id="30" creationId="{621D4990-2F72-B742-A647-741A0D2E8128}"/>
          </ac:spMkLst>
        </pc:spChg>
        <pc:spChg chg="add del mod">
          <ac:chgData name="Seb Fox" userId="ebef3cba-d37b-4760-8813-b688855b9062" providerId="ADAL" clId="{8ADD4109-B0B3-9D43-BB2A-D15041D2EA19}" dt="2018-08-24T14:24:41.667" v="3030" actId="478"/>
          <ac:spMkLst>
            <pc:docMk/>
            <pc:sldMk cId="1284602823" sldId="337"/>
            <ac:spMk id="31" creationId="{96F69B39-477E-874B-A3CF-29D854335B46}"/>
          </ac:spMkLst>
        </pc:spChg>
        <pc:spChg chg="add del mod">
          <ac:chgData name="Seb Fox" userId="ebef3cba-d37b-4760-8813-b688855b9062" providerId="ADAL" clId="{8ADD4109-B0B3-9D43-BB2A-D15041D2EA19}" dt="2018-08-24T14:24:41.667" v="3030" actId="478"/>
          <ac:spMkLst>
            <pc:docMk/>
            <pc:sldMk cId="1284602823" sldId="337"/>
            <ac:spMk id="32" creationId="{3B79CDF0-DE83-554D-B99E-6F14946FD633}"/>
          </ac:spMkLst>
        </pc:spChg>
        <pc:spChg chg="add del mod">
          <ac:chgData name="Seb Fox" userId="ebef3cba-d37b-4760-8813-b688855b9062" providerId="ADAL" clId="{8ADD4109-B0B3-9D43-BB2A-D15041D2EA19}" dt="2018-08-24T14:24:41.667" v="3030" actId="478"/>
          <ac:spMkLst>
            <pc:docMk/>
            <pc:sldMk cId="1284602823" sldId="337"/>
            <ac:spMk id="37" creationId="{18EDEBC6-31A9-914A-86F7-254641746BA3}"/>
          </ac:spMkLst>
        </pc:spChg>
        <pc:spChg chg="add mod">
          <ac:chgData name="Seb Fox" userId="ebef3cba-d37b-4760-8813-b688855b9062" providerId="ADAL" clId="{8ADD4109-B0B3-9D43-BB2A-D15041D2EA19}" dt="2018-08-24T15:08:15.210" v="5496" actId="20577"/>
          <ac:spMkLst>
            <pc:docMk/>
            <pc:sldMk cId="1284602823" sldId="337"/>
            <ac:spMk id="38" creationId="{811BAD30-C116-5B49-B67F-70B3830DFC03}"/>
          </ac:spMkLst>
        </pc:spChg>
        <pc:spChg chg="add del">
          <ac:chgData name="Seb Fox" userId="ebef3cba-d37b-4760-8813-b688855b9062" providerId="ADAL" clId="{8ADD4109-B0B3-9D43-BB2A-D15041D2EA19}" dt="2018-08-24T14:44:38.299" v="4600" actId="20577"/>
          <ac:spMkLst>
            <pc:docMk/>
            <pc:sldMk cId="1284602823" sldId="337"/>
            <ac:spMk id="39" creationId="{A947A30F-CF35-FB42-A2C6-1968C11E9F39}"/>
          </ac:spMkLst>
        </pc:spChg>
        <pc:spChg chg="add mod">
          <ac:chgData name="Seb Fox" userId="ebef3cba-d37b-4760-8813-b688855b9062" providerId="ADAL" clId="{8ADD4109-B0B3-9D43-BB2A-D15041D2EA19}" dt="2018-08-24T15:11:06.922" v="5649" actId="1076"/>
          <ac:spMkLst>
            <pc:docMk/>
            <pc:sldMk cId="1284602823" sldId="337"/>
            <ac:spMk id="40" creationId="{194F6C47-6CF4-5D44-A19F-CA1042872774}"/>
          </ac:spMkLst>
        </pc:spChg>
        <pc:spChg chg="add mod">
          <ac:chgData name="Seb Fox" userId="ebef3cba-d37b-4760-8813-b688855b9062" providerId="ADAL" clId="{8ADD4109-B0B3-9D43-BB2A-D15041D2EA19}" dt="2018-08-24T14:54:02.336" v="5250" actId="1036"/>
          <ac:spMkLst>
            <pc:docMk/>
            <pc:sldMk cId="1284602823" sldId="337"/>
            <ac:spMk id="41" creationId="{245EB79C-220F-4C4D-9BE3-9B7FDF7806FB}"/>
          </ac:spMkLst>
        </pc:spChg>
        <pc:spChg chg="add mod">
          <ac:chgData name="Seb Fox" userId="ebef3cba-d37b-4760-8813-b688855b9062" providerId="ADAL" clId="{8ADD4109-B0B3-9D43-BB2A-D15041D2EA19}" dt="2018-08-24T14:54:02.336" v="5250" actId="1036"/>
          <ac:spMkLst>
            <pc:docMk/>
            <pc:sldMk cId="1284602823" sldId="337"/>
            <ac:spMk id="42" creationId="{FB726E40-E6F9-484E-BCC6-5EEB320B228B}"/>
          </ac:spMkLst>
        </pc:spChg>
        <pc:spChg chg="add mod">
          <ac:chgData name="Seb Fox" userId="ebef3cba-d37b-4760-8813-b688855b9062" providerId="ADAL" clId="{8ADD4109-B0B3-9D43-BB2A-D15041D2EA19}" dt="2018-08-24T14:54:02.336" v="5250" actId="1036"/>
          <ac:spMkLst>
            <pc:docMk/>
            <pc:sldMk cId="1284602823" sldId="337"/>
            <ac:spMk id="43" creationId="{A00783DB-B863-AD4F-AF56-B78B9153661E}"/>
          </ac:spMkLst>
        </pc:spChg>
        <pc:spChg chg="add mod">
          <ac:chgData name="Seb Fox" userId="ebef3cba-d37b-4760-8813-b688855b9062" providerId="ADAL" clId="{8ADD4109-B0B3-9D43-BB2A-D15041D2EA19}" dt="2018-08-24T14:54:02.336" v="5250" actId="1036"/>
          <ac:spMkLst>
            <pc:docMk/>
            <pc:sldMk cId="1284602823" sldId="337"/>
            <ac:spMk id="44" creationId="{6BEE9F9F-BB9D-B442-81C7-21F9FA9223D4}"/>
          </ac:spMkLst>
        </pc:spChg>
        <pc:spChg chg="add mod">
          <ac:chgData name="Seb Fox" userId="ebef3cba-d37b-4760-8813-b688855b9062" providerId="ADAL" clId="{8ADD4109-B0B3-9D43-BB2A-D15041D2EA19}" dt="2018-08-24T14:54:02.336" v="5250" actId="1036"/>
          <ac:spMkLst>
            <pc:docMk/>
            <pc:sldMk cId="1284602823" sldId="337"/>
            <ac:spMk id="45" creationId="{2E55AB55-6C46-A94E-BA76-3DB29BB014D3}"/>
          </ac:spMkLst>
        </pc:spChg>
        <pc:spChg chg="add mod">
          <ac:chgData name="Seb Fox" userId="ebef3cba-d37b-4760-8813-b688855b9062" providerId="ADAL" clId="{8ADD4109-B0B3-9D43-BB2A-D15041D2EA19}" dt="2018-08-24T14:54:22.939" v="5252" actId="14100"/>
          <ac:spMkLst>
            <pc:docMk/>
            <pc:sldMk cId="1284602823" sldId="337"/>
            <ac:spMk id="50" creationId="{2E73D4C9-7D97-3645-B3C0-110CA989967A}"/>
          </ac:spMkLst>
        </pc:spChg>
        <pc:spChg chg="add mod">
          <ac:chgData name="Seb Fox" userId="ebef3cba-d37b-4760-8813-b688855b9062" providerId="ADAL" clId="{8ADD4109-B0B3-9D43-BB2A-D15041D2EA19}" dt="2018-08-24T15:05:51" v="5470" actId="20577"/>
          <ac:spMkLst>
            <pc:docMk/>
            <pc:sldMk cId="1284602823" sldId="337"/>
            <ac:spMk id="55" creationId="{61D208FD-DBDA-5C4F-AE42-C26B0E4B59C6}"/>
          </ac:spMkLst>
        </pc:spChg>
        <pc:spChg chg="add del mod">
          <ac:chgData name="Seb Fox" userId="ebef3cba-d37b-4760-8813-b688855b9062" providerId="ADAL" clId="{8ADD4109-B0B3-9D43-BB2A-D15041D2EA19}" dt="2018-08-24T14:58:17.566" v="5255" actId="478"/>
          <ac:spMkLst>
            <pc:docMk/>
            <pc:sldMk cId="1284602823" sldId="337"/>
            <ac:spMk id="56" creationId="{3DD22CA0-6FF8-6A46-BFFF-A5D67B93484C}"/>
          </ac:spMkLst>
        </pc:spChg>
        <pc:spChg chg="add del mod">
          <ac:chgData name="Seb Fox" userId="ebef3cba-d37b-4760-8813-b688855b9062" providerId="ADAL" clId="{8ADD4109-B0B3-9D43-BB2A-D15041D2EA19}" dt="2018-08-24T14:58:17.566" v="5255" actId="478"/>
          <ac:spMkLst>
            <pc:docMk/>
            <pc:sldMk cId="1284602823" sldId="337"/>
            <ac:spMk id="57" creationId="{69641911-6C0D-5E42-AF68-A52DDBB3A179}"/>
          </ac:spMkLst>
        </pc:spChg>
        <pc:spChg chg="add del mod">
          <ac:chgData name="Seb Fox" userId="ebef3cba-d37b-4760-8813-b688855b9062" providerId="ADAL" clId="{8ADD4109-B0B3-9D43-BB2A-D15041D2EA19}" dt="2018-08-24T14:58:17.566" v="5255" actId="478"/>
          <ac:spMkLst>
            <pc:docMk/>
            <pc:sldMk cId="1284602823" sldId="337"/>
            <ac:spMk id="58" creationId="{20BF9991-9C1A-4843-BDFA-DA1152F45D14}"/>
          </ac:spMkLst>
        </pc:spChg>
        <pc:spChg chg="add del mod">
          <ac:chgData name="Seb Fox" userId="ebef3cba-d37b-4760-8813-b688855b9062" providerId="ADAL" clId="{8ADD4109-B0B3-9D43-BB2A-D15041D2EA19}" dt="2018-08-24T14:58:17.566" v="5255" actId="478"/>
          <ac:spMkLst>
            <pc:docMk/>
            <pc:sldMk cId="1284602823" sldId="337"/>
            <ac:spMk id="59" creationId="{7D1572F1-ACFE-224A-9DC3-918EB3025E79}"/>
          </ac:spMkLst>
        </pc:spChg>
        <pc:spChg chg="add mod">
          <ac:chgData name="Seb Fox" userId="ebef3cba-d37b-4760-8813-b688855b9062" providerId="ADAL" clId="{8ADD4109-B0B3-9D43-BB2A-D15041D2EA19}" dt="2018-08-24T14:54:42.493" v="5254" actId="1076"/>
          <ac:spMkLst>
            <pc:docMk/>
            <pc:sldMk cId="1284602823" sldId="337"/>
            <ac:spMk id="64" creationId="{EA4C9772-4764-C547-AD6A-658A8615CBCA}"/>
          </ac:spMkLst>
        </pc:spChg>
        <pc:spChg chg="add">
          <ac:chgData name="Seb Fox" userId="ebef3cba-d37b-4760-8813-b688855b9062" providerId="ADAL" clId="{8ADD4109-B0B3-9D43-BB2A-D15041D2EA19}" dt="2018-08-24T14:58:46.171" v="5265" actId="20577"/>
          <ac:spMkLst>
            <pc:docMk/>
            <pc:sldMk cId="1284602823" sldId="337"/>
            <ac:spMk id="65" creationId="{EACAA017-C3E9-7448-A17F-F6D497301B9B}"/>
          </ac:spMkLst>
        </pc:spChg>
        <pc:spChg chg="add mod">
          <ac:chgData name="Seb Fox" userId="ebef3cba-d37b-4760-8813-b688855b9062" providerId="ADAL" clId="{8ADD4109-B0B3-9D43-BB2A-D15041D2EA19}" dt="2018-08-24T15:00:04.275" v="5298" actId="208"/>
          <ac:spMkLst>
            <pc:docMk/>
            <pc:sldMk cId="1284602823" sldId="337"/>
            <ac:spMk id="66" creationId="{C06CAE12-6F7E-1F4A-98AD-E1EF39347E83}"/>
          </ac:spMkLst>
        </pc:spChg>
        <pc:spChg chg="add del mod">
          <ac:chgData name="Seb Fox" userId="ebef3cba-d37b-4760-8813-b688855b9062" providerId="ADAL" clId="{8ADD4109-B0B3-9D43-BB2A-D15041D2EA19}" dt="2018-08-24T14:59:16.210" v="5284" actId="478"/>
          <ac:spMkLst>
            <pc:docMk/>
            <pc:sldMk cId="1284602823" sldId="337"/>
            <ac:spMk id="67" creationId="{25E13689-E440-7449-9874-FE765A27E468}"/>
          </ac:spMkLst>
        </pc:spChg>
        <pc:spChg chg="add del mod">
          <ac:chgData name="Seb Fox" userId="ebef3cba-d37b-4760-8813-b688855b9062" providerId="ADAL" clId="{8ADD4109-B0B3-9D43-BB2A-D15041D2EA19}" dt="2018-08-24T14:59:13.803" v="5283" actId="478"/>
          <ac:spMkLst>
            <pc:docMk/>
            <pc:sldMk cId="1284602823" sldId="337"/>
            <ac:spMk id="68" creationId="{2E6D2549-5507-0743-90D1-F44A333C56B8}"/>
          </ac:spMkLst>
        </pc:spChg>
        <pc:spChg chg="add del">
          <ac:chgData name="Seb Fox" userId="ebef3cba-d37b-4760-8813-b688855b9062" providerId="ADAL" clId="{8ADD4109-B0B3-9D43-BB2A-D15041D2EA19}" dt="2018-08-24T14:58:54.448" v="5274" actId="478"/>
          <ac:spMkLst>
            <pc:docMk/>
            <pc:sldMk cId="1284602823" sldId="337"/>
            <ac:spMk id="69" creationId="{07CE1A77-91E6-E045-8C40-D54359D13382}"/>
          </ac:spMkLst>
        </pc:spChg>
        <pc:spChg chg="add del">
          <ac:chgData name="Seb Fox" userId="ebef3cba-d37b-4760-8813-b688855b9062" providerId="ADAL" clId="{8ADD4109-B0B3-9D43-BB2A-D15041D2EA19}" dt="2018-08-24T14:58:53.216" v="5273" actId="478"/>
          <ac:spMkLst>
            <pc:docMk/>
            <pc:sldMk cId="1284602823" sldId="337"/>
            <ac:spMk id="70" creationId="{7A874313-F0F2-824E-A644-E0E9E27499C7}"/>
          </ac:spMkLst>
        </pc:spChg>
        <pc:spChg chg="add del">
          <ac:chgData name="Seb Fox" userId="ebef3cba-d37b-4760-8813-b688855b9062" providerId="ADAL" clId="{8ADD4109-B0B3-9D43-BB2A-D15041D2EA19}" dt="2018-08-24T14:58:51.295" v="5272" actId="478"/>
          <ac:spMkLst>
            <pc:docMk/>
            <pc:sldMk cId="1284602823" sldId="337"/>
            <ac:spMk id="71" creationId="{7A2F6D8F-C050-D343-BD08-0EB1C031F5C9}"/>
          </ac:spMkLst>
        </pc:spChg>
        <pc:spChg chg="add mod">
          <ac:chgData name="Seb Fox" userId="ebef3cba-d37b-4760-8813-b688855b9062" providerId="ADAL" clId="{8ADD4109-B0B3-9D43-BB2A-D15041D2EA19}" dt="2018-08-24T15:00:12.617" v="5299" actId="207"/>
          <ac:spMkLst>
            <pc:docMk/>
            <pc:sldMk cId="1284602823" sldId="337"/>
            <ac:spMk id="72" creationId="{E7F50CDE-60E4-4D46-8EF8-85B731E40581}"/>
          </ac:spMkLst>
        </pc:spChg>
        <pc:spChg chg="add mod">
          <ac:chgData name="Seb Fox" userId="ebef3cba-d37b-4760-8813-b688855b9062" providerId="ADAL" clId="{8ADD4109-B0B3-9D43-BB2A-D15041D2EA19}" dt="2018-08-24T15:00:55.038" v="5314" actId="1038"/>
          <ac:spMkLst>
            <pc:docMk/>
            <pc:sldMk cId="1284602823" sldId="337"/>
            <ac:spMk id="73" creationId="{E1D8FECF-2100-5142-9915-C2B4C0CBC120}"/>
          </ac:spMkLst>
        </pc:spChg>
        <pc:spChg chg="add mod">
          <ac:chgData name="Seb Fox" userId="ebef3cba-d37b-4760-8813-b688855b9062" providerId="ADAL" clId="{8ADD4109-B0B3-9D43-BB2A-D15041D2EA19}" dt="2018-08-24T15:01:05.825" v="5326" actId="1037"/>
          <ac:spMkLst>
            <pc:docMk/>
            <pc:sldMk cId="1284602823" sldId="337"/>
            <ac:spMk id="74" creationId="{95B2E7E3-FBAA-7042-9621-6EE9CEBAD94D}"/>
          </ac:spMkLst>
        </pc:spChg>
        <pc:spChg chg="add mod">
          <ac:chgData name="Seb Fox" userId="ebef3cba-d37b-4760-8813-b688855b9062" providerId="ADAL" clId="{8ADD4109-B0B3-9D43-BB2A-D15041D2EA19}" dt="2018-08-24T15:01:05.825" v="5326" actId="1037"/>
          <ac:spMkLst>
            <pc:docMk/>
            <pc:sldMk cId="1284602823" sldId="337"/>
            <ac:spMk id="75" creationId="{549CD4B2-F3AE-0544-B5D9-A0B208D722DD}"/>
          </ac:spMkLst>
        </pc:spChg>
        <pc:spChg chg="add mod">
          <ac:chgData name="Seb Fox" userId="ebef3cba-d37b-4760-8813-b688855b9062" providerId="ADAL" clId="{8ADD4109-B0B3-9D43-BB2A-D15041D2EA19}" dt="2018-08-24T15:01:05.825" v="5326" actId="1037"/>
          <ac:spMkLst>
            <pc:docMk/>
            <pc:sldMk cId="1284602823" sldId="337"/>
            <ac:spMk id="76" creationId="{C74DD11E-C2E4-E64B-9617-5640C0E07880}"/>
          </ac:spMkLst>
        </pc:spChg>
        <pc:spChg chg="add mod">
          <ac:chgData name="Seb Fox" userId="ebef3cba-d37b-4760-8813-b688855b9062" providerId="ADAL" clId="{8ADD4109-B0B3-9D43-BB2A-D15041D2EA19}" dt="2018-08-24T15:01:05.825" v="5326" actId="1037"/>
          <ac:spMkLst>
            <pc:docMk/>
            <pc:sldMk cId="1284602823" sldId="337"/>
            <ac:spMk id="77" creationId="{6129F912-AA9F-F848-AEDB-C14436F144B4}"/>
          </ac:spMkLst>
        </pc:spChg>
        <pc:spChg chg="add mod">
          <ac:chgData name="Seb Fox" userId="ebef3cba-d37b-4760-8813-b688855b9062" providerId="ADAL" clId="{8ADD4109-B0B3-9D43-BB2A-D15041D2EA19}" dt="2018-08-24T15:05:57.358" v="5479" actId="20577"/>
          <ac:spMkLst>
            <pc:docMk/>
            <pc:sldMk cId="1284602823" sldId="337"/>
            <ac:spMk id="78" creationId="{C0D08770-E86A-874E-BA16-9C89CF044AF6}"/>
          </ac:spMkLst>
        </pc:spChg>
        <pc:spChg chg="add mod">
          <ac:chgData name="Seb Fox" userId="ebef3cba-d37b-4760-8813-b688855b9062" providerId="ADAL" clId="{8ADD4109-B0B3-9D43-BB2A-D15041D2EA19}" dt="2018-08-24T15:01:11.947" v="5341" actId="1036"/>
          <ac:spMkLst>
            <pc:docMk/>
            <pc:sldMk cId="1284602823" sldId="337"/>
            <ac:spMk id="79" creationId="{F7C16AED-257B-B849-A475-81303A66BB4F}"/>
          </ac:spMkLst>
        </pc:spChg>
        <pc:spChg chg="add mod">
          <ac:chgData name="Seb Fox" userId="ebef3cba-d37b-4760-8813-b688855b9062" providerId="ADAL" clId="{8ADD4109-B0B3-9D43-BB2A-D15041D2EA19}" dt="2018-08-24T15:01:11.947" v="5341" actId="1036"/>
          <ac:spMkLst>
            <pc:docMk/>
            <pc:sldMk cId="1284602823" sldId="337"/>
            <ac:spMk id="80" creationId="{6D903E80-5D4B-DD4A-90C9-54708CAE4116}"/>
          </ac:spMkLst>
        </pc:spChg>
        <pc:spChg chg="add mod">
          <ac:chgData name="Seb Fox" userId="ebef3cba-d37b-4760-8813-b688855b9062" providerId="ADAL" clId="{8ADD4109-B0B3-9D43-BB2A-D15041D2EA19}" dt="2018-08-24T15:01:11.947" v="5341" actId="1036"/>
          <ac:spMkLst>
            <pc:docMk/>
            <pc:sldMk cId="1284602823" sldId="337"/>
            <ac:spMk id="81" creationId="{5CC3D468-3604-C543-B205-A418A392711C}"/>
          </ac:spMkLst>
        </pc:spChg>
        <pc:spChg chg="add mod">
          <ac:chgData name="Seb Fox" userId="ebef3cba-d37b-4760-8813-b688855b9062" providerId="ADAL" clId="{8ADD4109-B0B3-9D43-BB2A-D15041D2EA19}" dt="2018-08-24T15:01:11.947" v="5341" actId="1036"/>
          <ac:spMkLst>
            <pc:docMk/>
            <pc:sldMk cId="1284602823" sldId="337"/>
            <ac:spMk id="82" creationId="{9041F593-C4DE-E946-B570-BD874D9F9303}"/>
          </ac:spMkLst>
        </pc:spChg>
        <pc:spChg chg="add mod">
          <ac:chgData name="Seb Fox" userId="ebef3cba-d37b-4760-8813-b688855b9062" providerId="ADAL" clId="{8ADD4109-B0B3-9D43-BB2A-D15041D2EA19}" dt="2018-08-24T15:06:06.822" v="5488" actId="20577"/>
          <ac:spMkLst>
            <pc:docMk/>
            <pc:sldMk cId="1284602823" sldId="337"/>
            <ac:spMk id="83" creationId="{91B1A1CA-DC75-7843-8CD3-F228CF99BF1D}"/>
          </ac:spMkLst>
        </pc:spChg>
        <pc:spChg chg="add mod">
          <ac:chgData name="Seb Fox" userId="ebef3cba-d37b-4760-8813-b688855b9062" providerId="ADAL" clId="{8ADD4109-B0B3-9D43-BB2A-D15041D2EA19}" dt="2018-08-24T15:03:42.825" v="5385" actId="1038"/>
          <ac:spMkLst>
            <pc:docMk/>
            <pc:sldMk cId="1284602823" sldId="337"/>
            <ac:spMk id="94" creationId="{6FE54FF8-4DB6-2649-8D32-AC1E6FC40287}"/>
          </ac:spMkLst>
        </pc:spChg>
        <pc:spChg chg="add mod">
          <ac:chgData name="Seb Fox" userId="ebef3cba-d37b-4760-8813-b688855b9062" providerId="ADAL" clId="{8ADD4109-B0B3-9D43-BB2A-D15041D2EA19}" dt="2018-08-24T15:04:04.578" v="5458" actId="1038"/>
          <ac:spMkLst>
            <pc:docMk/>
            <pc:sldMk cId="1284602823" sldId="337"/>
            <ac:spMk id="95" creationId="{3B078787-CD40-2D43-92F8-437FB8247E8F}"/>
          </ac:spMkLst>
        </pc:spChg>
        <pc:spChg chg="add mod">
          <ac:chgData name="Seb Fox" userId="ebef3cba-d37b-4760-8813-b688855b9062" providerId="ADAL" clId="{8ADD4109-B0B3-9D43-BB2A-D15041D2EA19}" dt="2018-08-24T15:16:02.179" v="6120" actId="14100"/>
          <ac:spMkLst>
            <pc:docMk/>
            <pc:sldMk cId="1284602823" sldId="337"/>
            <ac:spMk id="96" creationId="{17DBA892-9191-D843-BC72-97F573BED5EB}"/>
          </ac:spMkLst>
        </pc:spChg>
        <pc:spChg chg="add mod">
          <ac:chgData name="Seb Fox" userId="ebef3cba-d37b-4760-8813-b688855b9062" providerId="ADAL" clId="{8ADD4109-B0B3-9D43-BB2A-D15041D2EA19}" dt="2018-08-24T15:16:02.179" v="6120" actId="14100"/>
          <ac:spMkLst>
            <pc:docMk/>
            <pc:sldMk cId="1284602823" sldId="337"/>
            <ac:spMk id="97" creationId="{B21085F5-7369-5346-8908-385D3B5932D3}"/>
          </ac:spMkLst>
        </pc:spChg>
        <pc:spChg chg="add mod">
          <ac:chgData name="Seb Fox" userId="ebef3cba-d37b-4760-8813-b688855b9062" providerId="ADAL" clId="{8ADD4109-B0B3-9D43-BB2A-D15041D2EA19}" dt="2018-08-24T15:16:53.121" v="6166" actId="20577"/>
          <ac:spMkLst>
            <pc:docMk/>
            <pc:sldMk cId="1284602823" sldId="337"/>
            <ac:spMk id="98" creationId="{1954D479-588E-3441-8E17-54D3A9A8473C}"/>
          </ac:spMkLst>
        </pc:spChg>
        <pc:cxnChg chg="add del mod">
          <ac:chgData name="Seb Fox" userId="ebef3cba-d37b-4760-8813-b688855b9062" providerId="ADAL" clId="{8ADD4109-B0B3-9D43-BB2A-D15041D2EA19}" dt="2018-08-24T14:24:41.667" v="3030" actId="478"/>
          <ac:cxnSpMkLst>
            <pc:docMk/>
            <pc:sldMk cId="1284602823" sldId="337"/>
            <ac:cxnSpMk id="15" creationId="{3321B2CB-260F-8D40-B0B9-376363B561BD}"/>
          </ac:cxnSpMkLst>
        </pc:cxnChg>
        <pc:cxnChg chg="add del mod">
          <ac:chgData name="Seb Fox" userId="ebef3cba-d37b-4760-8813-b688855b9062" providerId="ADAL" clId="{8ADD4109-B0B3-9D43-BB2A-D15041D2EA19}" dt="2018-08-24T14:24:41.667" v="3030" actId="478"/>
          <ac:cxnSpMkLst>
            <pc:docMk/>
            <pc:sldMk cId="1284602823" sldId="337"/>
            <ac:cxnSpMk id="17" creationId="{63B8455D-306F-B241-9359-3DA682445474}"/>
          </ac:cxnSpMkLst>
        </pc:cxnChg>
        <pc:cxnChg chg="add del mod">
          <ac:chgData name="Seb Fox" userId="ebef3cba-d37b-4760-8813-b688855b9062" providerId="ADAL" clId="{8ADD4109-B0B3-9D43-BB2A-D15041D2EA19}" dt="2018-08-24T14:24:41.667" v="3030" actId="478"/>
          <ac:cxnSpMkLst>
            <pc:docMk/>
            <pc:sldMk cId="1284602823" sldId="337"/>
            <ac:cxnSpMk id="20" creationId="{B3A19E98-C595-414C-B7CE-FE4B8B84E81A}"/>
          </ac:cxnSpMkLst>
        </pc:cxnChg>
        <pc:cxnChg chg="add del mod">
          <ac:chgData name="Seb Fox" userId="ebef3cba-d37b-4760-8813-b688855b9062" providerId="ADAL" clId="{8ADD4109-B0B3-9D43-BB2A-D15041D2EA19}" dt="2018-08-24T14:24:41.667" v="3030" actId="478"/>
          <ac:cxnSpMkLst>
            <pc:docMk/>
            <pc:sldMk cId="1284602823" sldId="337"/>
            <ac:cxnSpMk id="23" creationId="{073BBBD3-ED48-4B48-983B-DB2A991F6B7B}"/>
          </ac:cxnSpMkLst>
        </pc:cxnChg>
        <pc:cxnChg chg="add del mod">
          <ac:chgData name="Seb Fox" userId="ebef3cba-d37b-4760-8813-b688855b9062" providerId="ADAL" clId="{8ADD4109-B0B3-9D43-BB2A-D15041D2EA19}" dt="2018-08-24T14:24:41.667" v="3030" actId="478"/>
          <ac:cxnSpMkLst>
            <pc:docMk/>
            <pc:sldMk cId="1284602823" sldId="337"/>
            <ac:cxnSpMk id="33" creationId="{B7EA1846-4637-1C44-BEC4-4B79A752F038}"/>
          </ac:cxnSpMkLst>
        </pc:cxnChg>
        <pc:cxnChg chg="add del mod">
          <ac:chgData name="Seb Fox" userId="ebef3cba-d37b-4760-8813-b688855b9062" providerId="ADAL" clId="{8ADD4109-B0B3-9D43-BB2A-D15041D2EA19}" dt="2018-08-24T14:24:41.667" v="3030" actId="478"/>
          <ac:cxnSpMkLst>
            <pc:docMk/>
            <pc:sldMk cId="1284602823" sldId="337"/>
            <ac:cxnSpMk id="34" creationId="{D0F8BAD8-DEAC-4A48-83DC-3CD353B16403}"/>
          </ac:cxnSpMkLst>
        </pc:cxnChg>
        <pc:cxnChg chg="add del mod">
          <ac:chgData name="Seb Fox" userId="ebef3cba-d37b-4760-8813-b688855b9062" providerId="ADAL" clId="{8ADD4109-B0B3-9D43-BB2A-D15041D2EA19}" dt="2018-08-24T14:24:41.667" v="3030" actId="478"/>
          <ac:cxnSpMkLst>
            <pc:docMk/>
            <pc:sldMk cId="1284602823" sldId="337"/>
            <ac:cxnSpMk id="35" creationId="{1DD1AE50-F735-FE4C-B6BB-B5AAE89C9D59}"/>
          </ac:cxnSpMkLst>
        </pc:cxnChg>
        <pc:cxnChg chg="add del mod">
          <ac:chgData name="Seb Fox" userId="ebef3cba-d37b-4760-8813-b688855b9062" providerId="ADAL" clId="{8ADD4109-B0B3-9D43-BB2A-D15041D2EA19}" dt="2018-08-24T14:24:41.667" v="3030" actId="478"/>
          <ac:cxnSpMkLst>
            <pc:docMk/>
            <pc:sldMk cId="1284602823" sldId="337"/>
            <ac:cxnSpMk id="36" creationId="{A1C0D5F1-C7EA-7C4B-860D-08D46479841E}"/>
          </ac:cxnSpMkLst>
        </pc:cxnChg>
        <pc:cxnChg chg="add mod">
          <ac:chgData name="Seb Fox" userId="ebef3cba-d37b-4760-8813-b688855b9062" providerId="ADAL" clId="{8ADD4109-B0B3-9D43-BB2A-D15041D2EA19}" dt="2018-08-24T14:54:02.336" v="5250" actId="1036"/>
          <ac:cxnSpMkLst>
            <pc:docMk/>
            <pc:sldMk cId="1284602823" sldId="337"/>
            <ac:cxnSpMk id="46" creationId="{CB64712E-9030-BC49-9750-39261A5B7A2A}"/>
          </ac:cxnSpMkLst>
        </pc:cxnChg>
        <pc:cxnChg chg="add mod">
          <ac:chgData name="Seb Fox" userId="ebef3cba-d37b-4760-8813-b688855b9062" providerId="ADAL" clId="{8ADD4109-B0B3-9D43-BB2A-D15041D2EA19}" dt="2018-08-24T14:54:02.336" v="5250" actId="1036"/>
          <ac:cxnSpMkLst>
            <pc:docMk/>
            <pc:sldMk cId="1284602823" sldId="337"/>
            <ac:cxnSpMk id="47" creationId="{47408ADB-AB63-844A-9CA8-DD599DC6C202}"/>
          </ac:cxnSpMkLst>
        </pc:cxnChg>
        <pc:cxnChg chg="add mod">
          <ac:chgData name="Seb Fox" userId="ebef3cba-d37b-4760-8813-b688855b9062" providerId="ADAL" clId="{8ADD4109-B0B3-9D43-BB2A-D15041D2EA19}" dt="2018-08-24T14:54:02.336" v="5250" actId="1036"/>
          <ac:cxnSpMkLst>
            <pc:docMk/>
            <pc:sldMk cId="1284602823" sldId="337"/>
            <ac:cxnSpMk id="48" creationId="{99A6F909-70BB-DA4F-8C60-82E30C151A11}"/>
          </ac:cxnSpMkLst>
        </pc:cxnChg>
        <pc:cxnChg chg="add mod">
          <ac:chgData name="Seb Fox" userId="ebef3cba-d37b-4760-8813-b688855b9062" providerId="ADAL" clId="{8ADD4109-B0B3-9D43-BB2A-D15041D2EA19}" dt="2018-08-24T14:54:02.336" v="5250" actId="1036"/>
          <ac:cxnSpMkLst>
            <pc:docMk/>
            <pc:sldMk cId="1284602823" sldId="337"/>
            <ac:cxnSpMk id="49" creationId="{24D1C2A3-09CB-1F46-BE20-5DC631E06930}"/>
          </ac:cxnSpMkLst>
        </pc:cxnChg>
        <pc:cxnChg chg="add del mod">
          <ac:chgData name="Seb Fox" userId="ebef3cba-d37b-4760-8813-b688855b9062" providerId="ADAL" clId="{8ADD4109-B0B3-9D43-BB2A-D15041D2EA19}" dt="2018-08-24T14:58:29.557" v="5257" actId="478"/>
          <ac:cxnSpMkLst>
            <pc:docMk/>
            <pc:sldMk cId="1284602823" sldId="337"/>
            <ac:cxnSpMk id="60" creationId="{B4B87532-B2AA-0C41-876F-04CA3756C994}"/>
          </ac:cxnSpMkLst>
        </pc:cxnChg>
        <pc:cxnChg chg="add del mod">
          <ac:chgData name="Seb Fox" userId="ebef3cba-d37b-4760-8813-b688855b9062" providerId="ADAL" clId="{8ADD4109-B0B3-9D43-BB2A-D15041D2EA19}" dt="2018-08-24T14:58:29.557" v="5257" actId="478"/>
          <ac:cxnSpMkLst>
            <pc:docMk/>
            <pc:sldMk cId="1284602823" sldId="337"/>
            <ac:cxnSpMk id="61" creationId="{C898EBC3-2ED1-F44E-99B7-0C77A594AF42}"/>
          </ac:cxnSpMkLst>
        </pc:cxnChg>
        <pc:cxnChg chg="add del mod">
          <ac:chgData name="Seb Fox" userId="ebef3cba-d37b-4760-8813-b688855b9062" providerId="ADAL" clId="{8ADD4109-B0B3-9D43-BB2A-D15041D2EA19}" dt="2018-08-24T14:58:29.557" v="5257" actId="478"/>
          <ac:cxnSpMkLst>
            <pc:docMk/>
            <pc:sldMk cId="1284602823" sldId="337"/>
            <ac:cxnSpMk id="62" creationId="{81941120-349F-0D49-8C56-98C1E850F383}"/>
          </ac:cxnSpMkLst>
        </pc:cxnChg>
        <pc:cxnChg chg="add del mod">
          <ac:chgData name="Seb Fox" userId="ebef3cba-d37b-4760-8813-b688855b9062" providerId="ADAL" clId="{8ADD4109-B0B3-9D43-BB2A-D15041D2EA19}" dt="2018-08-24T14:58:29.557" v="5257" actId="478"/>
          <ac:cxnSpMkLst>
            <pc:docMk/>
            <pc:sldMk cId="1284602823" sldId="337"/>
            <ac:cxnSpMk id="63" creationId="{F719CBE2-09A3-B546-B10B-CCBEBDC19AD9}"/>
          </ac:cxnSpMkLst>
        </pc:cxnChg>
        <pc:cxnChg chg="add mod">
          <ac:chgData name="Seb Fox" userId="ebef3cba-d37b-4760-8813-b688855b9062" providerId="ADAL" clId="{8ADD4109-B0B3-9D43-BB2A-D15041D2EA19}" dt="2018-08-24T15:05:30.605" v="5459" actId="692"/>
          <ac:cxnSpMkLst>
            <pc:docMk/>
            <pc:sldMk cId="1284602823" sldId="337"/>
            <ac:cxnSpMk id="85" creationId="{FC30ED4F-0C4D-A343-BE2C-B39917C0DF31}"/>
          </ac:cxnSpMkLst>
        </pc:cxnChg>
        <pc:cxnChg chg="add mod">
          <ac:chgData name="Seb Fox" userId="ebef3cba-d37b-4760-8813-b688855b9062" providerId="ADAL" clId="{8ADD4109-B0B3-9D43-BB2A-D15041D2EA19}" dt="2018-08-24T15:05:30.605" v="5459" actId="692"/>
          <ac:cxnSpMkLst>
            <pc:docMk/>
            <pc:sldMk cId="1284602823" sldId="337"/>
            <ac:cxnSpMk id="87" creationId="{DAA6CA06-3D11-9241-A903-37232FEA0B0B}"/>
          </ac:cxnSpMkLst>
        </pc:cxnChg>
        <pc:cxnChg chg="add mod">
          <ac:chgData name="Seb Fox" userId="ebef3cba-d37b-4760-8813-b688855b9062" providerId="ADAL" clId="{8ADD4109-B0B3-9D43-BB2A-D15041D2EA19}" dt="2018-08-24T15:05:30.605" v="5459" actId="692"/>
          <ac:cxnSpMkLst>
            <pc:docMk/>
            <pc:sldMk cId="1284602823" sldId="337"/>
            <ac:cxnSpMk id="89" creationId="{4E80271B-3A8C-F84E-8B53-764D40255A07}"/>
          </ac:cxnSpMkLst>
        </pc:cxnChg>
        <pc:cxnChg chg="add mod">
          <ac:chgData name="Seb Fox" userId="ebef3cba-d37b-4760-8813-b688855b9062" providerId="ADAL" clId="{8ADD4109-B0B3-9D43-BB2A-D15041D2EA19}" dt="2018-08-24T15:05:30.605" v="5459" actId="692"/>
          <ac:cxnSpMkLst>
            <pc:docMk/>
            <pc:sldMk cId="1284602823" sldId="337"/>
            <ac:cxnSpMk id="91" creationId="{6966E229-143B-1F4F-9B8D-E19A87F146F9}"/>
          </ac:cxnSpMkLst>
        </pc:cxnChg>
        <pc:cxnChg chg="add mod">
          <ac:chgData name="Seb Fox" userId="ebef3cba-d37b-4760-8813-b688855b9062" providerId="ADAL" clId="{8ADD4109-B0B3-9D43-BB2A-D15041D2EA19}" dt="2018-08-24T15:05:30.605" v="5459" actId="692"/>
          <ac:cxnSpMkLst>
            <pc:docMk/>
            <pc:sldMk cId="1284602823" sldId="337"/>
            <ac:cxnSpMk id="93" creationId="{30C0CA2D-4C42-BE49-A7FB-FC8968325E8C}"/>
          </ac:cxnSpMkLst>
        </pc:cxnChg>
      </pc:sldChg>
      <pc:sldChg chg="modNotesTx">
        <pc:chgData name="Seb Fox" userId="ebef3cba-d37b-4760-8813-b688855b9062" providerId="ADAL" clId="{8ADD4109-B0B3-9D43-BB2A-D15041D2EA19}" dt="2018-08-24T15:32:23.667" v="6213" actId="20577"/>
        <pc:sldMkLst>
          <pc:docMk/>
          <pc:sldMk cId="3978998072" sldId="339"/>
        </pc:sldMkLst>
      </pc:sldChg>
      <pc:sldChg chg="addSp modSp modNotesTx">
        <pc:chgData name="Seb Fox" userId="ebef3cba-d37b-4760-8813-b688855b9062" providerId="ADAL" clId="{8ADD4109-B0B3-9D43-BB2A-D15041D2EA19}" dt="2018-08-24T15:32:14.449" v="6211" actId="20577"/>
        <pc:sldMkLst>
          <pc:docMk/>
          <pc:sldMk cId="124619238" sldId="340"/>
        </pc:sldMkLst>
        <pc:spChg chg="mod">
          <ac:chgData name="Seb Fox" userId="ebef3cba-d37b-4760-8813-b688855b9062" providerId="ADAL" clId="{8ADD4109-B0B3-9D43-BB2A-D15041D2EA19}" dt="2018-08-24T15:31:52.294" v="6209" actId="20577"/>
          <ac:spMkLst>
            <pc:docMk/>
            <pc:sldMk cId="124619238" sldId="340"/>
            <ac:spMk id="2" creationId="{00000000-0000-0000-0000-000000000000}"/>
          </ac:spMkLst>
        </pc:spChg>
        <pc:spChg chg="add mod">
          <ac:chgData name="Seb Fox" userId="ebef3cba-d37b-4760-8813-b688855b9062" providerId="ADAL" clId="{8ADD4109-B0B3-9D43-BB2A-D15041D2EA19}" dt="2018-08-24T15:31:54.963" v="6210" actId="1076"/>
          <ac:spMkLst>
            <pc:docMk/>
            <pc:sldMk cId="124619238" sldId="340"/>
            <ac:spMk id="8" creationId="{4C35E664-B4DB-FF4D-8210-9E3F0F841243}"/>
          </ac:spMkLst>
        </pc:spChg>
      </pc:sldChg>
      <pc:sldChg chg="addSp delSp modSp modNotesTx">
        <pc:chgData name="Seb Fox" userId="ebef3cba-d37b-4760-8813-b688855b9062" providerId="ADAL" clId="{8ADD4109-B0B3-9D43-BB2A-D15041D2EA19}" dt="2018-08-24T15:32:37.306" v="6215" actId="20577"/>
        <pc:sldMkLst>
          <pc:docMk/>
          <pc:sldMk cId="927181335" sldId="342"/>
        </pc:sldMkLst>
        <pc:spChg chg="add mod">
          <ac:chgData name="Seb Fox" userId="ebef3cba-d37b-4760-8813-b688855b9062" providerId="ADAL" clId="{8ADD4109-B0B3-9D43-BB2A-D15041D2EA19}" dt="2018-08-24T15:17:34.442" v="6190" actId="20577"/>
          <ac:spMkLst>
            <pc:docMk/>
            <pc:sldMk cId="927181335" sldId="342"/>
            <ac:spMk id="10" creationId="{D6B93ADD-9B3B-4C46-8861-141B1FA9BDE7}"/>
          </ac:spMkLst>
        </pc:spChg>
        <pc:graphicFrameChg chg="modGraphic">
          <ac:chgData name="Seb Fox" userId="ebef3cba-d37b-4760-8813-b688855b9062" providerId="ADAL" clId="{8ADD4109-B0B3-9D43-BB2A-D15041D2EA19}" dt="2018-08-24T08:39:02.489" v="3" actId="20577"/>
          <ac:graphicFrameMkLst>
            <pc:docMk/>
            <pc:sldMk cId="927181335" sldId="342"/>
            <ac:graphicFrameMk id="12" creationId="{AB117C66-3576-B549-9507-6BE43690B321}"/>
          </ac:graphicFrameMkLst>
        </pc:graphicFrameChg>
        <pc:graphicFrameChg chg="modGraphic">
          <ac:chgData name="Seb Fox" userId="ebef3cba-d37b-4760-8813-b688855b9062" providerId="ADAL" clId="{8ADD4109-B0B3-9D43-BB2A-D15041D2EA19}" dt="2018-08-24T12:46:11.750" v="2745" actId="20577"/>
          <ac:graphicFrameMkLst>
            <pc:docMk/>
            <pc:sldMk cId="927181335" sldId="342"/>
            <ac:graphicFrameMk id="13" creationId="{727B91E4-3035-2845-AA02-9EA7589D3A04}"/>
          </ac:graphicFrameMkLst>
        </pc:graphicFrameChg>
        <pc:graphicFrameChg chg="modGraphic">
          <ac:chgData name="Seb Fox" userId="ebef3cba-d37b-4760-8813-b688855b9062" providerId="ADAL" clId="{8ADD4109-B0B3-9D43-BB2A-D15041D2EA19}" dt="2018-08-24T12:13:19.005" v="2025" actId="207"/>
          <ac:graphicFrameMkLst>
            <pc:docMk/>
            <pc:sldMk cId="927181335" sldId="342"/>
            <ac:graphicFrameMk id="14" creationId="{5466ECAB-8D53-6E47-AA0D-FA9A14E823BF}"/>
          </ac:graphicFrameMkLst>
        </pc:graphicFrameChg>
        <pc:graphicFrameChg chg="del mod">
          <ac:chgData name="Seb Fox" userId="ebef3cba-d37b-4760-8813-b688855b9062" providerId="ADAL" clId="{8ADD4109-B0B3-9D43-BB2A-D15041D2EA19}" dt="2018-08-24T08:47:51.628" v="186" actId="478"/>
          <ac:graphicFrameMkLst>
            <pc:docMk/>
            <pc:sldMk cId="927181335" sldId="342"/>
            <ac:graphicFrameMk id="15" creationId="{6E87EFAB-689A-2145-8D7B-44C90F61AAEF}"/>
          </ac:graphicFrameMkLst>
        </pc:graphicFrameChg>
      </pc:sldChg>
      <pc:sldChg chg="addSp modSp modNotesTx">
        <pc:chgData name="Seb Fox" userId="ebef3cba-d37b-4760-8813-b688855b9062" providerId="ADAL" clId="{8ADD4109-B0B3-9D43-BB2A-D15041D2EA19}" dt="2018-08-24T15:32:27.228" v="6214" actId="20577"/>
        <pc:sldMkLst>
          <pc:docMk/>
          <pc:sldMk cId="3410554822" sldId="343"/>
        </pc:sldMkLst>
        <pc:spChg chg="add mod">
          <ac:chgData name="Seb Fox" userId="ebef3cba-d37b-4760-8813-b688855b9062" providerId="ADAL" clId="{8ADD4109-B0B3-9D43-BB2A-D15041D2EA19}" dt="2018-08-24T09:41:57.324" v="679" actId="20577"/>
          <ac:spMkLst>
            <pc:docMk/>
            <pc:sldMk cId="3410554822" sldId="343"/>
            <ac:spMk id="9" creationId="{5A121430-B67A-D74F-A56C-0150BF202679}"/>
          </ac:spMkLst>
        </pc:spChg>
      </pc:sldChg>
      <pc:sldChg chg="del">
        <pc:chgData name="Seb Fox" userId="ebef3cba-d37b-4760-8813-b688855b9062" providerId="ADAL" clId="{8ADD4109-B0B3-9D43-BB2A-D15041D2EA19}" dt="2018-08-24T09:43:40.614" v="777" actId="2696"/>
        <pc:sldMkLst>
          <pc:docMk/>
          <pc:sldMk cId="899250505" sldId="344"/>
        </pc:sldMkLst>
      </pc:sldChg>
      <pc:sldChg chg="add del">
        <pc:chgData name="Seb Fox" userId="ebef3cba-d37b-4760-8813-b688855b9062" providerId="ADAL" clId="{8ADD4109-B0B3-9D43-BB2A-D15041D2EA19}" dt="2018-08-24T15:18:21.560" v="6192" actId="2696"/>
        <pc:sldMkLst>
          <pc:docMk/>
          <pc:sldMk cId="3246969033" sldId="344"/>
        </pc:sldMkLst>
      </pc:sldChg>
      <pc:sldChg chg="add del">
        <pc:chgData name="Seb Fox" userId="ebef3cba-d37b-4760-8813-b688855b9062" providerId="ADAL" clId="{8ADD4109-B0B3-9D43-BB2A-D15041D2EA19}" dt="2018-08-24T15:18:10.040" v="6191" actId="2696"/>
        <pc:sldMkLst>
          <pc:docMk/>
          <pc:sldMk cId="3435917179" sldId="34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08332"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01/10/2018</a:t>
            </a:fld>
            <a:endParaRPr lang="en-GB" dirty="0"/>
          </a:p>
        </p:txBody>
      </p:sp>
      <p:sp>
        <p:nvSpPr>
          <p:cNvPr id="65540" name="Rectangle 4"/>
          <p:cNvSpPr>
            <a:spLocks noGrp="1" noChangeArrowheads="1"/>
          </p:cNvSpPr>
          <p:nvPr>
            <p:ph type="ftr" sz="quarter" idx="2"/>
          </p:nvPr>
        </p:nvSpPr>
        <p:spPr bwMode="auto">
          <a:xfrm>
            <a:off x="0"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08332"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748" cy="494187"/>
          </a:xfrm>
          <a:prstGeom prst="rect">
            <a:avLst/>
          </a:prstGeom>
        </p:spPr>
        <p:txBody>
          <a:bodyPr vert="horz" lIns="90745" tIns="45373" rIns="90745" bIns="45373" rtlCol="0"/>
          <a:lstStyle>
            <a:lvl1pPr algn="l">
              <a:defRPr sz="1200"/>
            </a:lvl1pPr>
          </a:lstStyle>
          <a:p>
            <a:endParaRPr lang="en-GB" dirty="0"/>
          </a:p>
        </p:txBody>
      </p:sp>
      <p:sp>
        <p:nvSpPr>
          <p:cNvPr id="3" name="Date Placeholder 2"/>
          <p:cNvSpPr>
            <a:spLocks noGrp="1"/>
          </p:cNvSpPr>
          <p:nvPr>
            <p:ph type="dt" idx="1"/>
          </p:nvPr>
        </p:nvSpPr>
        <p:spPr>
          <a:xfrm>
            <a:off x="3808332" y="0"/>
            <a:ext cx="2914748" cy="494187"/>
          </a:xfrm>
          <a:prstGeom prst="rect">
            <a:avLst/>
          </a:prstGeom>
        </p:spPr>
        <p:txBody>
          <a:bodyPr vert="horz" lIns="90745" tIns="45373" rIns="90745" bIns="45373" rtlCol="0"/>
          <a:lstStyle>
            <a:lvl1pPr algn="r">
              <a:defRPr sz="1200"/>
            </a:lvl1pPr>
          </a:lstStyle>
          <a:p>
            <a:fld id="{B824622D-00E0-4400-B896-CBDBA7651C36}" type="datetimeFigureOut">
              <a:rPr lang="en-GB" smtClean="0"/>
              <a:t>01/10/2018</a:t>
            </a:fld>
            <a:endParaRPr lang="en-GB" dirty="0"/>
          </a:p>
        </p:txBody>
      </p:sp>
      <p:sp>
        <p:nvSpPr>
          <p:cNvPr id="4" name="Slide Image Placeholder 3"/>
          <p:cNvSpPr>
            <a:spLocks noGrp="1" noRot="1" noChangeAspect="1"/>
          </p:cNvSpPr>
          <p:nvPr>
            <p:ph type="sldImg" idx="2"/>
          </p:nvPr>
        </p:nvSpPr>
        <p:spPr>
          <a:xfrm>
            <a:off x="71438" y="739775"/>
            <a:ext cx="6581775" cy="3703638"/>
          </a:xfrm>
          <a:prstGeom prst="rect">
            <a:avLst/>
          </a:prstGeom>
          <a:noFill/>
          <a:ln w="12700">
            <a:solidFill>
              <a:prstClr val="black"/>
            </a:solidFill>
          </a:ln>
        </p:spPr>
        <p:txBody>
          <a:bodyPr vert="horz" lIns="90745" tIns="45373" rIns="90745" bIns="45373" rtlCol="0" anchor="ctr"/>
          <a:lstStyle/>
          <a:p>
            <a:endParaRPr lang="en-GB" dirty="0"/>
          </a:p>
        </p:txBody>
      </p:sp>
      <p:sp>
        <p:nvSpPr>
          <p:cNvPr id="5" name="Notes Placeholder 4"/>
          <p:cNvSpPr>
            <a:spLocks noGrp="1"/>
          </p:cNvSpPr>
          <p:nvPr>
            <p:ph type="body" sz="quarter" idx="3"/>
          </p:nvPr>
        </p:nvSpPr>
        <p:spPr>
          <a:xfrm>
            <a:off x="672151" y="4690822"/>
            <a:ext cx="5380348" cy="4442939"/>
          </a:xfrm>
          <a:prstGeom prst="rect">
            <a:avLst/>
          </a:prstGeom>
        </p:spPr>
        <p:txBody>
          <a:bodyPr vert="horz" lIns="90745" tIns="45373" rIns="90745" bIns="453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485"/>
            <a:ext cx="2914748" cy="494187"/>
          </a:xfrm>
          <a:prstGeom prst="rect">
            <a:avLst/>
          </a:prstGeom>
        </p:spPr>
        <p:txBody>
          <a:bodyPr vert="horz" lIns="90745" tIns="45373" rIns="90745" bIns="4537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8332" y="9378485"/>
            <a:ext cx="2914748" cy="494187"/>
          </a:xfrm>
          <a:prstGeom prst="rect">
            <a:avLst/>
          </a:prstGeom>
        </p:spPr>
        <p:txBody>
          <a:bodyPr vert="horz" lIns="90745" tIns="45373" rIns="90745" bIns="45373" rtlCol="0" anchor="b"/>
          <a:lstStyle>
            <a:lvl1pPr algn="r">
              <a:defRPr sz="1200"/>
            </a:lvl1pPr>
          </a:lstStyle>
          <a:p>
            <a:fld id="{F4ADB2A1-3096-4F64-8FB8-C266BDE06286}" type="slidenum">
              <a:rPr lang="en-GB" smtClean="0"/>
              <a:t>‹#›</a:t>
            </a:fld>
            <a:endParaRPr lang="en-GB" dirty="0"/>
          </a:p>
        </p:txBody>
      </p:sp>
    </p:spTree>
    <p:extLst>
      <p:ext uri="{BB962C8B-B14F-4D97-AF65-F5344CB8AC3E}">
        <p14:creationId xmlns:p14="http://schemas.microsoft.com/office/powerpoint/2010/main" val="263488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1</a:t>
            </a:fld>
            <a:endParaRPr lang="en-GB"/>
          </a:p>
        </p:txBody>
      </p:sp>
    </p:spTree>
    <p:extLst>
      <p:ext uri="{BB962C8B-B14F-4D97-AF65-F5344CB8AC3E}">
        <p14:creationId xmlns:p14="http://schemas.microsoft.com/office/powerpoint/2010/main" val="1642384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4</a:t>
            </a:fld>
            <a:endParaRPr lang="en-GB"/>
          </a:p>
        </p:txBody>
      </p:sp>
    </p:spTree>
    <p:extLst>
      <p:ext uri="{BB962C8B-B14F-4D97-AF65-F5344CB8AC3E}">
        <p14:creationId xmlns:p14="http://schemas.microsoft.com/office/powerpoint/2010/main" val="2245947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5</a:t>
            </a:fld>
            <a:endParaRPr lang="en-GB"/>
          </a:p>
        </p:txBody>
      </p:sp>
    </p:spTree>
    <p:extLst>
      <p:ext uri="{BB962C8B-B14F-4D97-AF65-F5344CB8AC3E}">
        <p14:creationId xmlns:p14="http://schemas.microsoft.com/office/powerpoint/2010/main" val="2245947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6</a:t>
            </a:fld>
            <a:endParaRPr lang="en-GB"/>
          </a:p>
        </p:txBody>
      </p:sp>
    </p:spTree>
    <p:extLst>
      <p:ext uri="{BB962C8B-B14F-4D97-AF65-F5344CB8AC3E}">
        <p14:creationId xmlns:p14="http://schemas.microsoft.com/office/powerpoint/2010/main" val="22459479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3506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1146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27217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
        <p:nvSpPr>
          <p:cNvPr id="6" name="TextBox 5"/>
          <p:cNvSpPr txBox="1"/>
          <p:nvPr userDrawn="1"/>
        </p:nvSpPr>
        <p:spPr>
          <a:xfrm>
            <a:off x="8604448" y="195486"/>
            <a:ext cx="648072" cy="276999"/>
          </a:xfrm>
          <a:prstGeom prst="rect">
            <a:avLst/>
          </a:prstGeom>
          <a:noFill/>
        </p:spPr>
        <p:txBody>
          <a:bodyPr wrap="square" rtlCol="0">
            <a:spAutoFit/>
          </a:bodyPr>
          <a:lstStyle/>
          <a:p>
            <a:fld id="{D86480B0-6847-4D27-B3EC-F99462D2DA11}" type="slidenum">
              <a:rPr lang="en-GB" sz="1200" smtClean="0"/>
              <a:pPr/>
              <a:t>‹#›</a:t>
            </a:fld>
            <a:endParaRPr lang="en-GB" sz="1400"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ndParaRPr>
          </a:p>
        </p:txBody>
      </p:sp>
    </p:spTree>
    <p:extLst>
      <p:ext uri="{BB962C8B-B14F-4D97-AF65-F5344CB8AC3E}">
        <p14:creationId xmlns:p14="http://schemas.microsoft.com/office/powerpoint/2010/main" val="1451688620"/>
      </p:ext>
    </p:extLst>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683568" y="2499742"/>
            <a:ext cx="8136904" cy="1152128"/>
          </a:xfrm>
        </p:spPr>
        <p:txBody>
          <a:bodyPr/>
          <a:lstStyle/>
          <a:p>
            <a:r>
              <a:rPr lang="en-GB" dirty="0">
                <a:solidFill>
                  <a:srgbClr val="3E5AA8"/>
                </a:solidFill>
              </a:rPr>
              <a:t>UIG Task Force Progress Report</a:t>
            </a:r>
          </a:p>
        </p:txBody>
      </p:sp>
      <p:sp>
        <p:nvSpPr>
          <p:cNvPr id="4099" name="Subtitle 2"/>
          <p:cNvSpPr>
            <a:spLocks noGrp="1"/>
          </p:cNvSpPr>
          <p:nvPr>
            <p:ph type="subTitle" sz="quarter" idx="1"/>
          </p:nvPr>
        </p:nvSpPr>
        <p:spPr>
          <a:xfrm>
            <a:off x="0" y="4083918"/>
            <a:ext cx="9144000" cy="578644"/>
          </a:xfrm>
        </p:spPr>
        <p:txBody>
          <a:bodyPr/>
          <a:lstStyle/>
          <a:p>
            <a:r>
              <a:rPr lang="en-GB" sz="3600" dirty="0" smtClean="0">
                <a:solidFill>
                  <a:srgbClr val="3E5AA8"/>
                </a:solidFill>
              </a:rPr>
              <a:t>Extraordinary </a:t>
            </a:r>
            <a:r>
              <a:rPr lang="en-GB" sz="3600" dirty="0" err="1" smtClean="0">
                <a:solidFill>
                  <a:srgbClr val="3E5AA8"/>
                </a:solidFill>
              </a:rPr>
              <a:t>ChMC</a:t>
            </a:r>
            <a:r>
              <a:rPr lang="en-GB" sz="3600" dirty="0" smtClean="0">
                <a:solidFill>
                  <a:srgbClr val="3E5AA8"/>
                </a:solidFill>
              </a:rPr>
              <a:t> 2</a:t>
            </a:r>
            <a:r>
              <a:rPr lang="en-GB" sz="3600" baseline="30000" dirty="0" smtClean="0">
                <a:solidFill>
                  <a:srgbClr val="3E5AA8"/>
                </a:solidFill>
              </a:rPr>
              <a:t>nd</a:t>
            </a:r>
            <a:r>
              <a:rPr lang="en-GB" sz="3600" dirty="0" smtClean="0">
                <a:solidFill>
                  <a:srgbClr val="3E5AA8"/>
                </a:solidFill>
              </a:rPr>
              <a:t> October </a:t>
            </a:r>
            <a:r>
              <a:rPr lang="en-GB" sz="3600" dirty="0">
                <a:solidFill>
                  <a:srgbClr val="3E5AA8"/>
                </a:solidFill>
              </a:rPr>
              <a:t>2018</a:t>
            </a:r>
          </a:p>
        </p:txBody>
      </p:sp>
    </p:spTree>
    <p:extLst>
      <p:ext uri="{BB962C8B-B14F-4D97-AF65-F5344CB8AC3E}">
        <p14:creationId xmlns:p14="http://schemas.microsoft.com/office/powerpoint/2010/main" val="1721843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Agenda</a:t>
            </a:r>
            <a:endParaRPr lang="en-GB" dirty="0"/>
          </a:p>
        </p:txBody>
      </p:sp>
      <p:sp>
        <p:nvSpPr>
          <p:cNvPr id="6" name="Content Placeholder 5"/>
          <p:cNvSpPr>
            <a:spLocks noGrp="1"/>
          </p:cNvSpPr>
          <p:nvPr>
            <p:ph idx="1"/>
          </p:nvPr>
        </p:nvSpPr>
        <p:spPr/>
        <p:txBody>
          <a:bodyPr/>
          <a:lstStyle/>
          <a:p>
            <a:pPr marL="685800" lvl="1" indent="-228600">
              <a:buAutoNum type="arabicPeriod"/>
            </a:pPr>
            <a:r>
              <a:rPr lang="en-GB" sz="1400" dirty="0" smtClean="0"/>
              <a:t>Executive Summary</a:t>
            </a:r>
          </a:p>
          <a:p>
            <a:pPr marL="685800" lvl="1" indent="-228600">
              <a:buAutoNum type="arabicPeriod"/>
            </a:pPr>
            <a:r>
              <a:rPr lang="en-GB" sz="1400" dirty="0" smtClean="0"/>
              <a:t>Executive Summary table of findings</a:t>
            </a:r>
          </a:p>
          <a:p>
            <a:pPr marL="685800" lvl="1" indent="-228600">
              <a:buAutoNum type="arabicPeriod"/>
            </a:pPr>
            <a:r>
              <a:rPr lang="en-GB" sz="1400" dirty="0" smtClean="0"/>
              <a:t>Sprint 2 activities</a:t>
            </a:r>
          </a:p>
          <a:p>
            <a:pPr marL="685800" lvl="1" indent="-228600">
              <a:buAutoNum type="arabicPeriod"/>
            </a:pPr>
            <a:r>
              <a:rPr lang="en-GB" sz="1400" dirty="0" smtClean="0"/>
              <a:t>Supporting evidence for day of week</a:t>
            </a:r>
          </a:p>
          <a:p>
            <a:pPr marL="685800" lvl="1" indent="-228600">
              <a:buAutoNum type="arabicPeriod"/>
            </a:pPr>
            <a:r>
              <a:rPr lang="en-GB" sz="1400" dirty="0" smtClean="0"/>
              <a:t>Sprint overview</a:t>
            </a:r>
          </a:p>
          <a:p>
            <a:pPr marL="685800" lvl="1" indent="-228600">
              <a:buAutoNum type="arabicPeriod"/>
            </a:pPr>
            <a:r>
              <a:rPr lang="en-GB" sz="1400" dirty="0" smtClean="0"/>
              <a:t>AOB</a:t>
            </a:r>
          </a:p>
          <a:p>
            <a:pPr marL="685800" lvl="1" indent="-228600">
              <a:buAutoNum type="arabicPeriod"/>
            </a:pPr>
            <a:endParaRPr lang="en-GB" sz="1200" dirty="0" smtClean="0"/>
          </a:p>
          <a:p>
            <a:pPr marL="685800" lvl="1" indent="-228600">
              <a:buAutoNum type="arabicPeriod"/>
            </a:pPr>
            <a:endParaRPr lang="en-GB" sz="1200" dirty="0" smtClean="0"/>
          </a:p>
          <a:p>
            <a:pPr marL="685800" lvl="1" indent="-228600">
              <a:buAutoNum type="arabicPeriod"/>
            </a:pPr>
            <a:endParaRPr lang="en-GB" sz="1200" dirty="0" smtClean="0"/>
          </a:p>
        </p:txBody>
      </p:sp>
      <p:sp>
        <p:nvSpPr>
          <p:cNvPr id="4" name="Footer Placeholder 3"/>
          <p:cNvSpPr>
            <a:spLocks noGrp="1"/>
          </p:cNvSpPr>
          <p:nvPr>
            <p:ph type="ftr" sz="quarter" idx="10"/>
          </p:nvPr>
        </p:nvSpPr>
        <p:spPr/>
        <p:txBody>
          <a:bodyPr/>
          <a:lstStyle/>
          <a:p>
            <a:pPr>
              <a:defRPr/>
            </a:pPr>
            <a:fld id="{10AA87E4-1071-4181-ADC0-8B22760010CB}" type="slidenum">
              <a:rPr lang="en-GB" smtClean="0"/>
              <a:pPr>
                <a:defRPr/>
              </a:pPr>
              <a:t>2</a:t>
            </a:fld>
            <a:endParaRPr lang="en-GB" dirty="0"/>
          </a:p>
        </p:txBody>
      </p:sp>
    </p:spTree>
    <p:extLst>
      <p:ext uri="{BB962C8B-B14F-4D97-AF65-F5344CB8AC3E}">
        <p14:creationId xmlns:p14="http://schemas.microsoft.com/office/powerpoint/2010/main" val="1367102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Executive Update</a:t>
            </a:r>
            <a:endParaRPr lang="en-GB" dirty="0"/>
          </a:p>
        </p:txBody>
      </p:sp>
      <p:sp>
        <p:nvSpPr>
          <p:cNvPr id="6" name="Content Placeholder 5"/>
          <p:cNvSpPr>
            <a:spLocks noGrp="1"/>
          </p:cNvSpPr>
          <p:nvPr>
            <p:ph idx="1"/>
          </p:nvPr>
        </p:nvSpPr>
        <p:spPr>
          <a:xfrm>
            <a:off x="225425" y="550571"/>
            <a:ext cx="8686800" cy="4311942"/>
          </a:xfrm>
        </p:spPr>
        <p:txBody>
          <a:bodyPr/>
          <a:lstStyle/>
          <a:p>
            <a:pPr marL="457200" lvl="1" indent="0">
              <a:buNone/>
            </a:pPr>
            <a:endParaRPr lang="en-GB" sz="1200" dirty="0" smtClean="0"/>
          </a:p>
          <a:p>
            <a:pPr lvl="1"/>
            <a:r>
              <a:rPr lang="en-US" sz="1400" dirty="0" smtClean="0"/>
              <a:t>Sprint </a:t>
            </a:r>
            <a:r>
              <a:rPr lang="en-US" sz="1400" dirty="0"/>
              <a:t>1 the Task Force carried out a range of investigations, which have led us to identify several potential drivers of volatility of varying impact. Our most significant </a:t>
            </a:r>
            <a:r>
              <a:rPr lang="en-US" sz="1400" dirty="0" smtClean="0"/>
              <a:t>findings:</a:t>
            </a:r>
          </a:p>
          <a:p>
            <a:pPr lvl="2"/>
            <a:r>
              <a:rPr lang="en-US" sz="1200" dirty="0" smtClean="0"/>
              <a:t>Components </a:t>
            </a:r>
            <a:r>
              <a:rPr lang="en-US" sz="1200" dirty="0"/>
              <a:t>of the NDM algorithm appear to be strongly correlated with UIG. </a:t>
            </a:r>
            <a:endParaRPr lang="en-US" sz="1200" dirty="0" smtClean="0"/>
          </a:p>
          <a:p>
            <a:pPr lvl="2"/>
            <a:r>
              <a:rPr lang="en-US" sz="1200" dirty="0" smtClean="0"/>
              <a:t>Suggest </a:t>
            </a:r>
            <a:r>
              <a:rPr lang="en-US" sz="1200" dirty="0"/>
              <a:t>that the UIG algorithm does not react quickly enough to significant day-on-day weather </a:t>
            </a:r>
            <a:r>
              <a:rPr lang="en-US" sz="1200" dirty="0" smtClean="0"/>
              <a:t>changes</a:t>
            </a:r>
          </a:p>
          <a:p>
            <a:pPr lvl="2"/>
            <a:r>
              <a:rPr lang="en-US" sz="1200" dirty="0" smtClean="0"/>
              <a:t>The Holiday factors for significant public holidays during cold weather (i.e. Christmas and early Easter) may not </a:t>
            </a:r>
            <a:r>
              <a:rPr lang="en-US" sz="1200" dirty="0"/>
              <a:t>reflect real usage patterns. </a:t>
            </a:r>
            <a:endParaRPr lang="en-US" sz="1200" dirty="0" smtClean="0"/>
          </a:p>
          <a:p>
            <a:pPr marL="457200" lvl="1" indent="0">
              <a:buNone/>
            </a:pPr>
            <a:r>
              <a:rPr lang="en-US" sz="1400" dirty="0" smtClean="0"/>
              <a:t>Additional </a:t>
            </a:r>
            <a:r>
              <a:rPr lang="en-US" sz="1400" dirty="0"/>
              <a:t>modelling is now needed to further substantiate and quantify these findings</a:t>
            </a:r>
            <a:r>
              <a:rPr lang="en-US" sz="1400" dirty="0" smtClean="0"/>
              <a:t>.</a:t>
            </a:r>
          </a:p>
          <a:p>
            <a:pPr lvl="1"/>
            <a:r>
              <a:rPr lang="en-US" sz="1400" dirty="0" smtClean="0"/>
              <a:t>Analysis </a:t>
            </a:r>
            <a:r>
              <a:rPr lang="en-US" sz="1400" dirty="0"/>
              <a:t>confirmed that the weekend vs. weekday component of the algorithm has no correlation to UIG.</a:t>
            </a:r>
          </a:p>
          <a:p>
            <a:pPr lvl="1"/>
            <a:endParaRPr lang="en-US" sz="1400" dirty="0" smtClean="0"/>
          </a:p>
          <a:p>
            <a:pPr lvl="1"/>
            <a:r>
              <a:rPr lang="en-US" sz="1400" dirty="0" smtClean="0"/>
              <a:t>In </a:t>
            </a:r>
            <a:r>
              <a:rPr lang="en-US" sz="1400" dirty="0"/>
              <a:t>Sprint 2 we will therefore continue the most promising current lines of investigation to validate early findings by the use of data across a wider date range. </a:t>
            </a:r>
            <a:endParaRPr lang="en-US" sz="1400" dirty="0" smtClean="0"/>
          </a:p>
          <a:p>
            <a:pPr lvl="1"/>
            <a:r>
              <a:rPr lang="en-US" sz="1400" dirty="0" smtClean="0"/>
              <a:t>Sprint </a:t>
            </a:r>
            <a:r>
              <a:rPr lang="en-US" sz="1400" dirty="0"/>
              <a:t>2 will also incorporate new areas of investigations to quantify additional UIG causes; </a:t>
            </a:r>
            <a:endParaRPr lang="en-US" sz="1400" dirty="0" smtClean="0"/>
          </a:p>
          <a:p>
            <a:pPr lvl="2"/>
            <a:r>
              <a:rPr lang="en-US" sz="1200" dirty="0"/>
              <a:t>A</a:t>
            </a:r>
            <a:r>
              <a:rPr lang="en-US" sz="1200" dirty="0" smtClean="0"/>
              <a:t>ccuracy </a:t>
            </a:r>
            <a:r>
              <a:rPr lang="en-US" sz="1200" dirty="0"/>
              <a:t>of DM </a:t>
            </a:r>
            <a:r>
              <a:rPr lang="en-US" sz="1200" dirty="0" smtClean="0"/>
              <a:t>Nominations</a:t>
            </a:r>
          </a:p>
          <a:p>
            <a:pPr lvl="2"/>
            <a:r>
              <a:rPr lang="en-US" sz="1200" dirty="0" smtClean="0"/>
              <a:t>The </a:t>
            </a:r>
            <a:r>
              <a:rPr lang="en-US" sz="1200" dirty="0"/>
              <a:t>role of standard conversion factors </a:t>
            </a:r>
            <a:endParaRPr lang="en-US" sz="1200" dirty="0" smtClean="0"/>
          </a:p>
          <a:p>
            <a:pPr lvl="2"/>
            <a:r>
              <a:rPr lang="en-US" sz="1200" dirty="0">
                <a:solidFill>
                  <a:schemeClr val="accent6">
                    <a:lumMod val="75000"/>
                  </a:schemeClr>
                </a:solidFill>
              </a:rPr>
              <a:t>Assessment of NDM sample data set against daily allocated gas </a:t>
            </a:r>
            <a:endParaRPr lang="en-GB" sz="1200" dirty="0">
              <a:solidFill>
                <a:schemeClr val="accent6">
                  <a:lumMod val="75000"/>
                </a:schemeClr>
              </a:solidFill>
            </a:endParaRPr>
          </a:p>
          <a:p>
            <a:pPr lvl="2"/>
            <a:endParaRPr lang="en-GB" sz="1200" dirty="0" smtClean="0"/>
          </a:p>
          <a:p>
            <a:pPr lvl="1"/>
            <a:endParaRPr lang="en-GB" sz="1200" dirty="0"/>
          </a:p>
        </p:txBody>
      </p:sp>
      <p:sp>
        <p:nvSpPr>
          <p:cNvPr id="4" name="Footer Placeholder 3"/>
          <p:cNvSpPr>
            <a:spLocks noGrp="1"/>
          </p:cNvSpPr>
          <p:nvPr>
            <p:ph type="ftr" sz="quarter" idx="10"/>
          </p:nvPr>
        </p:nvSpPr>
        <p:spPr/>
        <p:txBody>
          <a:bodyPr/>
          <a:lstStyle/>
          <a:p>
            <a:pPr>
              <a:defRPr/>
            </a:pPr>
            <a:fld id="{10AA87E4-1071-4181-ADC0-8B22760010CB}" type="slidenum">
              <a:rPr lang="en-GB" smtClean="0"/>
              <a:pPr>
                <a:defRPr/>
              </a:pPr>
              <a:t>3</a:t>
            </a:fld>
            <a:endParaRPr lang="en-GB" dirty="0"/>
          </a:p>
        </p:txBody>
      </p:sp>
    </p:spTree>
    <p:extLst>
      <p:ext uri="{BB962C8B-B14F-4D97-AF65-F5344CB8AC3E}">
        <p14:creationId xmlns:p14="http://schemas.microsoft.com/office/powerpoint/2010/main" val="1573264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a:t>
            </a:r>
            <a:r>
              <a:rPr lang="en-GB" dirty="0" smtClean="0"/>
              <a:t>: Executive Summary</a:t>
            </a:r>
            <a:endParaRPr lang="en-GB" dirty="0"/>
          </a:p>
        </p:txBody>
      </p:sp>
      <p:pic>
        <p:nvPicPr>
          <p:cNvPr id="103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3" y="681540"/>
            <a:ext cx="8928993" cy="39784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970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a:t>
            </a:r>
            <a:r>
              <a:rPr lang="en-GB" dirty="0" smtClean="0"/>
              <a:t>: Executive Summary</a:t>
            </a:r>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079376"/>
            <a:ext cx="9036496" cy="1276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555526"/>
            <a:ext cx="9036496"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2355726"/>
            <a:ext cx="9036496" cy="2520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2240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a:t>
            </a:r>
            <a:r>
              <a:rPr lang="en-GB" dirty="0" smtClean="0"/>
              <a:t>: Executive Summary</a:t>
            </a:r>
            <a:endParaRPr lang="en-GB"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95400"/>
            <a:ext cx="9144000" cy="2552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6222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Parked NDM Analysis Items</a:t>
            </a:r>
            <a:endParaRPr lang="en-GB" dirty="0"/>
          </a:p>
        </p:txBody>
      </p:sp>
      <p:sp>
        <p:nvSpPr>
          <p:cNvPr id="3" name="Content Placeholder 2"/>
          <p:cNvSpPr>
            <a:spLocks noGrp="1"/>
          </p:cNvSpPr>
          <p:nvPr>
            <p:ph idx="1"/>
          </p:nvPr>
        </p:nvSpPr>
        <p:spPr/>
        <p:txBody>
          <a:bodyPr/>
          <a:lstStyle/>
          <a:p>
            <a:r>
              <a:rPr lang="en-GB" sz="1800" dirty="0"/>
              <a:t>The analysis indicates that Calorific Value and </a:t>
            </a:r>
            <a:r>
              <a:rPr lang="en-GB" sz="1800" dirty="0" smtClean="0"/>
              <a:t>Day-of-Week variables do not have a significant impact on UIG so we have parked further analysis on these items.</a:t>
            </a:r>
          </a:p>
          <a:p>
            <a:r>
              <a:rPr lang="en-GB" sz="1800" dirty="0" smtClean="0"/>
              <a:t>Key findings</a:t>
            </a:r>
          </a:p>
          <a:p>
            <a:pPr lvl="1"/>
            <a:r>
              <a:rPr lang="en-GB" sz="1600" dirty="0" smtClean="0"/>
              <a:t>The R Squared value is the percentage of UIG that can be statistically explained by the data item. An R Squared over 90% is seen as having a significant impact.</a:t>
            </a:r>
          </a:p>
          <a:p>
            <a:pPr lvl="2"/>
            <a:r>
              <a:rPr lang="en-GB" sz="1400" dirty="0" smtClean="0"/>
              <a:t>The CV average R Squared is around 2%</a:t>
            </a:r>
          </a:p>
          <a:p>
            <a:pPr lvl="2"/>
            <a:r>
              <a:rPr lang="en-GB" sz="1400" dirty="0" smtClean="0"/>
              <a:t>The Day-of-Week </a:t>
            </a:r>
            <a:r>
              <a:rPr lang="en-GB" sz="1400" dirty="0"/>
              <a:t>R Squared </a:t>
            </a:r>
            <a:r>
              <a:rPr lang="en-GB" sz="1400" dirty="0" smtClean="0"/>
              <a:t>is less than 1%.</a:t>
            </a:r>
          </a:p>
          <a:p>
            <a:pPr lvl="1"/>
            <a:r>
              <a:rPr lang="en-GB" sz="1600" dirty="0" smtClean="0"/>
              <a:t>The P Value is the percentage chance that a result could be random. A significant P value should be less than 5%.</a:t>
            </a:r>
          </a:p>
          <a:p>
            <a:pPr lvl="2"/>
            <a:r>
              <a:rPr lang="en-GB" sz="1400" dirty="0" smtClean="0"/>
              <a:t>The CV average P value is around 9% although there is significant variations between LDZs. The low R Squared value suggests that where there is a regionally strong correlation between UIG and CV, the actual impact on UIG is very small.</a:t>
            </a:r>
          </a:p>
          <a:p>
            <a:pPr lvl="2"/>
            <a:r>
              <a:rPr lang="en-GB" sz="1400" dirty="0"/>
              <a:t>The </a:t>
            </a:r>
            <a:r>
              <a:rPr lang="en-GB" sz="1400" dirty="0" smtClean="0"/>
              <a:t>Day-of-Week average P value is around 45% suggesting no relationship with UIG.</a:t>
            </a:r>
            <a:endParaRPr lang="en-GB" sz="1400" dirty="0"/>
          </a:p>
          <a:p>
            <a:pPr lvl="2"/>
            <a:endParaRPr lang="en-GB" sz="1400" dirty="0" smtClean="0"/>
          </a:p>
          <a:p>
            <a:pPr lvl="1"/>
            <a:endParaRPr lang="en-GB" sz="1600" dirty="0"/>
          </a:p>
        </p:txBody>
      </p:sp>
      <p:sp>
        <p:nvSpPr>
          <p:cNvPr id="4" name="Footer Placeholder 3"/>
          <p:cNvSpPr>
            <a:spLocks noGrp="1"/>
          </p:cNvSpPr>
          <p:nvPr>
            <p:ph type="ftr" sz="quarter" idx="10"/>
          </p:nvPr>
        </p:nvSpPr>
        <p:spPr/>
        <p:txBody>
          <a:bodyPr/>
          <a:lstStyle/>
          <a:p>
            <a:pPr algn="ctr">
              <a:defRPr/>
            </a:pPr>
            <a:r>
              <a:rPr lang="en-GB" sz="1000" dirty="0" smtClean="0">
                <a:solidFill>
                  <a:srgbClr val="1D3E61"/>
                </a:solidFill>
              </a:rPr>
              <a:t>Note: analysis findings are provisional</a:t>
            </a:r>
            <a:endParaRPr lang="en-GB" sz="1000" dirty="0">
              <a:solidFill>
                <a:srgbClr val="1D3E61"/>
              </a:solidFill>
            </a:endParaRPr>
          </a:p>
        </p:txBody>
      </p:sp>
    </p:spTree>
    <p:extLst>
      <p:ext uri="{BB962C8B-B14F-4D97-AF65-F5344CB8AC3E}">
        <p14:creationId xmlns:p14="http://schemas.microsoft.com/office/powerpoint/2010/main" val="1598736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323528" y="681540"/>
            <a:ext cx="8590285" cy="4050450"/>
          </a:xfrm>
          <a:prstGeom prst="rect">
            <a:avLst/>
          </a:prstGeom>
          <a:solidFill>
            <a:schemeClr val="bg1"/>
          </a:solidFill>
          <a:ln w="9525" cap="flat" cmpd="sng" algn="ctr">
            <a:solidFill>
              <a:srgbClr val="1D3E6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smtClean="0"/>
              <a:t>Sprint </a:t>
            </a:r>
            <a:r>
              <a:rPr lang="en-GB" dirty="0"/>
              <a:t>Update</a:t>
            </a:r>
          </a:p>
        </p:txBody>
      </p:sp>
      <p:grpSp>
        <p:nvGrpSpPr>
          <p:cNvPr id="9" name="Group 8"/>
          <p:cNvGrpSpPr/>
          <p:nvPr/>
        </p:nvGrpSpPr>
        <p:grpSpPr>
          <a:xfrm>
            <a:off x="672935" y="1827898"/>
            <a:ext cx="2051210" cy="461667"/>
            <a:chOff x="672935" y="1859797"/>
            <a:chExt cx="2051210" cy="461667"/>
          </a:xfrm>
        </p:grpSpPr>
        <p:sp>
          <p:nvSpPr>
            <p:cNvPr id="29" name="TextBox 28"/>
            <p:cNvSpPr txBox="1"/>
            <p:nvPr/>
          </p:nvSpPr>
          <p:spPr>
            <a:xfrm>
              <a:off x="672935" y="1859797"/>
              <a:ext cx="1944217" cy="461665"/>
            </a:xfrm>
            <a:prstGeom prst="rect">
              <a:avLst/>
            </a:prstGeom>
            <a:solidFill>
              <a:schemeClr val="tx2">
                <a:lumMod val="20000"/>
                <a:lumOff val="80000"/>
              </a:schemeClr>
            </a:solidFill>
          </p:spPr>
          <p:txBody>
            <a:bodyPr wrap="square" rtlCol="0">
              <a:spAutoFit/>
            </a:bodyPr>
            <a:lstStyle/>
            <a:p>
              <a:pPr marL="171450" indent="-171450">
                <a:buFont typeface="Arial" panose="020B0604020202020204" pitchFamily="34" charset="0"/>
                <a:buChar char="•"/>
              </a:pPr>
              <a:r>
                <a:rPr lang="en-GB" sz="800" dirty="0" smtClean="0"/>
                <a:t>Temperature</a:t>
              </a:r>
            </a:p>
            <a:p>
              <a:pPr marL="171450" indent="-171450">
                <a:buFont typeface="Arial" panose="020B0604020202020204" pitchFamily="34" charset="0"/>
                <a:buChar char="•"/>
              </a:pPr>
              <a:r>
                <a:rPr lang="en-GB" sz="800" dirty="0" smtClean="0"/>
                <a:t>Wind speed</a:t>
              </a:r>
            </a:p>
            <a:p>
              <a:pPr marL="171450" indent="-171450">
                <a:buFont typeface="Arial" panose="020B0604020202020204" pitchFamily="34" charset="0"/>
                <a:buChar char="•"/>
              </a:pPr>
              <a:r>
                <a:rPr lang="en-GB" sz="800" dirty="0" smtClean="0"/>
                <a:t>Seasonal Data</a:t>
              </a:r>
              <a:endParaRPr lang="en-GB" sz="800" dirty="0"/>
            </a:p>
          </p:txBody>
        </p:sp>
        <p:sp>
          <p:nvSpPr>
            <p:cNvPr id="4" name="Isosceles Triangle 3"/>
            <p:cNvSpPr/>
            <p:nvPr/>
          </p:nvSpPr>
          <p:spPr bwMode="auto">
            <a:xfrm rot="5400000">
              <a:off x="2439815" y="2037134"/>
              <a:ext cx="461665" cy="106995"/>
            </a:xfrm>
            <a:prstGeom prst="triangle">
              <a:avLst/>
            </a:prstGeom>
            <a:solidFill>
              <a:schemeClr val="tx2">
                <a:lumMod val="20000"/>
                <a:lumOff val="80000"/>
              </a:schemeClr>
            </a:solidFill>
            <a:extLst/>
          </p:spPr>
          <p:txBody>
            <a:bodyPr wrap="square" rtlCol="0">
              <a:spAutoFit/>
            </a:bodyPr>
            <a:lstStyle/>
            <a:p>
              <a:endParaRPr lang="en-GB" sz="100" dirty="0"/>
            </a:p>
          </p:txBody>
        </p:sp>
      </p:grpSp>
      <p:grpSp>
        <p:nvGrpSpPr>
          <p:cNvPr id="8" name="Group 7"/>
          <p:cNvGrpSpPr/>
          <p:nvPr/>
        </p:nvGrpSpPr>
        <p:grpSpPr>
          <a:xfrm>
            <a:off x="672934" y="2439141"/>
            <a:ext cx="2051209" cy="977020"/>
            <a:chOff x="672934" y="2417875"/>
            <a:chExt cx="2051209" cy="977020"/>
          </a:xfrm>
        </p:grpSpPr>
        <p:sp>
          <p:nvSpPr>
            <p:cNvPr id="27" name="TextBox 26"/>
            <p:cNvSpPr txBox="1"/>
            <p:nvPr/>
          </p:nvSpPr>
          <p:spPr>
            <a:xfrm>
              <a:off x="672934" y="2440788"/>
              <a:ext cx="1944217" cy="954107"/>
            </a:xfrm>
            <a:prstGeom prst="rect">
              <a:avLst/>
            </a:prstGeom>
            <a:solidFill>
              <a:schemeClr val="tx2">
                <a:lumMod val="20000"/>
                <a:lumOff val="80000"/>
              </a:schemeClr>
            </a:solidFill>
          </p:spPr>
          <p:txBody>
            <a:bodyPr wrap="square" rtlCol="0">
              <a:spAutoFit/>
            </a:bodyPr>
            <a:lstStyle/>
            <a:p>
              <a:pPr marL="285750" indent="-285750">
                <a:buFont typeface="Arial" panose="020B0604020202020204" pitchFamily="34" charset="0"/>
                <a:buChar char="•"/>
              </a:pPr>
              <a:r>
                <a:rPr lang="en-GB" sz="800" dirty="0" smtClean="0"/>
                <a:t>Asset data/MPRN Data</a:t>
              </a:r>
            </a:p>
            <a:p>
              <a:pPr marL="285750" indent="-285750">
                <a:buFont typeface="Arial" panose="020B0604020202020204" pitchFamily="34" charset="0"/>
                <a:buChar char="•"/>
              </a:pPr>
              <a:r>
                <a:rPr lang="en-GB" sz="800" dirty="0" smtClean="0"/>
                <a:t>Postcode</a:t>
              </a:r>
            </a:p>
            <a:p>
              <a:pPr marL="285750" indent="-285750">
                <a:buFont typeface="Arial" panose="020B0604020202020204" pitchFamily="34" charset="0"/>
                <a:buChar char="•"/>
              </a:pPr>
              <a:r>
                <a:rPr lang="en-GB" sz="800" dirty="0"/>
                <a:t>Local Distribution Zones</a:t>
              </a:r>
            </a:p>
            <a:p>
              <a:pPr marL="285750" indent="-285750">
                <a:buFont typeface="Arial" panose="020B0604020202020204" pitchFamily="34" charset="0"/>
                <a:buChar char="•"/>
              </a:pPr>
              <a:r>
                <a:rPr lang="en-GB" sz="800" dirty="0" smtClean="0"/>
                <a:t>Sector data (Domestic and Industry)</a:t>
              </a:r>
            </a:p>
            <a:p>
              <a:pPr marL="285750" indent="-285750">
                <a:buFont typeface="Arial" panose="020B0604020202020204" pitchFamily="34" charset="0"/>
                <a:buChar char="•"/>
              </a:pPr>
              <a:r>
                <a:rPr lang="en-GB" sz="800" dirty="0" smtClean="0"/>
                <a:t>End user category (9 )</a:t>
              </a:r>
            </a:p>
            <a:p>
              <a:pPr marL="285750" indent="-285750">
                <a:buFont typeface="Arial" panose="020B0604020202020204" pitchFamily="34" charset="0"/>
                <a:buChar char="•"/>
              </a:pPr>
              <a:r>
                <a:rPr lang="en-GB" sz="800" dirty="0"/>
                <a:t>Asset Type (Site type</a:t>
              </a:r>
              <a:r>
                <a:rPr lang="en-GB" sz="800" dirty="0" smtClean="0"/>
                <a:t>)</a:t>
              </a:r>
              <a:endParaRPr lang="en-GB" sz="800" dirty="0"/>
            </a:p>
          </p:txBody>
        </p:sp>
        <p:sp>
          <p:nvSpPr>
            <p:cNvPr id="30" name="Isosceles Triangle 29"/>
            <p:cNvSpPr/>
            <p:nvPr/>
          </p:nvSpPr>
          <p:spPr bwMode="auto">
            <a:xfrm rot="5400000">
              <a:off x="2182136" y="2852887"/>
              <a:ext cx="977020" cy="106995"/>
            </a:xfrm>
            <a:prstGeom prst="triangle">
              <a:avLst/>
            </a:prstGeom>
            <a:solidFill>
              <a:schemeClr val="tx2">
                <a:lumMod val="20000"/>
                <a:lumOff val="80000"/>
              </a:schemeClr>
            </a:solidFill>
            <a:extLst/>
          </p:spPr>
          <p:txBody>
            <a:bodyPr wrap="square" rtlCol="0">
              <a:spAutoFit/>
            </a:bodyPr>
            <a:lstStyle/>
            <a:p>
              <a:endParaRPr lang="en-GB" sz="100" dirty="0"/>
            </a:p>
          </p:txBody>
        </p:sp>
      </p:grpSp>
      <p:grpSp>
        <p:nvGrpSpPr>
          <p:cNvPr id="7" name="Group 6"/>
          <p:cNvGrpSpPr/>
          <p:nvPr/>
        </p:nvGrpSpPr>
        <p:grpSpPr>
          <a:xfrm>
            <a:off x="672933" y="3517646"/>
            <a:ext cx="2051210" cy="1142336"/>
            <a:chOff x="672933" y="3445638"/>
            <a:chExt cx="2051210" cy="1142336"/>
          </a:xfrm>
        </p:grpSpPr>
        <p:sp>
          <p:nvSpPr>
            <p:cNvPr id="28" name="TextBox 27"/>
            <p:cNvSpPr txBox="1"/>
            <p:nvPr/>
          </p:nvSpPr>
          <p:spPr>
            <a:xfrm>
              <a:off x="672933" y="3510754"/>
              <a:ext cx="1944217" cy="1077218"/>
            </a:xfrm>
            <a:prstGeom prst="rect">
              <a:avLst/>
            </a:prstGeom>
            <a:solidFill>
              <a:schemeClr val="tx2">
                <a:lumMod val="20000"/>
                <a:lumOff val="80000"/>
              </a:schemeClr>
            </a:solidFill>
          </p:spPr>
          <p:txBody>
            <a:bodyPr wrap="square" rtlCol="0">
              <a:spAutoFit/>
            </a:bodyPr>
            <a:lstStyle/>
            <a:p>
              <a:pPr marL="285750" indent="-285750">
                <a:buFont typeface="Arial" panose="020B0604020202020204" pitchFamily="34" charset="0"/>
                <a:buChar char="•"/>
              </a:pPr>
              <a:r>
                <a:rPr lang="en-GB" sz="800" dirty="0" smtClean="0"/>
                <a:t>AQ</a:t>
              </a:r>
            </a:p>
            <a:p>
              <a:pPr marL="285750" indent="-285750">
                <a:buFont typeface="Arial" panose="020B0604020202020204" pitchFamily="34" charset="0"/>
                <a:buChar char="•"/>
              </a:pPr>
              <a:r>
                <a:rPr lang="en-GB" sz="800" dirty="0" smtClean="0"/>
                <a:t>System price data</a:t>
              </a:r>
              <a:endParaRPr lang="en-GB" sz="800" dirty="0"/>
            </a:p>
            <a:p>
              <a:pPr marL="285750" indent="-285750">
                <a:buFont typeface="Arial" panose="020B0604020202020204" pitchFamily="34" charset="0"/>
                <a:buChar char="•"/>
              </a:pPr>
              <a:r>
                <a:rPr lang="en-GB" sz="800" dirty="0"/>
                <a:t>N</a:t>
              </a:r>
              <a:r>
                <a:rPr lang="en-GB" sz="800" dirty="0" smtClean="0"/>
                <a:t>on-daily meter reads</a:t>
              </a:r>
            </a:p>
            <a:p>
              <a:pPr marL="285750" indent="-285750">
                <a:buFont typeface="Arial" panose="020B0604020202020204" pitchFamily="34" charset="0"/>
                <a:buChar char="•"/>
              </a:pPr>
              <a:r>
                <a:rPr lang="en-GB" sz="800" dirty="0" smtClean="0"/>
                <a:t>Profile of average gas usage</a:t>
              </a:r>
            </a:p>
            <a:p>
              <a:pPr marL="285750" indent="-285750">
                <a:buFont typeface="Arial" panose="020B0604020202020204" pitchFamily="34" charset="0"/>
                <a:buChar char="•"/>
              </a:pPr>
              <a:r>
                <a:rPr lang="en-GB" sz="800" dirty="0" smtClean="0"/>
                <a:t>MPRN </a:t>
              </a:r>
            </a:p>
            <a:p>
              <a:pPr marL="285750" indent="-285750">
                <a:buFont typeface="Arial" panose="020B0604020202020204" pitchFamily="34" charset="0"/>
                <a:buChar char="•"/>
              </a:pPr>
              <a:r>
                <a:rPr lang="en-GB" sz="800" dirty="0" smtClean="0"/>
                <a:t>Daily consumption data</a:t>
              </a:r>
            </a:p>
            <a:p>
              <a:pPr marL="285750" indent="-285750">
                <a:buFont typeface="Arial" panose="020B0604020202020204" pitchFamily="34" charset="0"/>
                <a:buChar char="•"/>
              </a:pPr>
              <a:r>
                <a:rPr lang="en-GB" sz="800" dirty="0" smtClean="0"/>
                <a:t>Demand </a:t>
              </a:r>
              <a:r>
                <a:rPr lang="en-GB" sz="800" dirty="0"/>
                <a:t>calculation weighting factors</a:t>
              </a:r>
            </a:p>
          </p:txBody>
        </p:sp>
        <p:sp>
          <p:nvSpPr>
            <p:cNvPr id="31" name="Isosceles Triangle 30"/>
            <p:cNvSpPr/>
            <p:nvPr/>
          </p:nvSpPr>
          <p:spPr bwMode="auto">
            <a:xfrm rot="5400000">
              <a:off x="2099477" y="3963308"/>
              <a:ext cx="1142336" cy="106996"/>
            </a:xfrm>
            <a:prstGeom prst="triangle">
              <a:avLst/>
            </a:prstGeom>
            <a:solidFill>
              <a:schemeClr val="tx2">
                <a:lumMod val="20000"/>
                <a:lumOff val="80000"/>
              </a:schemeClr>
            </a:solidFill>
            <a:extLst/>
          </p:spPr>
          <p:txBody>
            <a:bodyPr wrap="square" rtlCol="0">
              <a:spAutoFit/>
            </a:bodyPr>
            <a:lstStyle/>
            <a:p>
              <a:endParaRPr lang="en-GB" sz="100" dirty="0"/>
            </a:p>
          </p:txBody>
        </p:sp>
      </p:grpSp>
      <p:sp>
        <p:nvSpPr>
          <p:cNvPr id="6" name="TextBox 5"/>
          <p:cNvSpPr txBox="1"/>
          <p:nvPr/>
        </p:nvSpPr>
        <p:spPr>
          <a:xfrm>
            <a:off x="600927" y="1635646"/>
            <a:ext cx="1486073" cy="215444"/>
          </a:xfrm>
          <a:prstGeom prst="rect">
            <a:avLst/>
          </a:prstGeom>
          <a:noFill/>
        </p:spPr>
        <p:txBody>
          <a:bodyPr wrap="square" rtlCol="0">
            <a:spAutoFit/>
          </a:bodyPr>
          <a:lstStyle/>
          <a:p>
            <a:r>
              <a:rPr lang="en-GB" sz="800" b="1" u="sng" dirty="0" smtClean="0"/>
              <a:t>Weather data</a:t>
            </a:r>
            <a:endParaRPr lang="en-GB" sz="800" b="1" u="sng" dirty="0"/>
          </a:p>
        </p:txBody>
      </p:sp>
      <p:sp>
        <p:nvSpPr>
          <p:cNvPr id="32" name="TextBox 31"/>
          <p:cNvSpPr txBox="1"/>
          <p:nvPr/>
        </p:nvSpPr>
        <p:spPr>
          <a:xfrm>
            <a:off x="611560" y="2283718"/>
            <a:ext cx="1486073" cy="215444"/>
          </a:xfrm>
          <a:prstGeom prst="rect">
            <a:avLst/>
          </a:prstGeom>
          <a:noFill/>
        </p:spPr>
        <p:txBody>
          <a:bodyPr wrap="square" rtlCol="0">
            <a:spAutoFit/>
          </a:bodyPr>
          <a:lstStyle/>
          <a:p>
            <a:r>
              <a:rPr lang="en-GB" sz="800" b="1" u="sng" dirty="0"/>
              <a:t>User /Property Data</a:t>
            </a:r>
          </a:p>
        </p:txBody>
      </p:sp>
      <p:sp>
        <p:nvSpPr>
          <p:cNvPr id="33" name="TextBox 32"/>
          <p:cNvSpPr txBox="1"/>
          <p:nvPr/>
        </p:nvSpPr>
        <p:spPr>
          <a:xfrm>
            <a:off x="579661" y="3393894"/>
            <a:ext cx="2664296" cy="215444"/>
          </a:xfrm>
          <a:prstGeom prst="rect">
            <a:avLst/>
          </a:prstGeom>
          <a:noFill/>
        </p:spPr>
        <p:txBody>
          <a:bodyPr wrap="square" rtlCol="0">
            <a:spAutoFit/>
          </a:bodyPr>
          <a:lstStyle/>
          <a:p>
            <a:r>
              <a:rPr lang="en-US" sz="800" b="1" u="sng" dirty="0"/>
              <a:t>Gas Consumption and Meter point Data</a:t>
            </a:r>
          </a:p>
        </p:txBody>
      </p:sp>
      <p:sp>
        <p:nvSpPr>
          <p:cNvPr id="14" name="Arrow: Pentagon 4">
            <a:extLst>
              <a:ext uri="{FF2B5EF4-FFF2-40B4-BE49-F238E27FC236}">
                <a16:creationId xmlns="" xmlns:a16="http://schemas.microsoft.com/office/drawing/2014/main" id="{1DFE4375-85A5-43A8-BF5D-39D9D5E519AF}"/>
              </a:ext>
            </a:extLst>
          </p:cNvPr>
          <p:cNvSpPr/>
          <p:nvPr/>
        </p:nvSpPr>
        <p:spPr bwMode="auto">
          <a:xfrm>
            <a:off x="634852" y="965164"/>
            <a:ext cx="1224136" cy="648097"/>
          </a:xfrm>
          <a:prstGeom prst="homePlate">
            <a:avLst/>
          </a:prstGeom>
          <a:solidFill>
            <a:srgbClr val="3B7FC4"/>
          </a:solidFill>
          <a:ln>
            <a:noFill/>
            <a:headEnd type="none" w="sm" len="lg"/>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0000" tIns="46800" rIns="90000" bIns="46800" numCol="1" rtlCol="0" anchor="ctr" anchorCtr="0" compatLnSpc="1">
            <a:prstTxWarp prst="textNoShape">
              <a:avLst/>
            </a:prstTxWarp>
          </a:bodyPr>
          <a:lstStyle/>
          <a:p>
            <a:pPr marL="0" marR="0" indent="0" algn="l" defTabSz="912813" rtl="0" eaLnBrk="0" fontAlgn="base" latinLnBrk="0" hangingPunct="0">
              <a:lnSpc>
                <a:spcPct val="100000"/>
              </a:lnSpc>
              <a:spcBef>
                <a:spcPct val="50000"/>
              </a:spcBef>
              <a:spcAft>
                <a:spcPct val="0"/>
              </a:spcAft>
              <a:buClrTx/>
              <a:buSzTx/>
              <a:buFontTx/>
              <a:buNone/>
              <a:tabLst/>
            </a:pPr>
            <a:r>
              <a:rPr kumimoji="0" lang="en-GB" sz="1200" b="0" i="0" u="none" strike="noStrike" cap="none" normalizeH="0" baseline="0" dirty="0">
                <a:ln>
                  <a:noFill/>
                </a:ln>
                <a:solidFill>
                  <a:schemeClr val="bg1"/>
                </a:solidFill>
                <a:effectLst/>
                <a:latin typeface="Arial" pitchFamily="34" charset="0"/>
              </a:rPr>
              <a:t>Pre-Sprint 1</a:t>
            </a:r>
          </a:p>
        </p:txBody>
      </p:sp>
      <p:sp>
        <p:nvSpPr>
          <p:cNvPr id="15" name="Arrow: Chevron 5">
            <a:extLst>
              <a:ext uri="{FF2B5EF4-FFF2-40B4-BE49-F238E27FC236}">
                <a16:creationId xmlns="" xmlns:a16="http://schemas.microsoft.com/office/drawing/2014/main" id="{B2614E66-CDB6-4F99-8D2A-769D7A18EEC4}"/>
              </a:ext>
            </a:extLst>
          </p:cNvPr>
          <p:cNvSpPr/>
          <p:nvPr/>
        </p:nvSpPr>
        <p:spPr bwMode="auto">
          <a:xfrm>
            <a:off x="3515172" y="945977"/>
            <a:ext cx="1944216" cy="648072"/>
          </a:xfrm>
          <a:prstGeom prst="chevron">
            <a:avLst/>
          </a:prstGeom>
          <a:solidFill>
            <a:srgbClr val="F15C75"/>
          </a:solidFill>
          <a:ln>
            <a:noFill/>
            <a:headEnd type="none" w="sm" len="lg"/>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p>
            <a:pPr defTabSz="912813" eaLnBrk="0" fontAlgn="base" hangingPunct="0">
              <a:spcBef>
                <a:spcPct val="50000"/>
              </a:spcBef>
              <a:spcAft>
                <a:spcPct val="0"/>
              </a:spcAft>
            </a:pPr>
            <a:r>
              <a:rPr lang="en-GB" sz="1200" dirty="0">
                <a:latin typeface="Arial" pitchFamily="34" charset="0"/>
              </a:rPr>
              <a:t>Sprint 2</a:t>
            </a:r>
          </a:p>
        </p:txBody>
      </p:sp>
      <p:sp>
        <p:nvSpPr>
          <p:cNvPr id="16" name="Arrow: Chevron 6">
            <a:extLst>
              <a:ext uri="{FF2B5EF4-FFF2-40B4-BE49-F238E27FC236}">
                <a16:creationId xmlns="" xmlns:a16="http://schemas.microsoft.com/office/drawing/2014/main" id="{2CB02FD4-2B6F-4104-91C3-0BC6E8984571}"/>
              </a:ext>
            </a:extLst>
          </p:cNvPr>
          <p:cNvSpPr/>
          <p:nvPr/>
        </p:nvSpPr>
        <p:spPr bwMode="auto">
          <a:xfrm>
            <a:off x="1714972" y="960327"/>
            <a:ext cx="1944216" cy="648072"/>
          </a:xfrm>
          <a:prstGeom prst="chevron">
            <a:avLst/>
          </a:prstGeom>
          <a:solidFill>
            <a:srgbClr val="8EB021"/>
          </a:solidFill>
          <a:ln>
            <a:noFill/>
            <a:headEnd type="none" w="sm" len="lg"/>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p>
            <a:pPr defTabSz="912813" eaLnBrk="0" fontAlgn="base" hangingPunct="0">
              <a:spcBef>
                <a:spcPct val="50000"/>
              </a:spcBef>
              <a:spcAft>
                <a:spcPct val="0"/>
              </a:spcAft>
            </a:pPr>
            <a:r>
              <a:rPr lang="en-GB" sz="1200" dirty="0">
                <a:latin typeface="Arial" pitchFamily="34" charset="0"/>
              </a:rPr>
              <a:t>Sprint 1</a:t>
            </a:r>
          </a:p>
        </p:txBody>
      </p:sp>
      <p:sp>
        <p:nvSpPr>
          <p:cNvPr id="17" name="Arrow: Chevron 7">
            <a:extLst>
              <a:ext uri="{FF2B5EF4-FFF2-40B4-BE49-F238E27FC236}">
                <a16:creationId xmlns="" xmlns:a16="http://schemas.microsoft.com/office/drawing/2014/main" id="{64713BC6-1B7B-48E5-864F-CEE0012218B9}"/>
              </a:ext>
            </a:extLst>
          </p:cNvPr>
          <p:cNvSpPr/>
          <p:nvPr/>
        </p:nvSpPr>
        <p:spPr bwMode="auto">
          <a:xfrm>
            <a:off x="5305078" y="945977"/>
            <a:ext cx="1944216" cy="648072"/>
          </a:xfrm>
          <a:prstGeom prst="chevron">
            <a:avLst/>
          </a:prstGeom>
          <a:solidFill>
            <a:srgbClr val="F79232"/>
          </a:solidFill>
          <a:ln>
            <a:noFill/>
            <a:headEnd type="none" w="sm" len="lg"/>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p>
            <a:pPr defTabSz="912813" eaLnBrk="0" fontAlgn="base" hangingPunct="0">
              <a:spcBef>
                <a:spcPct val="50000"/>
              </a:spcBef>
              <a:spcAft>
                <a:spcPct val="0"/>
              </a:spcAft>
            </a:pPr>
            <a:r>
              <a:rPr lang="en-GB" sz="1200" dirty="0">
                <a:latin typeface="Arial" pitchFamily="34" charset="0"/>
              </a:rPr>
              <a:t>Sprint 3</a:t>
            </a:r>
          </a:p>
        </p:txBody>
      </p:sp>
      <p:sp>
        <p:nvSpPr>
          <p:cNvPr id="18" name="Arrow: Chevron 8">
            <a:extLst>
              <a:ext uri="{FF2B5EF4-FFF2-40B4-BE49-F238E27FC236}">
                <a16:creationId xmlns="" xmlns:a16="http://schemas.microsoft.com/office/drawing/2014/main" id="{EAA5B9DA-F4E3-4533-827B-7E686112B516}"/>
              </a:ext>
            </a:extLst>
          </p:cNvPr>
          <p:cNvSpPr/>
          <p:nvPr/>
        </p:nvSpPr>
        <p:spPr bwMode="auto">
          <a:xfrm>
            <a:off x="7105278" y="945977"/>
            <a:ext cx="1499170" cy="648072"/>
          </a:xfrm>
          <a:prstGeom prst="chevron">
            <a:avLst/>
          </a:prstGeom>
          <a:solidFill>
            <a:schemeClr val="bg2">
              <a:lumMod val="75000"/>
            </a:schemeClr>
          </a:solidFill>
          <a:ln>
            <a:noFill/>
            <a:headEnd type="none" w="sm" len="lg"/>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p>
            <a:pPr defTabSz="912813" eaLnBrk="0" fontAlgn="base" hangingPunct="0">
              <a:spcBef>
                <a:spcPct val="50000"/>
              </a:spcBef>
              <a:spcAft>
                <a:spcPct val="0"/>
              </a:spcAft>
            </a:pPr>
            <a:r>
              <a:rPr lang="en-GB" sz="1200" dirty="0">
                <a:latin typeface="Arial" pitchFamily="34" charset="0"/>
              </a:rPr>
              <a:t>Synthesis Report</a:t>
            </a:r>
          </a:p>
        </p:txBody>
      </p:sp>
      <p:sp>
        <p:nvSpPr>
          <p:cNvPr id="19" name="TextBox 18">
            <a:extLst>
              <a:ext uri="{FF2B5EF4-FFF2-40B4-BE49-F238E27FC236}">
                <a16:creationId xmlns="" xmlns:a16="http://schemas.microsoft.com/office/drawing/2014/main" id="{7B2DDDA6-5923-4C93-9887-2A1B8CE005D9}"/>
              </a:ext>
            </a:extLst>
          </p:cNvPr>
          <p:cNvSpPr txBox="1"/>
          <p:nvPr/>
        </p:nvSpPr>
        <p:spPr>
          <a:xfrm>
            <a:off x="634430" y="699542"/>
            <a:ext cx="905246" cy="261610"/>
          </a:xfrm>
          <a:prstGeom prst="rect">
            <a:avLst/>
          </a:prstGeom>
          <a:noFill/>
        </p:spPr>
        <p:txBody>
          <a:bodyPr wrap="square" rtlCol="0">
            <a:spAutoFit/>
          </a:bodyPr>
          <a:lstStyle/>
          <a:p>
            <a:pPr algn="ctr"/>
            <a:r>
              <a:rPr lang="en-GB" sz="1100" dirty="0"/>
              <a:t>1 week</a:t>
            </a:r>
          </a:p>
        </p:txBody>
      </p:sp>
      <p:sp>
        <p:nvSpPr>
          <p:cNvPr id="20" name="TextBox 19">
            <a:extLst>
              <a:ext uri="{FF2B5EF4-FFF2-40B4-BE49-F238E27FC236}">
                <a16:creationId xmlns="" xmlns:a16="http://schemas.microsoft.com/office/drawing/2014/main" id="{6249CC3B-E7CF-456A-930F-9406955D6159}"/>
              </a:ext>
            </a:extLst>
          </p:cNvPr>
          <p:cNvSpPr txBox="1"/>
          <p:nvPr/>
        </p:nvSpPr>
        <p:spPr>
          <a:xfrm>
            <a:off x="1714550" y="699542"/>
            <a:ext cx="1625749" cy="261610"/>
          </a:xfrm>
          <a:prstGeom prst="rect">
            <a:avLst/>
          </a:prstGeom>
          <a:noFill/>
        </p:spPr>
        <p:txBody>
          <a:bodyPr wrap="square" rtlCol="0">
            <a:spAutoFit/>
          </a:bodyPr>
          <a:lstStyle/>
          <a:p>
            <a:pPr algn="ctr"/>
            <a:r>
              <a:rPr lang="en-GB" sz="1100" dirty="0"/>
              <a:t>3</a:t>
            </a:r>
            <a:r>
              <a:rPr lang="en-GB" sz="1100" dirty="0" smtClean="0"/>
              <a:t> </a:t>
            </a:r>
            <a:r>
              <a:rPr lang="en-GB" sz="1100" dirty="0"/>
              <a:t>weeks</a:t>
            </a:r>
          </a:p>
        </p:txBody>
      </p:sp>
      <p:sp>
        <p:nvSpPr>
          <p:cNvPr id="21" name="TextBox 20">
            <a:extLst>
              <a:ext uri="{FF2B5EF4-FFF2-40B4-BE49-F238E27FC236}">
                <a16:creationId xmlns="" xmlns:a16="http://schemas.microsoft.com/office/drawing/2014/main" id="{ABDBE200-81C9-4340-BE73-766902B3EF20}"/>
              </a:ext>
            </a:extLst>
          </p:cNvPr>
          <p:cNvSpPr txBox="1"/>
          <p:nvPr/>
        </p:nvSpPr>
        <p:spPr>
          <a:xfrm>
            <a:off x="3550754" y="699542"/>
            <a:ext cx="1625749" cy="261610"/>
          </a:xfrm>
          <a:prstGeom prst="rect">
            <a:avLst/>
          </a:prstGeom>
          <a:noFill/>
        </p:spPr>
        <p:txBody>
          <a:bodyPr wrap="square" rtlCol="0">
            <a:spAutoFit/>
          </a:bodyPr>
          <a:lstStyle/>
          <a:p>
            <a:pPr algn="ctr"/>
            <a:r>
              <a:rPr lang="en-GB" sz="1100" dirty="0"/>
              <a:t>2 weeks</a:t>
            </a:r>
          </a:p>
        </p:txBody>
      </p:sp>
      <p:sp>
        <p:nvSpPr>
          <p:cNvPr id="22" name="TextBox 21">
            <a:extLst>
              <a:ext uri="{FF2B5EF4-FFF2-40B4-BE49-F238E27FC236}">
                <a16:creationId xmlns="" xmlns:a16="http://schemas.microsoft.com/office/drawing/2014/main" id="{3BC57D55-0629-446C-8B29-93385E3A08B2}"/>
              </a:ext>
            </a:extLst>
          </p:cNvPr>
          <p:cNvSpPr txBox="1"/>
          <p:nvPr/>
        </p:nvSpPr>
        <p:spPr>
          <a:xfrm>
            <a:off x="5314950" y="699542"/>
            <a:ext cx="1625749" cy="261610"/>
          </a:xfrm>
          <a:prstGeom prst="rect">
            <a:avLst/>
          </a:prstGeom>
          <a:noFill/>
        </p:spPr>
        <p:txBody>
          <a:bodyPr wrap="square" rtlCol="0">
            <a:spAutoFit/>
          </a:bodyPr>
          <a:lstStyle/>
          <a:p>
            <a:pPr algn="ctr"/>
            <a:r>
              <a:rPr lang="en-GB" sz="1100" dirty="0"/>
              <a:t>2 weeks</a:t>
            </a:r>
          </a:p>
        </p:txBody>
      </p:sp>
      <p:sp>
        <p:nvSpPr>
          <p:cNvPr id="23" name="TextBox 22">
            <a:extLst>
              <a:ext uri="{FF2B5EF4-FFF2-40B4-BE49-F238E27FC236}">
                <a16:creationId xmlns="" xmlns:a16="http://schemas.microsoft.com/office/drawing/2014/main" id="{9EB0443D-982A-4F16-972B-A87376A8AD23}"/>
              </a:ext>
            </a:extLst>
          </p:cNvPr>
          <p:cNvSpPr txBox="1"/>
          <p:nvPr/>
        </p:nvSpPr>
        <p:spPr>
          <a:xfrm>
            <a:off x="7308304" y="699658"/>
            <a:ext cx="864096" cy="261610"/>
          </a:xfrm>
          <a:prstGeom prst="rect">
            <a:avLst/>
          </a:prstGeom>
          <a:noFill/>
        </p:spPr>
        <p:txBody>
          <a:bodyPr wrap="square" rtlCol="0">
            <a:spAutoFit/>
          </a:bodyPr>
          <a:lstStyle/>
          <a:p>
            <a:pPr algn="ctr"/>
            <a:r>
              <a:rPr lang="en-GB" sz="1100" dirty="0"/>
              <a:t>1 week</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1895628"/>
            <a:ext cx="1384814" cy="2634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Right Brace 25">
            <a:extLst>
              <a:ext uri="{FF2B5EF4-FFF2-40B4-BE49-F238E27FC236}">
                <a16:creationId xmlns="" xmlns:a16="http://schemas.microsoft.com/office/drawing/2014/main" id="{DFFAE404-44E8-4304-9A75-9D347D277888}"/>
              </a:ext>
            </a:extLst>
          </p:cNvPr>
          <p:cNvSpPr/>
          <p:nvPr/>
        </p:nvSpPr>
        <p:spPr bwMode="auto">
          <a:xfrm>
            <a:off x="4211960" y="1802731"/>
            <a:ext cx="575072" cy="2641227"/>
          </a:xfrm>
          <a:prstGeom prst="rightBrace">
            <a:avLst/>
          </a:prstGeom>
          <a:noFill/>
          <a:ln w="12700" cap="flat" cmpd="sng" algn="ctr">
            <a:solidFill>
              <a:schemeClr val="tx1"/>
            </a:solidFill>
            <a:prstDash val="solid"/>
            <a:round/>
            <a:headEnd type="none" w="sm" len="lg"/>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4" name="TextBox 33">
            <a:extLst>
              <a:ext uri="{FF2B5EF4-FFF2-40B4-BE49-F238E27FC236}">
                <a16:creationId xmlns="" xmlns:a16="http://schemas.microsoft.com/office/drawing/2014/main" id="{5C347E61-A1B9-4404-8692-0ED8490FB2E7}"/>
              </a:ext>
            </a:extLst>
          </p:cNvPr>
          <p:cNvSpPr txBox="1"/>
          <p:nvPr/>
        </p:nvSpPr>
        <p:spPr>
          <a:xfrm>
            <a:off x="5076056" y="2982532"/>
            <a:ext cx="2404703" cy="276999"/>
          </a:xfrm>
          <a:prstGeom prst="rect">
            <a:avLst/>
          </a:prstGeom>
          <a:noFill/>
        </p:spPr>
        <p:txBody>
          <a:bodyPr wrap="square" rtlCol="0">
            <a:spAutoFit/>
          </a:bodyPr>
          <a:lstStyle/>
          <a:p>
            <a:r>
              <a:rPr lang="en-GB" sz="1200" i="1" dirty="0"/>
              <a:t>Sprint Goals</a:t>
            </a:r>
          </a:p>
        </p:txBody>
      </p:sp>
      <p:sp>
        <p:nvSpPr>
          <p:cNvPr id="35" name="TextBox 34">
            <a:extLst>
              <a:ext uri="{FF2B5EF4-FFF2-40B4-BE49-F238E27FC236}">
                <a16:creationId xmlns="" xmlns:a16="http://schemas.microsoft.com/office/drawing/2014/main" id="{5C347E61-A1B9-4404-8692-0ED8490FB2E7}"/>
              </a:ext>
            </a:extLst>
          </p:cNvPr>
          <p:cNvSpPr txBox="1"/>
          <p:nvPr/>
        </p:nvSpPr>
        <p:spPr>
          <a:xfrm rot="16200000">
            <a:off x="-705999" y="2979495"/>
            <a:ext cx="2404703" cy="276999"/>
          </a:xfrm>
          <a:prstGeom prst="rect">
            <a:avLst/>
          </a:prstGeom>
          <a:noFill/>
        </p:spPr>
        <p:txBody>
          <a:bodyPr wrap="square" rtlCol="0">
            <a:spAutoFit/>
          </a:bodyPr>
          <a:lstStyle/>
          <a:p>
            <a:pPr algn="ctr"/>
            <a:r>
              <a:rPr lang="en-GB" sz="1200" i="1" u="sng" dirty="0" smtClean="0"/>
              <a:t>Data Inputs</a:t>
            </a:r>
            <a:endParaRPr lang="en-GB" sz="1200" i="1" u="sng" dirty="0"/>
          </a:p>
        </p:txBody>
      </p:sp>
      <p:sp>
        <p:nvSpPr>
          <p:cNvPr id="11" name="Oval Callout 10"/>
          <p:cNvSpPr/>
          <p:nvPr/>
        </p:nvSpPr>
        <p:spPr bwMode="auto">
          <a:xfrm>
            <a:off x="6278407" y="2525297"/>
            <a:ext cx="2251607" cy="1737193"/>
          </a:xfrm>
          <a:prstGeom prst="wedgeEllipseCallout">
            <a:avLst>
              <a:gd name="adj1" fmla="val 21223"/>
              <a:gd name="adj2" fmla="val -101029"/>
            </a:avLst>
          </a:prstGeom>
          <a:solidFill>
            <a:schemeClr val="bg1">
              <a:lumMod val="95000"/>
              <a:alpha val="50000"/>
            </a:schemeClr>
          </a:solidFill>
          <a:ln w="9525" cap="flat" cmpd="sng" algn="ctr">
            <a:solidFill>
              <a:schemeClr val="tx1"/>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algn="ctr" defTabSz="914400"/>
            <a:r>
              <a:rPr lang="en-GB" sz="900" i="1" dirty="0" smtClean="0"/>
              <a:t>While </a:t>
            </a:r>
            <a:r>
              <a:rPr lang="en-GB" sz="900" i="1" dirty="0"/>
              <a:t>we plan to issue a synthesis report on completion of the three sprints, we will also provide brief progress updates at the end of every sprint to inform customers on what the data is telling us</a:t>
            </a:r>
            <a:r>
              <a:rPr lang="en-GB" sz="900" i="1" dirty="0" smtClean="0"/>
              <a:t>.</a:t>
            </a:r>
            <a:endParaRPr lang="en-GB" sz="900" dirty="0"/>
          </a:p>
        </p:txBody>
      </p:sp>
      <p:sp>
        <p:nvSpPr>
          <p:cNvPr id="36" name="Oval Callout 35"/>
          <p:cNvSpPr/>
          <p:nvPr/>
        </p:nvSpPr>
        <p:spPr bwMode="auto">
          <a:xfrm>
            <a:off x="4636356" y="1851670"/>
            <a:ext cx="1015764" cy="467762"/>
          </a:xfrm>
          <a:prstGeom prst="wedgeEllipseCallout">
            <a:avLst>
              <a:gd name="adj1" fmla="val -105434"/>
              <a:gd name="adj2" fmla="val -107848"/>
            </a:avLst>
          </a:prstGeom>
          <a:solidFill>
            <a:schemeClr val="bg1">
              <a:lumMod val="95000"/>
              <a:alpha val="50000"/>
            </a:schemeClr>
          </a:solidFill>
          <a:ln w="9525" cap="flat" cmpd="sng" algn="ctr">
            <a:solidFill>
              <a:schemeClr val="tx1"/>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algn="ctr" defTabSz="914400"/>
            <a:r>
              <a:rPr lang="en-GB" sz="900" i="1" dirty="0" smtClean="0"/>
              <a:t>Sprint 1 Executive Summary.</a:t>
            </a:r>
            <a:endParaRPr lang="en-GB" sz="900" dirty="0"/>
          </a:p>
        </p:txBody>
      </p:sp>
    </p:spTree>
    <p:extLst>
      <p:ext uri="{BB962C8B-B14F-4D97-AF65-F5344CB8AC3E}">
        <p14:creationId xmlns:p14="http://schemas.microsoft.com/office/powerpoint/2010/main" val="23987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6" ma:contentTypeDescription="Create a new document." ma:contentTypeScope="" ma:versionID="915b9992393c4726cdd2ad5ac10955f7">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fb03c6a2f9a368c10cfc8e605c227ae8"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0127ECDB-91B9-4E7E-A1D9-32CFE58551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16BD45-1F0F-47D0-B7A9-6D6F1B37FA54}">
  <ds:schemaRefs>
    <ds:schemaRef ds:uri="http://purl.org/dc/dcmitype/"/>
    <ds:schemaRef ds:uri="http://schemas.microsoft.com/office/infopath/2007/PartnerControls"/>
    <ds:schemaRef ds:uri="http://purl.org/dc/terms/"/>
    <ds:schemaRef ds:uri="http://purl.org/dc/elements/1.1/"/>
    <ds:schemaRef ds:uri="http://www.w3.org/XML/1998/namespace"/>
    <ds:schemaRef ds:uri="c78a4dae-5fc0-4ed3-ad80-da51122ab114"/>
    <ds:schemaRef ds:uri="5844fa40-a696-4ac9-bd38-c0330d295109"/>
    <ds:schemaRef ds:uri="http://schemas.microsoft.com/office/2006/documentManagement/type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19119</TotalTime>
  <Words>543</Words>
  <Application>Microsoft Office PowerPoint</Application>
  <PresentationFormat>On-screen Show (16:9)</PresentationFormat>
  <Paragraphs>77</Paragraphs>
  <Slides>8</Slides>
  <Notes>4</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xoserve templates</vt:lpstr>
      <vt:lpstr>1_xoserve templates</vt:lpstr>
      <vt:lpstr>UIG Task Force Progress Report</vt:lpstr>
      <vt:lpstr>Agenda</vt:lpstr>
      <vt:lpstr>Executive Update</vt:lpstr>
      <vt:lpstr>UIG Task Force: Executive Summary</vt:lpstr>
      <vt:lpstr>UIG Task Force: Executive Summary</vt:lpstr>
      <vt:lpstr>UIG Task Force: Executive Summary</vt:lpstr>
      <vt:lpstr>Parked NDM Analysis Items</vt:lpstr>
      <vt:lpstr>Sprint Update</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455</cp:revision>
  <cp:lastPrinted>2018-06-28T07:43:49Z</cp:lastPrinted>
  <dcterms:created xsi:type="dcterms:W3CDTF">2011-09-20T14:58:41Z</dcterms:created>
  <dcterms:modified xsi:type="dcterms:W3CDTF">2018-10-01T12:19:20Z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-28275639</vt:i4>
  </property>
  <property fmtid="{D5CDD505-2E9C-101B-9397-08002B2CF9AE}" pid="4" name="_NewReviewCycle">
    <vt:lpwstr/>
  </property>
  <property fmtid="{D5CDD505-2E9C-101B-9397-08002B2CF9AE}" pid="5" name="_EmailSubject">
    <vt:lpwstr>ChMC Oct Adhoc Pack 1.0.pptx</vt:lpwstr>
  </property>
  <property fmtid="{D5CDD505-2E9C-101B-9397-08002B2CF9AE}" pid="6" name="_AuthorEmail">
    <vt:lpwstr>James.Hallam-Jones@xoserve.com</vt:lpwstr>
  </property>
  <property fmtid="{D5CDD505-2E9C-101B-9397-08002B2CF9AE}" pid="7" name="_AuthorEmailDisplayName">
    <vt:lpwstr>HallamJones, James</vt:lpwstr>
  </property>
  <property fmtid="{D5CDD505-2E9C-101B-9397-08002B2CF9AE}" pid="8" name="ContentTypeId">
    <vt:lpwstr>0x0101002A9D4E94D94ABB48A35A572EF9A60258</vt:lpwstr>
  </property>
  <property fmtid="{D5CDD505-2E9C-101B-9397-08002B2CF9AE}" pid="9" name="_PreviousAdHocReviewCycleID">
    <vt:i4>-168973812</vt:i4>
  </property>
</Properties>
</file>