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91" r:id="rId1"/>
  </p:sldMasterIdLst>
  <p:notesMasterIdLst>
    <p:notesMasterId r:id="rId4"/>
  </p:notesMasterIdLst>
  <p:sldIdLst>
    <p:sldId id="290" r:id="rId2"/>
    <p:sldId id="29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000"/>
    <p:restoredTop sz="91398"/>
  </p:normalViewPr>
  <p:slideViewPr>
    <p:cSldViewPr snapToGrid="0" snapToObjects="1">
      <p:cViewPr varScale="1">
        <p:scale>
          <a:sx n="100" d="100"/>
          <a:sy n="100" d="100"/>
        </p:scale>
        <p:origin x="1256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9" d="100"/>
        <a:sy n="12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748D2-F5F8-4D45-9372-FF7162594F1D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F0F5F-6138-B846-8641-C1FDC69AE2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735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612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788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10/11/18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00110-4183-8B4A-93E1-1C36C06BEE71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99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  <p:sldLayoutId id="2147484103" r:id="rId12"/>
    <p:sldLayoutId id="2147484104" r:id="rId13"/>
    <p:sldLayoutId id="2147484105" r:id="rId14"/>
    <p:sldLayoutId id="2147484106" r:id="rId15"/>
    <p:sldLayoutId id="21474841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9122"/>
            <a:ext cx="8596668" cy="861391"/>
          </a:xfrm>
        </p:spPr>
        <p:txBody>
          <a:bodyPr/>
          <a:lstStyle/>
          <a:p>
            <a:r>
              <a:rPr lang="en-US" dirty="0"/>
              <a:t>DSC Credit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66800"/>
            <a:ext cx="10587566" cy="5321300"/>
          </a:xfrm>
        </p:spPr>
        <p:txBody>
          <a:bodyPr>
            <a:noAutofit/>
          </a:bodyPr>
          <a:lstStyle/>
          <a:p>
            <a:r>
              <a:rPr lang="en-US" dirty="0"/>
              <a:t>DSC Credit Committee – </a:t>
            </a:r>
            <a:r>
              <a:rPr lang="en-US" i="1" u="sng" dirty="0"/>
              <a:t>Present</a:t>
            </a:r>
            <a:endParaRPr lang="en-US" sz="2000" i="1" u="sng" dirty="0"/>
          </a:p>
          <a:p>
            <a:pPr lvl="1"/>
            <a:r>
              <a:rPr lang="en-GB" sz="1800" dirty="0"/>
              <a:t>Sub Committee of the Contract Management Committee (normally less than 30 mins)</a:t>
            </a:r>
            <a:endParaRPr lang="en-US" sz="1800" dirty="0"/>
          </a:p>
          <a:p>
            <a:pPr lvl="1"/>
            <a:r>
              <a:rPr lang="en-US" sz="1800" dirty="0"/>
              <a:t>2018/19 User Representative election process now concluded - low User representation (2 Shippers)</a:t>
            </a:r>
          </a:p>
          <a:p>
            <a:pPr lvl="1"/>
            <a:r>
              <a:rPr lang="en-US" sz="1800" dirty="0"/>
              <a:t>Concerns raised by Credit Committee over levels of Shipper representation</a:t>
            </a:r>
          </a:p>
          <a:p>
            <a:pPr lvl="1"/>
            <a:endParaRPr lang="en-US" sz="1800" dirty="0"/>
          </a:p>
          <a:p>
            <a:pPr marL="914400" lvl="2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922" y="6280150"/>
            <a:ext cx="425507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552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9122"/>
            <a:ext cx="8596668" cy="861391"/>
          </a:xfrm>
        </p:spPr>
        <p:txBody>
          <a:bodyPr/>
          <a:lstStyle/>
          <a:p>
            <a:r>
              <a:rPr lang="en-US" dirty="0"/>
              <a:t>Proposal - DSC Credit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66800"/>
            <a:ext cx="11057466" cy="5638800"/>
          </a:xfrm>
        </p:spPr>
        <p:txBody>
          <a:bodyPr>
            <a:noAutofit/>
          </a:bodyPr>
          <a:lstStyle/>
          <a:p>
            <a:r>
              <a:rPr lang="en-US" sz="2000" dirty="0"/>
              <a:t>DSC Credit Committee – </a:t>
            </a:r>
            <a:r>
              <a:rPr lang="en-US" sz="2000" i="1" u="sng" dirty="0"/>
              <a:t>Future </a:t>
            </a:r>
          </a:p>
          <a:p>
            <a:pPr lvl="1"/>
            <a:r>
              <a:rPr lang="en-US" sz="1800" dirty="0"/>
              <a:t>Proposed by DSC Credit Committee that from November 2018 it should be combined with DSC Contract Management Committee business</a:t>
            </a:r>
          </a:p>
          <a:p>
            <a:r>
              <a:rPr lang="en-US" sz="2000" dirty="0"/>
              <a:t>Joint Office view on how this could work:</a:t>
            </a:r>
          </a:p>
          <a:p>
            <a:pPr lvl="1"/>
            <a:r>
              <a:rPr lang="en-US" sz="1800" dirty="0"/>
              <a:t>Credit Policy – the “Committee” is the Contract Management Committee or any sub-committee established…..</a:t>
            </a:r>
          </a:p>
          <a:p>
            <a:pPr lvl="1"/>
            <a:r>
              <a:rPr lang="en-US" sz="1800" dirty="0"/>
              <a:t>Contract Management Committee would be the Credit Committee for the monthly meetings and vote on any matters raised for approval</a:t>
            </a:r>
          </a:p>
          <a:p>
            <a:pPr lvl="2"/>
            <a:r>
              <a:rPr lang="en-US" sz="1600" dirty="0"/>
              <a:t>Covered at the start of the monthly Contract Management Committee meeting (with its own agenda (same as now)) to allow Credit Committee (Contract Management sub-committee) members to easily attend and provide input</a:t>
            </a:r>
          </a:p>
          <a:p>
            <a:pPr lvl="1"/>
            <a:r>
              <a:rPr lang="en-US" sz="1800" dirty="0"/>
              <a:t>Credit Committee (Contract Management sub-committee) would continue to operate (outside of the monthly meeting) and therefore they would be available to assist in any escalated credit/security issues but extraordinary Contract Management Committee meetings could be arranged if required</a:t>
            </a:r>
          </a:p>
          <a:p>
            <a:r>
              <a:rPr lang="en-US" sz="2000" dirty="0"/>
              <a:t>DSC Contract Management Committee views?</a:t>
            </a:r>
          </a:p>
          <a:p>
            <a:endParaRPr lang="en-US" sz="20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marL="914400" lvl="2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922" y="6280150"/>
            <a:ext cx="425507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2512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4322</TotalTime>
  <Words>211</Words>
  <Application>Microsoft Macintosh PowerPoint</Application>
  <PresentationFormat>Widescreen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Facet</vt:lpstr>
      <vt:lpstr>DSC Credit Committee</vt:lpstr>
      <vt:lpstr>Proposal - DSC Credit Committee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</dc:title>
  <dc:creator>Bob Fletcher</dc:creator>
  <cp:lastModifiedBy>chris.shanley@gasgovernance.co.uk</cp:lastModifiedBy>
  <cp:revision>411</cp:revision>
  <cp:lastPrinted>2018-08-30T08:08:40Z</cp:lastPrinted>
  <dcterms:created xsi:type="dcterms:W3CDTF">2017-11-05T14:23:39Z</dcterms:created>
  <dcterms:modified xsi:type="dcterms:W3CDTF">2018-10-11T07:33:31Z</dcterms:modified>
</cp:coreProperties>
</file>