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98" r:id="rId5"/>
    <p:sldId id="295"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462" y="-2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09/10/2018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112784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findmysupplier.energ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Find My Supplier</a:t>
            </a:r>
            <a:endParaRPr lang="en-GB" dirty="0"/>
          </a:p>
        </p:txBody>
      </p:sp>
      <p:pic>
        <p:nvPicPr>
          <p:cNvPr id="5"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44208" y="339502"/>
            <a:ext cx="2439946" cy="2044139"/>
          </a:xfr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6178" y="2787774"/>
            <a:ext cx="3098310" cy="1333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07504" y="699542"/>
            <a:ext cx="5758674" cy="4339650"/>
          </a:xfrm>
          <a:prstGeom prst="rect">
            <a:avLst/>
          </a:prstGeom>
          <a:noFill/>
        </p:spPr>
        <p:txBody>
          <a:bodyPr wrap="square" rtlCol="0">
            <a:spAutoFit/>
          </a:bodyPr>
          <a:lstStyle/>
          <a:p>
            <a:pPr marL="285750" indent="-285750">
              <a:buFont typeface="Arial" panose="020B0604020202020204" pitchFamily="34" charset="0"/>
              <a:buChar char="•"/>
            </a:pPr>
            <a:r>
              <a:rPr lang="en-GB" dirty="0" smtClean="0"/>
              <a:t>Xoserve has launched a new online version of the M Number helpline</a:t>
            </a:r>
          </a:p>
          <a:p>
            <a:pPr marL="285750" indent="-285750">
              <a:buFont typeface="Arial" panose="020B0604020202020204" pitchFamily="34" charset="0"/>
              <a:buChar char="•"/>
            </a:pPr>
            <a:endParaRPr lang="en-GB" sz="1200" dirty="0" smtClean="0"/>
          </a:p>
          <a:p>
            <a:pPr marL="285750" indent="-285750">
              <a:buFont typeface="Arial" panose="020B0604020202020204" pitchFamily="34" charset="0"/>
              <a:buChar char="•"/>
            </a:pPr>
            <a:r>
              <a:rPr lang="en-GB" dirty="0" smtClean="0"/>
              <a:t>This free to use service enables gas consumers to retrieve data online relating to their gas supply at any time</a:t>
            </a:r>
            <a:br>
              <a:rPr lang="en-GB" dirty="0" smtClean="0"/>
            </a:br>
            <a:endParaRPr lang="en-GB" dirty="0" smtClean="0"/>
          </a:p>
          <a:p>
            <a:pPr marL="285750" indent="-285750">
              <a:buFont typeface="Arial" panose="020B0604020202020204" pitchFamily="34" charset="0"/>
              <a:buChar char="•"/>
            </a:pPr>
            <a:r>
              <a:rPr lang="en-US" dirty="0" smtClean="0"/>
              <a:t>It </a:t>
            </a:r>
            <a:r>
              <a:rPr lang="en-US" dirty="0"/>
              <a:t>is owned and managed by Xoserve and has been developed within JMDG and delivered in partnership with Back Office Associates</a:t>
            </a:r>
          </a:p>
          <a:p>
            <a:endParaRPr lang="en-GB" sz="1200" dirty="0" smtClean="0"/>
          </a:p>
          <a:p>
            <a:pPr marL="285750" indent="-285750">
              <a:buFont typeface="Arial" panose="020B0604020202020204" pitchFamily="34" charset="0"/>
              <a:buChar char="•"/>
            </a:pPr>
            <a:r>
              <a:rPr lang="en-GB" dirty="0" smtClean="0"/>
              <a:t>The site gives a consumer the ability to search using their postcode to find their Meter Point Reference Number (MPRN), Gas Supplier and Gas Transporter to provide them with the information they need to switch supplier</a:t>
            </a:r>
          </a:p>
        </p:txBody>
      </p:sp>
    </p:spTree>
    <p:extLst>
      <p:ext uri="{BB962C8B-B14F-4D97-AF65-F5344CB8AC3E}">
        <p14:creationId xmlns:p14="http://schemas.microsoft.com/office/powerpoint/2010/main" val="71545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Find My Supplier</a:t>
            </a:r>
            <a:endParaRPr lang="en-GB" dirty="0"/>
          </a:p>
        </p:txBody>
      </p:sp>
      <p:pic>
        <p:nvPicPr>
          <p:cNvPr id="5"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444208" y="339502"/>
            <a:ext cx="2439946" cy="2044139"/>
          </a:xfrm>
        </p:spPr>
      </p:pic>
      <p:sp>
        <p:nvSpPr>
          <p:cNvPr id="7" name="TextBox 6"/>
          <p:cNvSpPr txBox="1"/>
          <p:nvPr/>
        </p:nvSpPr>
        <p:spPr>
          <a:xfrm>
            <a:off x="35496" y="637551"/>
            <a:ext cx="6501446" cy="2585323"/>
          </a:xfrm>
          <a:prstGeom prst="rect">
            <a:avLst/>
          </a:prstGeom>
          <a:noFill/>
        </p:spPr>
        <p:txBody>
          <a:bodyPr wrap="square" rtlCol="0">
            <a:spAutoFit/>
          </a:bodyPr>
          <a:lstStyle/>
          <a:p>
            <a:pPr marL="285750" indent="-285750">
              <a:buFont typeface="Arial" panose="020B0604020202020204" pitchFamily="34" charset="0"/>
              <a:buChar char="•"/>
            </a:pPr>
            <a:r>
              <a:rPr lang="en-GB" dirty="0" smtClean="0">
                <a:hlinkClick r:id="rId4"/>
              </a:rPr>
              <a:t>https://findmysupplier.energy/</a:t>
            </a:r>
            <a:endParaRPr lang="en-GB"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The site went live on 1</a:t>
            </a:r>
            <a:r>
              <a:rPr lang="en-GB" baseline="30000" dirty="0" smtClean="0"/>
              <a:t>st</a:t>
            </a:r>
            <a:r>
              <a:rPr lang="en-GB" dirty="0" smtClean="0"/>
              <a:t> September 2018</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It will replace the M Number helpline as the preferred method for consumers to access their information but the two will operate in parallel</a:t>
            </a:r>
          </a:p>
          <a:p>
            <a:pPr marL="285750" indent="-285750">
              <a:buFontTx/>
              <a:buChar char="-"/>
            </a:pPr>
            <a:endParaRPr lang="en-GB" dirty="0" smtClean="0"/>
          </a:p>
          <a:p>
            <a:pPr marL="285750" indent="-285750">
              <a:buFontTx/>
              <a:buChar char="-"/>
            </a:pPr>
            <a:endParaRPr lang="en-GB" dirty="0" smtClean="0"/>
          </a:p>
        </p:txBody>
      </p:sp>
      <p:sp>
        <p:nvSpPr>
          <p:cNvPr id="9" name="TextBox 8"/>
          <p:cNvSpPr txBox="1"/>
          <p:nvPr/>
        </p:nvSpPr>
        <p:spPr>
          <a:xfrm>
            <a:off x="35496" y="2715766"/>
            <a:ext cx="8712968" cy="2308324"/>
          </a:xfrm>
          <a:prstGeom prst="rect">
            <a:avLst/>
          </a:prstGeom>
          <a:noFill/>
        </p:spPr>
        <p:txBody>
          <a:bodyPr wrap="square" rtlCol="0">
            <a:spAutoFit/>
          </a:bodyPr>
          <a:lstStyle/>
          <a:p>
            <a:pPr marL="285750" indent="-285750">
              <a:buFont typeface="Arial" panose="020B0604020202020204" pitchFamily="34" charset="0"/>
              <a:buChar char="•"/>
            </a:pPr>
            <a:r>
              <a:rPr lang="en-GB" dirty="0"/>
              <a:t>The site is in its first iteration with future </a:t>
            </a:r>
            <a:r>
              <a:rPr lang="en-GB" dirty="0" smtClean="0"/>
              <a:t>enhancements planned</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Usage is now </a:t>
            </a:r>
            <a:r>
              <a:rPr lang="en-GB" dirty="0" smtClean="0"/>
              <a:t>around </a:t>
            </a:r>
            <a:r>
              <a:rPr lang="en-GB" dirty="0"/>
              <a:t>900 users per day, and we are forecasting 35k users a </a:t>
            </a:r>
            <a:r>
              <a:rPr lang="en-GB" dirty="0" smtClean="0"/>
              <a:t>month</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Updates are required to </a:t>
            </a:r>
            <a:r>
              <a:rPr lang="en-GB" dirty="0"/>
              <a:t>external web references </a:t>
            </a:r>
            <a:r>
              <a:rPr lang="en-GB" dirty="0" smtClean="0"/>
              <a:t>of the helpline </a:t>
            </a:r>
            <a:r>
              <a:rPr lang="en-GB" dirty="0"/>
              <a:t>to include the web </a:t>
            </a:r>
            <a:r>
              <a:rPr lang="en-GB" dirty="0" smtClean="0"/>
              <a:t>address. We also need to identify what communications reference this number and add the web address alongside</a:t>
            </a:r>
            <a:endParaRPr lang="en-GB" dirty="0"/>
          </a:p>
        </p:txBody>
      </p:sp>
    </p:spTree>
    <p:extLst>
      <p:ext uri="{BB962C8B-B14F-4D97-AF65-F5344CB8AC3E}">
        <p14:creationId xmlns:p14="http://schemas.microsoft.com/office/powerpoint/2010/main" val="3629140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www.w3.org/XML/1998/namespace"/>
    <ds:schemaRef ds:uri="http://purl.org/dc/term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1349</TotalTime>
  <Words>135</Words>
  <Application>Microsoft Office PowerPoint</Application>
  <PresentationFormat>On-screen Show (16:9)</PresentationFormat>
  <Paragraphs>19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Find My Supplier</vt:lpstr>
      <vt:lpstr>Find My Supplier</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59</cp:revision>
  <dcterms:created xsi:type="dcterms:W3CDTF">2018-09-02T17:12:15Z</dcterms:created>
  <dcterms:modified xsi:type="dcterms:W3CDTF">2018-10-09T15:47:26Z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-317254985</vt:i4>
  </property>
  <property fmtid="{D5CDD505-2E9C-101B-9397-08002B2CF9AE}" pid="3" name="_NewReviewCycle">
    <vt:lpwstr/>
  </property>
  <property fmtid="{D5CDD505-2E9C-101B-9397-08002B2CF9AE}" pid="4" name="_EmailSubject">
    <vt:lpwstr>EXT || DSC Contract Management Committee - Agenda</vt:lpwstr>
  </property>
  <property fmtid="{D5CDD505-2E9C-101B-9397-08002B2CF9AE}" pid="5" name="_AuthorEmail">
    <vt:lpwstr>Michael.Orsler@xoserve.com</vt:lpwstr>
  </property>
  <property fmtid="{D5CDD505-2E9C-101B-9397-08002B2CF9AE}" pid="6" name="_AuthorEmailDisplayName">
    <vt:lpwstr>Orsler, Michael</vt:lpwstr>
  </property>
  <property fmtid="{D5CDD505-2E9C-101B-9397-08002B2CF9AE}" pid="7" name="_PreviousAdHocReviewCycleID">
    <vt:i4>-956648923</vt:i4>
  </property>
  <property fmtid="{D5CDD505-2E9C-101B-9397-08002B2CF9AE}" pid="8" name="ContentTypeId">
    <vt:lpwstr>0x0101006E927B77B7F39148B9CB17AE711C8D35</vt:lpwstr>
  </property>
</Properties>
</file>