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4" r:id="rId5"/>
  </p:sldMasterIdLst>
  <p:notesMasterIdLst>
    <p:notesMasterId r:id="rId8"/>
  </p:notesMasterIdLst>
  <p:handoutMasterIdLst>
    <p:handoutMasterId r:id="rId9"/>
  </p:handoutMasterIdLst>
  <p:sldIdLst>
    <p:sldId id="309" r:id="rId6"/>
    <p:sldId id="355" r:id="rId7"/>
  </p:sldIdLst>
  <p:sldSz cx="9144000" cy="5143500" type="screen16x9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1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1" clrIdx="0"/>
  <p:cmAuthor id="1" name="DAJ" initials="DAJ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E61"/>
    <a:srgbClr val="3E5AA8"/>
    <a:srgbClr val="68AEE0"/>
    <a:srgbClr val="D2232A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CAD63-E758-4541-8971-58C857A0CA13}" v="93" dt="2018-08-23T16:23:11.313"/>
    <p1510:client id="{8ADD4109-B0B3-9D43-BB2A-D15041D2EA19}" v="779" dt="2018-08-24T09:44:23.8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 autoAdjust="0"/>
    <p:restoredTop sz="92759" autoAdjust="0"/>
  </p:normalViewPr>
  <p:slideViewPr>
    <p:cSldViewPr snapToObjects="1">
      <p:cViewPr>
        <p:scale>
          <a:sx n="90" d="100"/>
          <a:sy n="90" d="100"/>
        </p:scale>
        <p:origin x="-1212" y="-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orient="horz" pos="3110"/>
        <p:guide pos="2141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23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 Fox" userId="ebef3cba-d37b-4760-8813-b688855b9062" providerId="ADAL" clId="{8ADD4109-B0B3-9D43-BB2A-D15041D2EA19}"/>
    <pc:docChg chg="undo custSel addSld delSld modSld">
      <pc:chgData name="Seb Fox" userId="ebef3cba-d37b-4760-8813-b688855b9062" providerId="ADAL" clId="{8ADD4109-B0B3-9D43-BB2A-D15041D2EA19}" dt="2018-08-24T15:32:37.306" v="6215" actId="20577"/>
      <pc:docMkLst>
        <pc:docMk/>
      </pc:docMkLst>
      <pc:sldChg chg="del">
        <pc:chgData name="Seb Fox" userId="ebef3cba-d37b-4760-8813-b688855b9062" providerId="ADAL" clId="{8ADD4109-B0B3-9D43-BB2A-D15041D2EA19}" dt="2018-08-24T08:38:19.629" v="0" actId="2696"/>
        <pc:sldMkLst>
          <pc:docMk/>
          <pc:sldMk cId="1649722569" sldId="304"/>
        </pc:sldMkLst>
      </pc:sldChg>
      <pc:sldChg chg="addSp delSp modSp modNotesTx">
        <pc:chgData name="Seb Fox" userId="ebef3cba-d37b-4760-8813-b688855b9062" providerId="ADAL" clId="{8ADD4109-B0B3-9D43-BB2A-D15041D2EA19}" dt="2018-08-24T12:01:38.739" v="1790" actId="20577"/>
        <pc:sldMkLst>
          <pc:docMk/>
          <pc:sldMk cId="470974570" sldId="333"/>
        </pc:sldMkLst>
        <pc:spChg chg="add mod">
          <ac:chgData name="Seb Fox" userId="ebef3cba-d37b-4760-8813-b688855b9062" providerId="ADAL" clId="{8ADD4109-B0B3-9D43-BB2A-D15041D2EA19}" dt="2018-08-24T08:59:09.363" v="533" actId="20577"/>
          <ac:spMkLst>
            <pc:docMk/>
            <pc:sldMk cId="470974570" sldId="333"/>
            <ac:spMk id="3" creationId="{C75301D9-18D7-9847-AF33-4CF442A312DB}"/>
          </ac:spMkLst>
        </pc:spChg>
        <pc:spChg chg="del">
          <ac:chgData name="Seb Fox" userId="ebef3cba-d37b-4760-8813-b688855b9062" providerId="ADAL" clId="{8ADD4109-B0B3-9D43-BB2A-D15041D2EA19}" dt="2018-08-24T08:51:38.662" v="194" actId="478"/>
          <ac:spMkLst>
            <pc:docMk/>
            <pc:sldMk cId="470974570" sldId="333"/>
            <ac:spMk id="29" creationId="{650F2950-62D4-654B-A968-D32695357EDC}"/>
          </ac:spMkLst>
        </pc:spChg>
        <pc:spChg chg="del">
          <ac:chgData name="Seb Fox" userId="ebef3cba-d37b-4760-8813-b688855b9062" providerId="ADAL" clId="{8ADD4109-B0B3-9D43-BB2A-D15041D2EA19}" dt="2018-08-24T08:51:38.662" v="194" actId="478"/>
          <ac:spMkLst>
            <pc:docMk/>
            <pc:sldMk cId="470974570" sldId="333"/>
            <ac:spMk id="30" creationId="{8DE52843-4138-1442-9B64-C4E1D836BDAC}"/>
          </ac:spMkLst>
        </pc:spChg>
        <pc:spChg chg="mod">
          <ac:chgData name="Seb Fox" userId="ebef3cba-d37b-4760-8813-b688855b9062" providerId="ADAL" clId="{8ADD4109-B0B3-9D43-BB2A-D15041D2EA19}" dt="2018-08-24T08:51:03.245" v="191" actId="20577"/>
          <ac:spMkLst>
            <pc:docMk/>
            <pc:sldMk cId="470974570" sldId="333"/>
            <ac:spMk id="48" creationId="{8B803917-08C4-B347-AB2A-57446C6406BD}"/>
          </ac:spMkLst>
        </pc:spChg>
        <pc:spChg chg="del">
          <ac:chgData name="Seb Fox" userId="ebef3cba-d37b-4760-8813-b688855b9062" providerId="ADAL" clId="{8ADD4109-B0B3-9D43-BB2A-D15041D2EA19}" dt="2018-08-24T08:50:29.858" v="188" actId="478"/>
          <ac:spMkLst>
            <pc:docMk/>
            <pc:sldMk cId="470974570" sldId="333"/>
            <ac:spMk id="53" creationId="{650F2950-62D4-654B-A968-D32695357EDC}"/>
          </ac:spMkLst>
        </pc:spChg>
        <pc:spChg chg="del">
          <ac:chgData name="Seb Fox" userId="ebef3cba-d37b-4760-8813-b688855b9062" providerId="ADAL" clId="{8ADD4109-B0B3-9D43-BB2A-D15041D2EA19}" dt="2018-08-24T08:50:27.853" v="187" actId="478"/>
          <ac:spMkLst>
            <pc:docMk/>
            <pc:sldMk cId="470974570" sldId="333"/>
            <ac:spMk id="54" creationId="{8DE52843-4138-1442-9B64-C4E1D836BDAC}"/>
          </ac:spMkLst>
        </pc:spChg>
        <pc:spChg chg="del">
          <ac:chgData name="Seb Fox" userId="ebef3cba-d37b-4760-8813-b688855b9062" providerId="ADAL" clId="{8ADD4109-B0B3-9D43-BB2A-D15041D2EA19}" dt="2018-08-24T08:51:27.834" v="192" actId="478"/>
          <ac:spMkLst>
            <pc:docMk/>
            <pc:sldMk cId="470974570" sldId="333"/>
            <ac:spMk id="56" creationId="{8B803917-08C4-B347-AB2A-57446C6406BD}"/>
          </ac:spMkLst>
        </pc:spChg>
        <pc:spChg chg="add del">
          <ac:chgData name="Seb Fox" userId="ebef3cba-d37b-4760-8813-b688855b9062" providerId="ADAL" clId="{8ADD4109-B0B3-9D43-BB2A-D15041D2EA19}" dt="2018-08-24T08:52:01.185" v="197" actId="478"/>
          <ac:spMkLst>
            <pc:docMk/>
            <pc:sldMk cId="470974570" sldId="333"/>
            <ac:spMk id="59" creationId="{F2514A57-EAB8-CB4E-84E6-DF12B07E78FE}"/>
          </ac:spMkLst>
        </pc:spChg>
        <pc:spChg chg="add del">
          <ac:chgData name="Seb Fox" userId="ebef3cba-d37b-4760-8813-b688855b9062" providerId="ADAL" clId="{8ADD4109-B0B3-9D43-BB2A-D15041D2EA19}" dt="2018-08-24T08:52:01.185" v="197" actId="478"/>
          <ac:spMkLst>
            <pc:docMk/>
            <pc:sldMk cId="470974570" sldId="333"/>
            <ac:spMk id="60" creationId="{81E55E02-68A2-C546-9C54-3839D71C3735}"/>
          </ac:spMkLst>
        </pc:spChg>
        <pc:spChg chg="del">
          <ac:chgData name="Seb Fox" userId="ebef3cba-d37b-4760-8813-b688855b9062" providerId="ADAL" clId="{8ADD4109-B0B3-9D43-BB2A-D15041D2EA19}" dt="2018-08-24T08:51:38.662" v="194" actId="478"/>
          <ac:spMkLst>
            <pc:docMk/>
            <pc:sldMk cId="470974570" sldId="333"/>
            <ac:spMk id="63" creationId="{650F2950-62D4-654B-A968-D32695357EDC}"/>
          </ac:spMkLst>
        </pc:spChg>
        <pc:spChg chg="del">
          <ac:chgData name="Seb Fox" userId="ebef3cba-d37b-4760-8813-b688855b9062" providerId="ADAL" clId="{8ADD4109-B0B3-9D43-BB2A-D15041D2EA19}" dt="2018-08-24T08:51:38.662" v="194" actId="478"/>
          <ac:spMkLst>
            <pc:docMk/>
            <pc:sldMk cId="470974570" sldId="333"/>
            <ac:spMk id="64" creationId="{8DE52843-4138-1442-9B64-C4E1D836BDAC}"/>
          </ac:spMkLst>
        </pc:spChg>
        <pc:spChg chg="mod">
          <ac:chgData name="Seb Fox" userId="ebef3cba-d37b-4760-8813-b688855b9062" providerId="ADAL" clId="{8ADD4109-B0B3-9D43-BB2A-D15041D2EA19}" dt="2018-08-24T12:01:38.739" v="1790" actId="20577"/>
          <ac:spMkLst>
            <pc:docMk/>
            <pc:sldMk cId="470974570" sldId="333"/>
            <ac:spMk id="68" creationId="{00000000-0000-0000-0000-000000000000}"/>
          </ac:spMkLst>
        </pc:spChg>
        <pc:spChg chg="add mod">
          <ac:chgData name="Seb Fox" userId="ebef3cba-d37b-4760-8813-b688855b9062" providerId="ADAL" clId="{8ADD4109-B0B3-9D43-BB2A-D15041D2EA19}" dt="2018-08-24T08:54:39.278" v="281" actId="571"/>
          <ac:spMkLst>
            <pc:docMk/>
            <pc:sldMk cId="470974570" sldId="333"/>
            <ac:spMk id="70" creationId="{B48B436C-4BEC-C54C-A472-9FBDA25FE9EE}"/>
          </ac:spMkLst>
        </pc:spChg>
        <pc:cxnChg chg="add mod">
          <ac:chgData name="Seb Fox" userId="ebef3cba-d37b-4760-8813-b688855b9062" providerId="ADAL" clId="{8ADD4109-B0B3-9D43-BB2A-D15041D2EA19}" dt="2018-08-24T08:58:31.116" v="444" actId="14100"/>
          <ac:cxnSpMkLst>
            <pc:docMk/>
            <pc:sldMk cId="470974570" sldId="333"/>
            <ac:cxnSpMk id="6" creationId="{7697F079-4426-F540-89BD-05FEEB54ABF9}"/>
          </ac:cxnSpMkLst>
        </pc:cxnChg>
        <pc:cxnChg chg="del mod">
          <ac:chgData name="Seb Fox" userId="ebef3cba-d37b-4760-8813-b688855b9062" providerId="ADAL" clId="{8ADD4109-B0B3-9D43-BB2A-D15041D2EA19}" dt="2018-08-24T08:51:29.748" v="193" actId="478"/>
          <ac:cxnSpMkLst>
            <pc:docMk/>
            <pc:sldMk cId="470974570" sldId="333"/>
            <ac:cxnSpMk id="57" creationId="{D2B540B9-E456-FD48-BC1D-C0144602AC83}"/>
          </ac:cxnSpMkLst>
        </pc:cxnChg>
      </pc:sldChg>
      <pc:sldChg chg="modSp">
        <pc:chgData name="Seb Fox" userId="ebef3cba-d37b-4760-8813-b688855b9062" providerId="ADAL" clId="{8ADD4109-B0B3-9D43-BB2A-D15041D2EA19}" dt="2018-08-24T12:02:28.755" v="1890" actId="20577"/>
        <pc:sldMkLst>
          <pc:docMk/>
          <pc:sldMk cId="1836958619" sldId="335"/>
        </pc:sldMkLst>
        <pc:spChg chg="mod">
          <ac:chgData name="Seb Fox" userId="ebef3cba-d37b-4760-8813-b688855b9062" providerId="ADAL" clId="{8ADD4109-B0B3-9D43-BB2A-D15041D2EA19}" dt="2018-08-24T12:02:28.755" v="1890" actId="20577"/>
          <ac:spMkLst>
            <pc:docMk/>
            <pc:sldMk cId="1836958619" sldId="335"/>
            <ac:spMk id="5" creationId="{00000000-0000-0000-0000-000000000000}"/>
          </ac:spMkLst>
        </pc:spChg>
      </pc:sldChg>
      <pc:sldChg chg="addSp delSp modSp modNotesTx">
        <pc:chgData name="Seb Fox" userId="ebef3cba-d37b-4760-8813-b688855b9062" providerId="ADAL" clId="{8ADD4109-B0B3-9D43-BB2A-D15041D2EA19}" dt="2018-08-24T15:32:19.466" v="6212" actId="20577"/>
        <pc:sldMkLst>
          <pc:docMk/>
          <pc:sldMk cId="1284602823" sldId="337"/>
        </pc:sldMkLst>
        <pc:spChg chg="mod">
          <ac:chgData name="Seb Fox" userId="ebef3cba-d37b-4760-8813-b688855b9062" providerId="ADAL" clId="{8ADD4109-B0B3-9D43-BB2A-D15041D2EA19}" dt="2018-08-24T14:29:38.921" v="3174" actId="20577"/>
          <ac:spMkLst>
            <pc:docMk/>
            <pc:sldMk cId="1284602823" sldId="337"/>
            <ac:spMk id="2" creationId="{00000000-0000-0000-0000-000000000000}"/>
          </ac:spMkLst>
        </pc:spChg>
        <pc:spChg chg="del">
          <ac:chgData name="Seb Fox" userId="ebef3cba-d37b-4760-8813-b688855b9062" providerId="ADAL" clId="{8ADD4109-B0B3-9D43-BB2A-D15041D2EA19}" dt="2018-08-24T14:13:57.533" v="2835" actId="478"/>
          <ac:spMkLst>
            <pc:docMk/>
            <pc:sldMk cId="1284602823" sldId="337"/>
            <ac:spMk id="3" creationId="{00000000-0000-0000-0000-000000000000}"/>
          </ac:spMkLst>
        </pc:spChg>
        <pc:spChg chg="del mod">
          <ac:chgData name="Seb Fox" userId="ebef3cba-d37b-4760-8813-b688855b9062" providerId="ADAL" clId="{8ADD4109-B0B3-9D43-BB2A-D15041D2EA19}" dt="2018-08-24T14:47:24.070" v="4780" actId="478"/>
          <ac:spMkLst>
            <pc:docMk/>
            <pc:sldMk cId="1284602823" sldId="337"/>
            <ac:spMk id="4" creationId="{00000000-0000-0000-0000-000000000000}"/>
          </ac:spMkLst>
        </pc:spChg>
        <pc:spChg chg="add del mod">
          <ac:chgData name="Seb Fox" userId="ebef3cba-d37b-4760-8813-b688855b9062" providerId="ADAL" clId="{8ADD4109-B0B3-9D43-BB2A-D15041D2EA19}" dt="2018-08-24T14:17:45.238" v="2898" actId="478"/>
          <ac:spMkLst>
            <pc:docMk/>
            <pc:sldMk cId="1284602823" sldId="337"/>
            <ac:spMk id="6" creationId="{96C6DE35-6017-1240-8D22-1A9DEFBF7FAD}"/>
          </ac:spMkLst>
        </pc:spChg>
        <pc:spChg chg="add del mod">
          <ac:chgData name="Seb Fox" userId="ebef3cba-d37b-4760-8813-b688855b9062" providerId="ADAL" clId="{8ADD4109-B0B3-9D43-BB2A-D15041D2EA19}" dt="2018-08-24T14:24:41.667" v="3030" actId="478"/>
          <ac:spMkLst>
            <pc:docMk/>
            <pc:sldMk cId="1284602823" sldId="337"/>
            <ac:spMk id="7" creationId="{072DE8B9-C884-B840-B5C8-164A9D829A90}"/>
          </ac:spMkLst>
        </pc:spChg>
        <pc:spChg chg="add del mod">
          <ac:chgData name="Seb Fox" userId="ebef3cba-d37b-4760-8813-b688855b9062" providerId="ADAL" clId="{8ADD4109-B0B3-9D43-BB2A-D15041D2EA19}" dt="2018-08-24T14:24:41.667" v="3030" actId="478"/>
          <ac:spMkLst>
            <pc:docMk/>
            <pc:sldMk cId="1284602823" sldId="337"/>
            <ac:spMk id="8" creationId="{64E32246-15A8-524B-A65D-2D6C79D02CC0}"/>
          </ac:spMkLst>
        </pc:spChg>
        <pc:spChg chg="add del mod">
          <ac:chgData name="Seb Fox" userId="ebef3cba-d37b-4760-8813-b688855b9062" providerId="ADAL" clId="{8ADD4109-B0B3-9D43-BB2A-D15041D2EA19}" dt="2018-08-24T14:24:41.667" v="3030" actId="478"/>
          <ac:spMkLst>
            <pc:docMk/>
            <pc:sldMk cId="1284602823" sldId="337"/>
            <ac:spMk id="9" creationId="{A4DEC5E3-EBD0-904E-A611-97B97211C429}"/>
          </ac:spMkLst>
        </pc:spChg>
        <pc:spChg chg="add del mod">
          <ac:chgData name="Seb Fox" userId="ebef3cba-d37b-4760-8813-b688855b9062" providerId="ADAL" clId="{8ADD4109-B0B3-9D43-BB2A-D15041D2EA19}" dt="2018-08-24T14:24:41.667" v="3030" actId="478"/>
          <ac:spMkLst>
            <pc:docMk/>
            <pc:sldMk cId="1284602823" sldId="337"/>
            <ac:spMk id="10" creationId="{DE1AECB0-5300-CB40-948E-6E8109F1E1B9}"/>
          </ac:spMkLst>
        </pc:spChg>
        <pc:spChg chg="add del mod">
          <ac:chgData name="Seb Fox" userId="ebef3cba-d37b-4760-8813-b688855b9062" providerId="ADAL" clId="{8ADD4109-B0B3-9D43-BB2A-D15041D2EA19}" dt="2018-08-24T14:24:41.667" v="3030" actId="478"/>
          <ac:spMkLst>
            <pc:docMk/>
            <pc:sldMk cId="1284602823" sldId="337"/>
            <ac:spMk id="11" creationId="{B4687524-2EDC-B445-AFC5-391CEFA1B03B}"/>
          </ac:spMkLst>
        </pc:spChg>
        <pc:spChg chg="add del mod">
          <ac:chgData name="Seb Fox" userId="ebef3cba-d37b-4760-8813-b688855b9062" providerId="ADAL" clId="{8ADD4109-B0B3-9D43-BB2A-D15041D2EA19}" dt="2018-08-24T14:17:48.279" v="2900" actId="478"/>
          <ac:spMkLst>
            <pc:docMk/>
            <pc:sldMk cId="1284602823" sldId="337"/>
            <ac:spMk id="13" creationId="{F011A512-8183-C74D-83F4-0FD1CFF7EFF1}"/>
          </ac:spMkLst>
        </pc:spChg>
        <pc:spChg chg="add del mod">
          <ac:chgData name="Seb Fox" userId="ebef3cba-d37b-4760-8813-b688855b9062" providerId="ADAL" clId="{8ADD4109-B0B3-9D43-BB2A-D15041D2EA19}" dt="2018-08-24T14:24:41.667" v="3030" actId="478"/>
          <ac:spMkLst>
            <pc:docMk/>
            <pc:sldMk cId="1284602823" sldId="337"/>
            <ac:spMk id="26" creationId="{D6EAB01F-7668-5F4C-AD6B-894EC4E85CE9}"/>
          </ac:spMkLst>
        </pc:spChg>
        <pc:spChg chg="add del mod">
          <ac:chgData name="Seb Fox" userId="ebef3cba-d37b-4760-8813-b688855b9062" providerId="ADAL" clId="{8ADD4109-B0B3-9D43-BB2A-D15041D2EA19}" dt="2018-08-24T14:24:41.667" v="3030" actId="478"/>
          <ac:spMkLst>
            <pc:docMk/>
            <pc:sldMk cId="1284602823" sldId="337"/>
            <ac:spMk id="27" creationId="{960486F5-6519-6442-9466-F80052D5B87B}"/>
          </ac:spMkLst>
        </pc:spChg>
        <pc:spChg chg="add del mod">
          <ac:chgData name="Seb Fox" userId="ebef3cba-d37b-4760-8813-b688855b9062" providerId="ADAL" clId="{8ADD4109-B0B3-9D43-BB2A-D15041D2EA19}" dt="2018-08-24T14:24:41.667" v="3030" actId="478"/>
          <ac:spMkLst>
            <pc:docMk/>
            <pc:sldMk cId="1284602823" sldId="337"/>
            <ac:spMk id="28" creationId="{1B3B33DF-5194-594A-9D39-7AFCA3363148}"/>
          </ac:spMkLst>
        </pc:spChg>
        <pc:spChg chg="add del mod">
          <ac:chgData name="Seb Fox" userId="ebef3cba-d37b-4760-8813-b688855b9062" providerId="ADAL" clId="{8ADD4109-B0B3-9D43-BB2A-D15041D2EA19}" dt="2018-08-24T14:24:41.667" v="3030" actId="478"/>
          <ac:spMkLst>
            <pc:docMk/>
            <pc:sldMk cId="1284602823" sldId="337"/>
            <ac:spMk id="29" creationId="{001B444C-72A6-FB4D-84A3-1CB4ABCDB77F}"/>
          </ac:spMkLst>
        </pc:spChg>
        <pc:spChg chg="add del mod">
          <ac:chgData name="Seb Fox" userId="ebef3cba-d37b-4760-8813-b688855b9062" providerId="ADAL" clId="{8ADD4109-B0B3-9D43-BB2A-D15041D2EA19}" dt="2018-08-24T14:24:41.667" v="3030" actId="478"/>
          <ac:spMkLst>
            <pc:docMk/>
            <pc:sldMk cId="1284602823" sldId="337"/>
            <ac:spMk id="30" creationId="{621D4990-2F72-B742-A647-741A0D2E8128}"/>
          </ac:spMkLst>
        </pc:spChg>
        <pc:spChg chg="add del mod">
          <ac:chgData name="Seb Fox" userId="ebef3cba-d37b-4760-8813-b688855b9062" providerId="ADAL" clId="{8ADD4109-B0B3-9D43-BB2A-D15041D2EA19}" dt="2018-08-24T14:24:41.667" v="3030" actId="478"/>
          <ac:spMkLst>
            <pc:docMk/>
            <pc:sldMk cId="1284602823" sldId="337"/>
            <ac:spMk id="31" creationId="{96F69B39-477E-874B-A3CF-29D854335B46}"/>
          </ac:spMkLst>
        </pc:spChg>
        <pc:spChg chg="add del mod">
          <ac:chgData name="Seb Fox" userId="ebef3cba-d37b-4760-8813-b688855b9062" providerId="ADAL" clId="{8ADD4109-B0B3-9D43-BB2A-D15041D2EA19}" dt="2018-08-24T14:24:41.667" v="3030" actId="478"/>
          <ac:spMkLst>
            <pc:docMk/>
            <pc:sldMk cId="1284602823" sldId="337"/>
            <ac:spMk id="32" creationId="{3B79CDF0-DE83-554D-B99E-6F14946FD633}"/>
          </ac:spMkLst>
        </pc:spChg>
        <pc:spChg chg="add del mod">
          <ac:chgData name="Seb Fox" userId="ebef3cba-d37b-4760-8813-b688855b9062" providerId="ADAL" clId="{8ADD4109-B0B3-9D43-BB2A-D15041D2EA19}" dt="2018-08-24T14:24:41.667" v="3030" actId="478"/>
          <ac:spMkLst>
            <pc:docMk/>
            <pc:sldMk cId="1284602823" sldId="337"/>
            <ac:spMk id="37" creationId="{18EDEBC6-31A9-914A-86F7-254641746BA3}"/>
          </ac:spMkLst>
        </pc:spChg>
        <pc:spChg chg="add mod">
          <ac:chgData name="Seb Fox" userId="ebef3cba-d37b-4760-8813-b688855b9062" providerId="ADAL" clId="{8ADD4109-B0B3-9D43-BB2A-D15041D2EA19}" dt="2018-08-24T15:08:15.210" v="5496" actId="20577"/>
          <ac:spMkLst>
            <pc:docMk/>
            <pc:sldMk cId="1284602823" sldId="337"/>
            <ac:spMk id="38" creationId="{811BAD30-C116-5B49-B67F-70B3830DFC03}"/>
          </ac:spMkLst>
        </pc:spChg>
        <pc:spChg chg="add del">
          <ac:chgData name="Seb Fox" userId="ebef3cba-d37b-4760-8813-b688855b9062" providerId="ADAL" clId="{8ADD4109-B0B3-9D43-BB2A-D15041D2EA19}" dt="2018-08-24T14:44:38.299" v="4600" actId="20577"/>
          <ac:spMkLst>
            <pc:docMk/>
            <pc:sldMk cId="1284602823" sldId="337"/>
            <ac:spMk id="39" creationId="{A947A30F-CF35-FB42-A2C6-1968C11E9F39}"/>
          </ac:spMkLst>
        </pc:spChg>
        <pc:spChg chg="add mod">
          <ac:chgData name="Seb Fox" userId="ebef3cba-d37b-4760-8813-b688855b9062" providerId="ADAL" clId="{8ADD4109-B0B3-9D43-BB2A-D15041D2EA19}" dt="2018-08-24T15:11:06.922" v="5649" actId="1076"/>
          <ac:spMkLst>
            <pc:docMk/>
            <pc:sldMk cId="1284602823" sldId="337"/>
            <ac:spMk id="40" creationId="{194F6C47-6CF4-5D44-A19F-CA1042872774}"/>
          </ac:spMkLst>
        </pc:spChg>
        <pc:spChg chg="add mod">
          <ac:chgData name="Seb Fox" userId="ebef3cba-d37b-4760-8813-b688855b9062" providerId="ADAL" clId="{8ADD4109-B0B3-9D43-BB2A-D15041D2EA19}" dt="2018-08-24T14:54:02.336" v="5250" actId="1036"/>
          <ac:spMkLst>
            <pc:docMk/>
            <pc:sldMk cId="1284602823" sldId="337"/>
            <ac:spMk id="41" creationId="{245EB79C-220F-4C4D-9BE3-9B7FDF7806FB}"/>
          </ac:spMkLst>
        </pc:spChg>
        <pc:spChg chg="add mod">
          <ac:chgData name="Seb Fox" userId="ebef3cba-d37b-4760-8813-b688855b9062" providerId="ADAL" clId="{8ADD4109-B0B3-9D43-BB2A-D15041D2EA19}" dt="2018-08-24T14:54:02.336" v="5250" actId="1036"/>
          <ac:spMkLst>
            <pc:docMk/>
            <pc:sldMk cId="1284602823" sldId="337"/>
            <ac:spMk id="42" creationId="{FB726E40-E6F9-484E-BCC6-5EEB320B228B}"/>
          </ac:spMkLst>
        </pc:spChg>
        <pc:spChg chg="add mod">
          <ac:chgData name="Seb Fox" userId="ebef3cba-d37b-4760-8813-b688855b9062" providerId="ADAL" clId="{8ADD4109-B0B3-9D43-BB2A-D15041D2EA19}" dt="2018-08-24T14:54:02.336" v="5250" actId="1036"/>
          <ac:spMkLst>
            <pc:docMk/>
            <pc:sldMk cId="1284602823" sldId="337"/>
            <ac:spMk id="43" creationId="{A00783DB-B863-AD4F-AF56-B78B9153661E}"/>
          </ac:spMkLst>
        </pc:spChg>
        <pc:spChg chg="add mod">
          <ac:chgData name="Seb Fox" userId="ebef3cba-d37b-4760-8813-b688855b9062" providerId="ADAL" clId="{8ADD4109-B0B3-9D43-BB2A-D15041D2EA19}" dt="2018-08-24T14:54:02.336" v="5250" actId="1036"/>
          <ac:spMkLst>
            <pc:docMk/>
            <pc:sldMk cId="1284602823" sldId="337"/>
            <ac:spMk id="44" creationId="{6BEE9F9F-BB9D-B442-81C7-21F9FA9223D4}"/>
          </ac:spMkLst>
        </pc:spChg>
        <pc:spChg chg="add mod">
          <ac:chgData name="Seb Fox" userId="ebef3cba-d37b-4760-8813-b688855b9062" providerId="ADAL" clId="{8ADD4109-B0B3-9D43-BB2A-D15041D2EA19}" dt="2018-08-24T14:54:02.336" v="5250" actId="1036"/>
          <ac:spMkLst>
            <pc:docMk/>
            <pc:sldMk cId="1284602823" sldId="337"/>
            <ac:spMk id="45" creationId="{2E55AB55-6C46-A94E-BA76-3DB29BB014D3}"/>
          </ac:spMkLst>
        </pc:spChg>
        <pc:spChg chg="add mod">
          <ac:chgData name="Seb Fox" userId="ebef3cba-d37b-4760-8813-b688855b9062" providerId="ADAL" clId="{8ADD4109-B0B3-9D43-BB2A-D15041D2EA19}" dt="2018-08-24T14:54:22.939" v="5252" actId="14100"/>
          <ac:spMkLst>
            <pc:docMk/>
            <pc:sldMk cId="1284602823" sldId="337"/>
            <ac:spMk id="50" creationId="{2E73D4C9-7D97-3645-B3C0-110CA989967A}"/>
          </ac:spMkLst>
        </pc:spChg>
        <pc:spChg chg="add mod">
          <ac:chgData name="Seb Fox" userId="ebef3cba-d37b-4760-8813-b688855b9062" providerId="ADAL" clId="{8ADD4109-B0B3-9D43-BB2A-D15041D2EA19}" dt="2018-08-24T15:05:51" v="5470" actId="20577"/>
          <ac:spMkLst>
            <pc:docMk/>
            <pc:sldMk cId="1284602823" sldId="337"/>
            <ac:spMk id="55" creationId="{61D208FD-DBDA-5C4F-AE42-C26B0E4B59C6}"/>
          </ac:spMkLst>
        </pc:spChg>
        <pc:spChg chg="add del mod">
          <ac:chgData name="Seb Fox" userId="ebef3cba-d37b-4760-8813-b688855b9062" providerId="ADAL" clId="{8ADD4109-B0B3-9D43-BB2A-D15041D2EA19}" dt="2018-08-24T14:58:17.566" v="5255" actId="478"/>
          <ac:spMkLst>
            <pc:docMk/>
            <pc:sldMk cId="1284602823" sldId="337"/>
            <ac:spMk id="56" creationId="{3DD22CA0-6FF8-6A46-BFFF-A5D67B93484C}"/>
          </ac:spMkLst>
        </pc:spChg>
        <pc:spChg chg="add del mod">
          <ac:chgData name="Seb Fox" userId="ebef3cba-d37b-4760-8813-b688855b9062" providerId="ADAL" clId="{8ADD4109-B0B3-9D43-BB2A-D15041D2EA19}" dt="2018-08-24T14:58:17.566" v="5255" actId="478"/>
          <ac:spMkLst>
            <pc:docMk/>
            <pc:sldMk cId="1284602823" sldId="337"/>
            <ac:spMk id="57" creationId="{69641911-6C0D-5E42-AF68-A52DDBB3A179}"/>
          </ac:spMkLst>
        </pc:spChg>
        <pc:spChg chg="add del mod">
          <ac:chgData name="Seb Fox" userId="ebef3cba-d37b-4760-8813-b688855b9062" providerId="ADAL" clId="{8ADD4109-B0B3-9D43-BB2A-D15041D2EA19}" dt="2018-08-24T14:58:17.566" v="5255" actId="478"/>
          <ac:spMkLst>
            <pc:docMk/>
            <pc:sldMk cId="1284602823" sldId="337"/>
            <ac:spMk id="58" creationId="{20BF9991-9C1A-4843-BDFA-DA1152F45D14}"/>
          </ac:spMkLst>
        </pc:spChg>
        <pc:spChg chg="add del mod">
          <ac:chgData name="Seb Fox" userId="ebef3cba-d37b-4760-8813-b688855b9062" providerId="ADAL" clId="{8ADD4109-B0B3-9D43-BB2A-D15041D2EA19}" dt="2018-08-24T14:58:17.566" v="5255" actId="478"/>
          <ac:spMkLst>
            <pc:docMk/>
            <pc:sldMk cId="1284602823" sldId="337"/>
            <ac:spMk id="59" creationId="{7D1572F1-ACFE-224A-9DC3-918EB3025E79}"/>
          </ac:spMkLst>
        </pc:spChg>
        <pc:spChg chg="add mod">
          <ac:chgData name="Seb Fox" userId="ebef3cba-d37b-4760-8813-b688855b9062" providerId="ADAL" clId="{8ADD4109-B0B3-9D43-BB2A-D15041D2EA19}" dt="2018-08-24T14:54:42.493" v="5254" actId="1076"/>
          <ac:spMkLst>
            <pc:docMk/>
            <pc:sldMk cId="1284602823" sldId="337"/>
            <ac:spMk id="64" creationId="{EA4C9772-4764-C547-AD6A-658A8615CBCA}"/>
          </ac:spMkLst>
        </pc:spChg>
        <pc:spChg chg="add">
          <ac:chgData name="Seb Fox" userId="ebef3cba-d37b-4760-8813-b688855b9062" providerId="ADAL" clId="{8ADD4109-B0B3-9D43-BB2A-D15041D2EA19}" dt="2018-08-24T14:58:46.171" v="5265" actId="20577"/>
          <ac:spMkLst>
            <pc:docMk/>
            <pc:sldMk cId="1284602823" sldId="337"/>
            <ac:spMk id="65" creationId="{EACAA017-C3E9-7448-A17F-F6D497301B9B}"/>
          </ac:spMkLst>
        </pc:spChg>
        <pc:spChg chg="add mod">
          <ac:chgData name="Seb Fox" userId="ebef3cba-d37b-4760-8813-b688855b9062" providerId="ADAL" clId="{8ADD4109-B0B3-9D43-BB2A-D15041D2EA19}" dt="2018-08-24T15:00:04.275" v="5298" actId="208"/>
          <ac:spMkLst>
            <pc:docMk/>
            <pc:sldMk cId="1284602823" sldId="337"/>
            <ac:spMk id="66" creationId="{C06CAE12-6F7E-1F4A-98AD-E1EF39347E83}"/>
          </ac:spMkLst>
        </pc:spChg>
        <pc:spChg chg="add del mod">
          <ac:chgData name="Seb Fox" userId="ebef3cba-d37b-4760-8813-b688855b9062" providerId="ADAL" clId="{8ADD4109-B0B3-9D43-BB2A-D15041D2EA19}" dt="2018-08-24T14:59:16.210" v="5284" actId="478"/>
          <ac:spMkLst>
            <pc:docMk/>
            <pc:sldMk cId="1284602823" sldId="337"/>
            <ac:spMk id="67" creationId="{25E13689-E440-7449-9874-FE765A27E468}"/>
          </ac:spMkLst>
        </pc:spChg>
        <pc:spChg chg="add del mod">
          <ac:chgData name="Seb Fox" userId="ebef3cba-d37b-4760-8813-b688855b9062" providerId="ADAL" clId="{8ADD4109-B0B3-9D43-BB2A-D15041D2EA19}" dt="2018-08-24T14:59:13.803" v="5283" actId="478"/>
          <ac:spMkLst>
            <pc:docMk/>
            <pc:sldMk cId="1284602823" sldId="337"/>
            <ac:spMk id="68" creationId="{2E6D2549-5507-0743-90D1-F44A333C56B8}"/>
          </ac:spMkLst>
        </pc:spChg>
        <pc:spChg chg="add del">
          <ac:chgData name="Seb Fox" userId="ebef3cba-d37b-4760-8813-b688855b9062" providerId="ADAL" clId="{8ADD4109-B0B3-9D43-BB2A-D15041D2EA19}" dt="2018-08-24T14:58:54.448" v="5274" actId="478"/>
          <ac:spMkLst>
            <pc:docMk/>
            <pc:sldMk cId="1284602823" sldId="337"/>
            <ac:spMk id="69" creationId="{07CE1A77-91E6-E045-8C40-D54359D13382}"/>
          </ac:spMkLst>
        </pc:spChg>
        <pc:spChg chg="add del">
          <ac:chgData name="Seb Fox" userId="ebef3cba-d37b-4760-8813-b688855b9062" providerId="ADAL" clId="{8ADD4109-B0B3-9D43-BB2A-D15041D2EA19}" dt="2018-08-24T14:58:53.216" v="5273" actId="478"/>
          <ac:spMkLst>
            <pc:docMk/>
            <pc:sldMk cId="1284602823" sldId="337"/>
            <ac:spMk id="70" creationId="{7A874313-F0F2-824E-A644-E0E9E27499C7}"/>
          </ac:spMkLst>
        </pc:spChg>
        <pc:spChg chg="add del">
          <ac:chgData name="Seb Fox" userId="ebef3cba-d37b-4760-8813-b688855b9062" providerId="ADAL" clId="{8ADD4109-B0B3-9D43-BB2A-D15041D2EA19}" dt="2018-08-24T14:58:51.295" v="5272" actId="478"/>
          <ac:spMkLst>
            <pc:docMk/>
            <pc:sldMk cId="1284602823" sldId="337"/>
            <ac:spMk id="71" creationId="{7A2F6D8F-C050-D343-BD08-0EB1C031F5C9}"/>
          </ac:spMkLst>
        </pc:spChg>
        <pc:spChg chg="add mod">
          <ac:chgData name="Seb Fox" userId="ebef3cba-d37b-4760-8813-b688855b9062" providerId="ADAL" clId="{8ADD4109-B0B3-9D43-BB2A-D15041D2EA19}" dt="2018-08-24T15:00:12.617" v="5299" actId="207"/>
          <ac:spMkLst>
            <pc:docMk/>
            <pc:sldMk cId="1284602823" sldId="337"/>
            <ac:spMk id="72" creationId="{E7F50CDE-60E4-4D46-8EF8-85B731E40581}"/>
          </ac:spMkLst>
        </pc:spChg>
        <pc:spChg chg="add mod">
          <ac:chgData name="Seb Fox" userId="ebef3cba-d37b-4760-8813-b688855b9062" providerId="ADAL" clId="{8ADD4109-B0B3-9D43-BB2A-D15041D2EA19}" dt="2018-08-24T15:00:55.038" v="5314" actId="1038"/>
          <ac:spMkLst>
            <pc:docMk/>
            <pc:sldMk cId="1284602823" sldId="337"/>
            <ac:spMk id="73" creationId="{E1D8FECF-2100-5142-9915-C2B4C0CBC120}"/>
          </ac:spMkLst>
        </pc:spChg>
        <pc:spChg chg="add mod">
          <ac:chgData name="Seb Fox" userId="ebef3cba-d37b-4760-8813-b688855b9062" providerId="ADAL" clId="{8ADD4109-B0B3-9D43-BB2A-D15041D2EA19}" dt="2018-08-24T15:01:05.825" v="5326" actId="1037"/>
          <ac:spMkLst>
            <pc:docMk/>
            <pc:sldMk cId="1284602823" sldId="337"/>
            <ac:spMk id="74" creationId="{95B2E7E3-FBAA-7042-9621-6EE9CEBAD94D}"/>
          </ac:spMkLst>
        </pc:spChg>
        <pc:spChg chg="add mod">
          <ac:chgData name="Seb Fox" userId="ebef3cba-d37b-4760-8813-b688855b9062" providerId="ADAL" clId="{8ADD4109-B0B3-9D43-BB2A-D15041D2EA19}" dt="2018-08-24T15:01:05.825" v="5326" actId="1037"/>
          <ac:spMkLst>
            <pc:docMk/>
            <pc:sldMk cId="1284602823" sldId="337"/>
            <ac:spMk id="75" creationId="{549CD4B2-F3AE-0544-B5D9-A0B208D722DD}"/>
          </ac:spMkLst>
        </pc:spChg>
        <pc:spChg chg="add mod">
          <ac:chgData name="Seb Fox" userId="ebef3cba-d37b-4760-8813-b688855b9062" providerId="ADAL" clId="{8ADD4109-B0B3-9D43-BB2A-D15041D2EA19}" dt="2018-08-24T15:01:05.825" v="5326" actId="1037"/>
          <ac:spMkLst>
            <pc:docMk/>
            <pc:sldMk cId="1284602823" sldId="337"/>
            <ac:spMk id="76" creationId="{C74DD11E-C2E4-E64B-9617-5640C0E07880}"/>
          </ac:spMkLst>
        </pc:spChg>
        <pc:spChg chg="add mod">
          <ac:chgData name="Seb Fox" userId="ebef3cba-d37b-4760-8813-b688855b9062" providerId="ADAL" clId="{8ADD4109-B0B3-9D43-BB2A-D15041D2EA19}" dt="2018-08-24T15:01:05.825" v="5326" actId="1037"/>
          <ac:spMkLst>
            <pc:docMk/>
            <pc:sldMk cId="1284602823" sldId="337"/>
            <ac:spMk id="77" creationId="{6129F912-AA9F-F848-AEDB-C14436F144B4}"/>
          </ac:spMkLst>
        </pc:spChg>
        <pc:spChg chg="add mod">
          <ac:chgData name="Seb Fox" userId="ebef3cba-d37b-4760-8813-b688855b9062" providerId="ADAL" clId="{8ADD4109-B0B3-9D43-BB2A-D15041D2EA19}" dt="2018-08-24T15:05:57.358" v="5479" actId="20577"/>
          <ac:spMkLst>
            <pc:docMk/>
            <pc:sldMk cId="1284602823" sldId="337"/>
            <ac:spMk id="78" creationId="{C0D08770-E86A-874E-BA16-9C89CF044AF6}"/>
          </ac:spMkLst>
        </pc:spChg>
        <pc:spChg chg="add mod">
          <ac:chgData name="Seb Fox" userId="ebef3cba-d37b-4760-8813-b688855b9062" providerId="ADAL" clId="{8ADD4109-B0B3-9D43-BB2A-D15041D2EA19}" dt="2018-08-24T15:01:11.947" v="5341" actId="1036"/>
          <ac:spMkLst>
            <pc:docMk/>
            <pc:sldMk cId="1284602823" sldId="337"/>
            <ac:spMk id="79" creationId="{F7C16AED-257B-B849-A475-81303A66BB4F}"/>
          </ac:spMkLst>
        </pc:spChg>
        <pc:spChg chg="add mod">
          <ac:chgData name="Seb Fox" userId="ebef3cba-d37b-4760-8813-b688855b9062" providerId="ADAL" clId="{8ADD4109-B0B3-9D43-BB2A-D15041D2EA19}" dt="2018-08-24T15:01:11.947" v="5341" actId="1036"/>
          <ac:spMkLst>
            <pc:docMk/>
            <pc:sldMk cId="1284602823" sldId="337"/>
            <ac:spMk id="80" creationId="{6D903E80-5D4B-DD4A-90C9-54708CAE4116}"/>
          </ac:spMkLst>
        </pc:spChg>
        <pc:spChg chg="add mod">
          <ac:chgData name="Seb Fox" userId="ebef3cba-d37b-4760-8813-b688855b9062" providerId="ADAL" clId="{8ADD4109-B0B3-9D43-BB2A-D15041D2EA19}" dt="2018-08-24T15:01:11.947" v="5341" actId="1036"/>
          <ac:spMkLst>
            <pc:docMk/>
            <pc:sldMk cId="1284602823" sldId="337"/>
            <ac:spMk id="81" creationId="{5CC3D468-3604-C543-B205-A418A392711C}"/>
          </ac:spMkLst>
        </pc:spChg>
        <pc:spChg chg="add mod">
          <ac:chgData name="Seb Fox" userId="ebef3cba-d37b-4760-8813-b688855b9062" providerId="ADAL" clId="{8ADD4109-B0B3-9D43-BB2A-D15041D2EA19}" dt="2018-08-24T15:01:11.947" v="5341" actId="1036"/>
          <ac:spMkLst>
            <pc:docMk/>
            <pc:sldMk cId="1284602823" sldId="337"/>
            <ac:spMk id="82" creationId="{9041F593-C4DE-E946-B570-BD874D9F9303}"/>
          </ac:spMkLst>
        </pc:spChg>
        <pc:spChg chg="add mod">
          <ac:chgData name="Seb Fox" userId="ebef3cba-d37b-4760-8813-b688855b9062" providerId="ADAL" clId="{8ADD4109-B0B3-9D43-BB2A-D15041D2EA19}" dt="2018-08-24T15:06:06.822" v="5488" actId="20577"/>
          <ac:spMkLst>
            <pc:docMk/>
            <pc:sldMk cId="1284602823" sldId="337"/>
            <ac:spMk id="83" creationId="{91B1A1CA-DC75-7843-8CD3-F228CF99BF1D}"/>
          </ac:spMkLst>
        </pc:spChg>
        <pc:spChg chg="add mod">
          <ac:chgData name="Seb Fox" userId="ebef3cba-d37b-4760-8813-b688855b9062" providerId="ADAL" clId="{8ADD4109-B0B3-9D43-BB2A-D15041D2EA19}" dt="2018-08-24T15:03:42.825" v="5385" actId="1038"/>
          <ac:spMkLst>
            <pc:docMk/>
            <pc:sldMk cId="1284602823" sldId="337"/>
            <ac:spMk id="94" creationId="{6FE54FF8-4DB6-2649-8D32-AC1E6FC40287}"/>
          </ac:spMkLst>
        </pc:spChg>
        <pc:spChg chg="add mod">
          <ac:chgData name="Seb Fox" userId="ebef3cba-d37b-4760-8813-b688855b9062" providerId="ADAL" clId="{8ADD4109-B0B3-9D43-BB2A-D15041D2EA19}" dt="2018-08-24T15:04:04.578" v="5458" actId="1038"/>
          <ac:spMkLst>
            <pc:docMk/>
            <pc:sldMk cId="1284602823" sldId="337"/>
            <ac:spMk id="95" creationId="{3B078787-CD40-2D43-92F8-437FB8247E8F}"/>
          </ac:spMkLst>
        </pc:spChg>
        <pc:spChg chg="add mod">
          <ac:chgData name="Seb Fox" userId="ebef3cba-d37b-4760-8813-b688855b9062" providerId="ADAL" clId="{8ADD4109-B0B3-9D43-BB2A-D15041D2EA19}" dt="2018-08-24T15:16:02.179" v="6120" actId="14100"/>
          <ac:spMkLst>
            <pc:docMk/>
            <pc:sldMk cId="1284602823" sldId="337"/>
            <ac:spMk id="96" creationId="{17DBA892-9191-D843-BC72-97F573BED5EB}"/>
          </ac:spMkLst>
        </pc:spChg>
        <pc:spChg chg="add mod">
          <ac:chgData name="Seb Fox" userId="ebef3cba-d37b-4760-8813-b688855b9062" providerId="ADAL" clId="{8ADD4109-B0B3-9D43-BB2A-D15041D2EA19}" dt="2018-08-24T15:16:02.179" v="6120" actId="14100"/>
          <ac:spMkLst>
            <pc:docMk/>
            <pc:sldMk cId="1284602823" sldId="337"/>
            <ac:spMk id="97" creationId="{B21085F5-7369-5346-8908-385D3B5932D3}"/>
          </ac:spMkLst>
        </pc:spChg>
        <pc:spChg chg="add mod">
          <ac:chgData name="Seb Fox" userId="ebef3cba-d37b-4760-8813-b688855b9062" providerId="ADAL" clId="{8ADD4109-B0B3-9D43-BB2A-D15041D2EA19}" dt="2018-08-24T15:16:53.121" v="6166" actId="20577"/>
          <ac:spMkLst>
            <pc:docMk/>
            <pc:sldMk cId="1284602823" sldId="337"/>
            <ac:spMk id="98" creationId="{1954D479-588E-3441-8E17-54D3A9A8473C}"/>
          </ac:spMkLst>
        </pc:spChg>
        <pc:cxnChg chg="add del mod">
          <ac:chgData name="Seb Fox" userId="ebef3cba-d37b-4760-8813-b688855b9062" providerId="ADAL" clId="{8ADD4109-B0B3-9D43-BB2A-D15041D2EA19}" dt="2018-08-24T14:24:41.667" v="3030" actId="478"/>
          <ac:cxnSpMkLst>
            <pc:docMk/>
            <pc:sldMk cId="1284602823" sldId="337"/>
            <ac:cxnSpMk id="15" creationId="{3321B2CB-260F-8D40-B0B9-376363B561BD}"/>
          </ac:cxnSpMkLst>
        </pc:cxnChg>
        <pc:cxnChg chg="add del mod">
          <ac:chgData name="Seb Fox" userId="ebef3cba-d37b-4760-8813-b688855b9062" providerId="ADAL" clId="{8ADD4109-B0B3-9D43-BB2A-D15041D2EA19}" dt="2018-08-24T14:24:41.667" v="3030" actId="478"/>
          <ac:cxnSpMkLst>
            <pc:docMk/>
            <pc:sldMk cId="1284602823" sldId="337"/>
            <ac:cxnSpMk id="17" creationId="{63B8455D-306F-B241-9359-3DA682445474}"/>
          </ac:cxnSpMkLst>
        </pc:cxnChg>
        <pc:cxnChg chg="add del mod">
          <ac:chgData name="Seb Fox" userId="ebef3cba-d37b-4760-8813-b688855b9062" providerId="ADAL" clId="{8ADD4109-B0B3-9D43-BB2A-D15041D2EA19}" dt="2018-08-24T14:24:41.667" v="3030" actId="478"/>
          <ac:cxnSpMkLst>
            <pc:docMk/>
            <pc:sldMk cId="1284602823" sldId="337"/>
            <ac:cxnSpMk id="20" creationId="{B3A19E98-C595-414C-B7CE-FE4B8B84E81A}"/>
          </ac:cxnSpMkLst>
        </pc:cxnChg>
        <pc:cxnChg chg="add del mod">
          <ac:chgData name="Seb Fox" userId="ebef3cba-d37b-4760-8813-b688855b9062" providerId="ADAL" clId="{8ADD4109-B0B3-9D43-BB2A-D15041D2EA19}" dt="2018-08-24T14:24:41.667" v="3030" actId="478"/>
          <ac:cxnSpMkLst>
            <pc:docMk/>
            <pc:sldMk cId="1284602823" sldId="337"/>
            <ac:cxnSpMk id="23" creationId="{073BBBD3-ED48-4B48-983B-DB2A991F6B7B}"/>
          </ac:cxnSpMkLst>
        </pc:cxnChg>
        <pc:cxnChg chg="add del mod">
          <ac:chgData name="Seb Fox" userId="ebef3cba-d37b-4760-8813-b688855b9062" providerId="ADAL" clId="{8ADD4109-B0B3-9D43-BB2A-D15041D2EA19}" dt="2018-08-24T14:24:41.667" v="3030" actId="478"/>
          <ac:cxnSpMkLst>
            <pc:docMk/>
            <pc:sldMk cId="1284602823" sldId="337"/>
            <ac:cxnSpMk id="33" creationId="{B7EA1846-4637-1C44-BEC4-4B79A752F038}"/>
          </ac:cxnSpMkLst>
        </pc:cxnChg>
        <pc:cxnChg chg="add del mod">
          <ac:chgData name="Seb Fox" userId="ebef3cba-d37b-4760-8813-b688855b9062" providerId="ADAL" clId="{8ADD4109-B0B3-9D43-BB2A-D15041D2EA19}" dt="2018-08-24T14:24:41.667" v="3030" actId="478"/>
          <ac:cxnSpMkLst>
            <pc:docMk/>
            <pc:sldMk cId="1284602823" sldId="337"/>
            <ac:cxnSpMk id="34" creationId="{D0F8BAD8-DEAC-4A48-83DC-3CD353B16403}"/>
          </ac:cxnSpMkLst>
        </pc:cxnChg>
        <pc:cxnChg chg="add del mod">
          <ac:chgData name="Seb Fox" userId="ebef3cba-d37b-4760-8813-b688855b9062" providerId="ADAL" clId="{8ADD4109-B0B3-9D43-BB2A-D15041D2EA19}" dt="2018-08-24T14:24:41.667" v="3030" actId="478"/>
          <ac:cxnSpMkLst>
            <pc:docMk/>
            <pc:sldMk cId="1284602823" sldId="337"/>
            <ac:cxnSpMk id="35" creationId="{1DD1AE50-F735-FE4C-B6BB-B5AAE89C9D59}"/>
          </ac:cxnSpMkLst>
        </pc:cxnChg>
        <pc:cxnChg chg="add del mod">
          <ac:chgData name="Seb Fox" userId="ebef3cba-d37b-4760-8813-b688855b9062" providerId="ADAL" clId="{8ADD4109-B0B3-9D43-BB2A-D15041D2EA19}" dt="2018-08-24T14:24:41.667" v="3030" actId="478"/>
          <ac:cxnSpMkLst>
            <pc:docMk/>
            <pc:sldMk cId="1284602823" sldId="337"/>
            <ac:cxnSpMk id="36" creationId="{A1C0D5F1-C7EA-7C4B-860D-08D46479841E}"/>
          </ac:cxnSpMkLst>
        </pc:cxnChg>
        <pc:cxnChg chg="add mod">
          <ac:chgData name="Seb Fox" userId="ebef3cba-d37b-4760-8813-b688855b9062" providerId="ADAL" clId="{8ADD4109-B0B3-9D43-BB2A-D15041D2EA19}" dt="2018-08-24T14:54:02.336" v="5250" actId="1036"/>
          <ac:cxnSpMkLst>
            <pc:docMk/>
            <pc:sldMk cId="1284602823" sldId="337"/>
            <ac:cxnSpMk id="46" creationId="{CB64712E-9030-BC49-9750-39261A5B7A2A}"/>
          </ac:cxnSpMkLst>
        </pc:cxnChg>
        <pc:cxnChg chg="add mod">
          <ac:chgData name="Seb Fox" userId="ebef3cba-d37b-4760-8813-b688855b9062" providerId="ADAL" clId="{8ADD4109-B0B3-9D43-BB2A-D15041D2EA19}" dt="2018-08-24T14:54:02.336" v="5250" actId="1036"/>
          <ac:cxnSpMkLst>
            <pc:docMk/>
            <pc:sldMk cId="1284602823" sldId="337"/>
            <ac:cxnSpMk id="47" creationId="{47408ADB-AB63-844A-9CA8-DD599DC6C202}"/>
          </ac:cxnSpMkLst>
        </pc:cxnChg>
        <pc:cxnChg chg="add mod">
          <ac:chgData name="Seb Fox" userId="ebef3cba-d37b-4760-8813-b688855b9062" providerId="ADAL" clId="{8ADD4109-B0B3-9D43-BB2A-D15041D2EA19}" dt="2018-08-24T14:54:02.336" v="5250" actId="1036"/>
          <ac:cxnSpMkLst>
            <pc:docMk/>
            <pc:sldMk cId="1284602823" sldId="337"/>
            <ac:cxnSpMk id="48" creationId="{99A6F909-70BB-DA4F-8C60-82E30C151A11}"/>
          </ac:cxnSpMkLst>
        </pc:cxnChg>
        <pc:cxnChg chg="add mod">
          <ac:chgData name="Seb Fox" userId="ebef3cba-d37b-4760-8813-b688855b9062" providerId="ADAL" clId="{8ADD4109-B0B3-9D43-BB2A-D15041D2EA19}" dt="2018-08-24T14:54:02.336" v="5250" actId="1036"/>
          <ac:cxnSpMkLst>
            <pc:docMk/>
            <pc:sldMk cId="1284602823" sldId="337"/>
            <ac:cxnSpMk id="49" creationId="{24D1C2A3-09CB-1F46-BE20-5DC631E06930}"/>
          </ac:cxnSpMkLst>
        </pc:cxnChg>
        <pc:cxnChg chg="add del mod">
          <ac:chgData name="Seb Fox" userId="ebef3cba-d37b-4760-8813-b688855b9062" providerId="ADAL" clId="{8ADD4109-B0B3-9D43-BB2A-D15041D2EA19}" dt="2018-08-24T14:58:29.557" v="5257" actId="478"/>
          <ac:cxnSpMkLst>
            <pc:docMk/>
            <pc:sldMk cId="1284602823" sldId="337"/>
            <ac:cxnSpMk id="60" creationId="{B4B87532-B2AA-0C41-876F-04CA3756C994}"/>
          </ac:cxnSpMkLst>
        </pc:cxnChg>
        <pc:cxnChg chg="add del mod">
          <ac:chgData name="Seb Fox" userId="ebef3cba-d37b-4760-8813-b688855b9062" providerId="ADAL" clId="{8ADD4109-B0B3-9D43-BB2A-D15041D2EA19}" dt="2018-08-24T14:58:29.557" v="5257" actId="478"/>
          <ac:cxnSpMkLst>
            <pc:docMk/>
            <pc:sldMk cId="1284602823" sldId="337"/>
            <ac:cxnSpMk id="61" creationId="{C898EBC3-2ED1-F44E-99B7-0C77A594AF42}"/>
          </ac:cxnSpMkLst>
        </pc:cxnChg>
        <pc:cxnChg chg="add del mod">
          <ac:chgData name="Seb Fox" userId="ebef3cba-d37b-4760-8813-b688855b9062" providerId="ADAL" clId="{8ADD4109-B0B3-9D43-BB2A-D15041D2EA19}" dt="2018-08-24T14:58:29.557" v="5257" actId="478"/>
          <ac:cxnSpMkLst>
            <pc:docMk/>
            <pc:sldMk cId="1284602823" sldId="337"/>
            <ac:cxnSpMk id="62" creationId="{81941120-349F-0D49-8C56-98C1E850F383}"/>
          </ac:cxnSpMkLst>
        </pc:cxnChg>
        <pc:cxnChg chg="add del mod">
          <ac:chgData name="Seb Fox" userId="ebef3cba-d37b-4760-8813-b688855b9062" providerId="ADAL" clId="{8ADD4109-B0B3-9D43-BB2A-D15041D2EA19}" dt="2018-08-24T14:58:29.557" v="5257" actId="478"/>
          <ac:cxnSpMkLst>
            <pc:docMk/>
            <pc:sldMk cId="1284602823" sldId="337"/>
            <ac:cxnSpMk id="63" creationId="{F719CBE2-09A3-B546-B10B-CCBEBDC19AD9}"/>
          </ac:cxnSpMkLst>
        </pc:cxnChg>
        <pc:cxnChg chg="add mod">
          <ac:chgData name="Seb Fox" userId="ebef3cba-d37b-4760-8813-b688855b9062" providerId="ADAL" clId="{8ADD4109-B0B3-9D43-BB2A-D15041D2EA19}" dt="2018-08-24T15:05:30.605" v="5459" actId="692"/>
          <ac:cxnSpMkLst>
            <pc:docMk/>
            <pc:sldMk cId="1284602823" sldId="337"/>
            <ac:cxnSpMk id="85" creationId="{FC30ED4F-0C4D-A343-BE2C-B39917C0DF31}"/>
          </ac:cxnSpMkLst>
        </pc:cxnChg>
        <pc:cxnChg chg="add mod">
          <ac:chgData name="Seb Fox" userId="ebef3cba-d37b-4760-8813-b688855b9062" providerId="ADAL" clId="{8ADD4109-B0B3-9D43-BB2A-D15041D2EA19}" dt="2018-08-24T15:05:30.605" v="5459" actId="692"/>
          <ac:cxnSpMkLst>
            <pc:docMk/>
            <pc:sldMk cId="1284602823" sldId="337"/>
            <ac:cxnSpMk id="87" creationId="{DAA6CA06-3D11-9241-A903-37232FEA0B0B}"/>
          </ac:cxnSpMkLst>
        </pc:cxnChg>
        <pc:cxnChg chg="add mod">
          <ac:chgData name="Seb Fox" userId="ebef3cba-d37b-4760-8813-b688855b9062" providerId="ADAL" clId="{8ADD4109-B0B3-9D43-BB2A-D15041D2EA19}" dt="2018-08-24T15:05:30.605" v="5459" actId="692"/>
          <ac:cxnSpMkLst>
            <pc:docMk/>
            <pc:sldMk cId="1284602823" sldId="337"/>
            <ac:cxnSpMk id="89" creationId="{4E80271B-3A8C-F84E-8B53-764D40255A07}"/>
          </ac:cxnSpMkLst>
        </pc:cxnChg>
        <pc:cxnChg chg="add mod">
          <ac:chgData name="Seb Fox" userId="ebef3cba-d37b-4760-8813-b688855b9062" providerId="ADAL" clId="{8ADD4109-B0B3-9D43-BB2A-D15041D2EA19}" dt="2018-08-24T15:05:30.605" v="5459" actId="692"/>
          <ac:cxnSpMkLst>
            <pc:docMk/>
            <pc:sldMk cId="1284602823" sldId="337"/>
            <ac:cxnSpMk id="91" creationId="{6966E229-143B-1F4F-9B8D-E19A87F146F9}"/>
          </ac:cxnSpMkLst>
        </pc:cxnChg>
        <pc:cxnChg chg="add mod">
          <ac:chgData name="Seb Fox" userId="ebef3cba-d37b-4760-8813-b688855b9062" providerId="ADAL" clId="{8ADD4109-B0B3-9D43-BB2A-D15041D2EA19}" dt="2018-08-24T15:05:30.605" v="5459" actId="692"/>
          <ac:cxnSpMkLst>
            <pc:docMk/>
            <pc:sldMk cId="1284602823" sldId="337"/>
            <ac:cxnSpMk id="93" creationId="{30C0CA2D-4C42-BE49-A7FB-FC8968325E8C}"/>
          </ac:cxnSpMkLst>
        </pc:cxnChg>
      </pc:sldChg>
      <pc:sldChg chg="modNotesTx">
        <pc:chgData name="Seb Fox" userId="ebef3cba-d37b-4760-8813-b688855b9062" providerId="ADAL" clId="{8ADD4109-B0B3-9D43-BB2A-D15041D2EA19}" dt="2018-08-24T15:32:23.667" v="6213" actId="20577"/>
        <pc:sldMkLst>
          <pc:docMk/>
          <pc:sldMk cId="3978998072" sldId="339"/>
        </pc:sldMkLst>
      </pc:sldChg>
      <pc:sldChg chg="addSp modSp modNotesTx">
        <pc:chgData name="Seb Fox" userId="ebef3cba-d37b-4760-8813-b688855b9062" providerId="ADAL" clId="{8ADD4109-B0B3-9D43-BB2A-D15041D2EA19}" dt="2018-08-24T15:32:14.449" v="6211" actId="20577"/>
        <pc:sldMkLst>
          <pc:docMk/>
          <pc:sldMk cId="124619238" sldId="340"/>
        </pc:sldMkLst>
        <pc:spChg chg="mod">
          <ac:chgData name="Seb Fox" userId="ebef3cba-d37b-4760-8813-b688855b9062" providerId="ADAL" clId="{8ADD4109-B0B3-9D43-BB2A-D15041D2EA19}" dt="2018-08-24T15:31:52.294" v="6209" actId="20577"/>
          <ac:spMkLst>
            <pc:docMk/>
            <pc:sldMk cId="124619238" sldId="340"/>
            <ac:spMk id="2" creationId="{00000000-0000-0000-0000-000000000000}"/>
          </ac:spMkLst>
        </pc:spChg>
        <pc:spChg chg="add mod">
          <ac:chgData name="Seb Fox" userId="ebef3cba-d37b-4760-8813-b688855b9062" providerId="ADAL" clId="{8ADD4109-B0B3-9D43-BB2A-D15041D2EA19}" dt="2018-08-24T15:31:54.963" v="6210" actId="1076"/>
          <ac:spMkLst>
            <pc:docMk/>
            <pc:sldMk cId="124619238" sldId="340"/>
            <ac:spMk id="8" creationId="{4C35E664-B4DB-FF4D-8210-9E3F0F841243}"/>
          </ac:spMkLst>
        </pc:spChg>
      </pc:sldChg>
      <pc:sldChg chg="addSp delSp modSp modNotesTx">
        <pc:chgData name="Seb Fox" userId="ebef3cba-d37b-4760-8813-b688855b9062" providerId="ADAL" clId="{8ADD4109-B0B3-9D43-BB2A-D15041D2EA19}" dt="2018-08-24T15:32:37.306" v="6215" actId="20577"/>
        <pc:sldMkLst>
          <pc:docMk/>
          <pc:sldMk cId="927181335" sldId="342"/>
        </pc:sldMkLst>
        <pc:spChg chg="add mod">
          <ac:chgData name="Seb Fox" userId="ebef3cba-d37b-4760-8813-b688855b9062" providerId="ADAL" clId="{8ADD4109-B0B3-9D43-BB2A-D15041D2EA19}" dt="2018-08-24T15:17:34.442" v="6190" actId="20577"/>
          <ac:spMkLst>
            <pc:docMk/>
            <pc:sldMk cId="927181335" sldId="342"/>
            <ac:spMk id="10" creationId="{D6B93ADD-9B3B-4C46-8861-141B1FA9BDE7}"/>
          </ac:spMkLst>
        </pc:spChg>
        <pc:graphicFrameChg chg="modGraphic">
          <ac:chgData name="Seb Fox" userId="ebef3cba-d37b-4760-8813-b688855b9062" providerId="ADAL" clId="{8ADD4109-B0B3-9D43-BB2A-D15041D2EA19}" dt="2018-08-24T08:39:02.489" v="3" actId="20577"/>
          <ac:graphicFrameMkLst>
            <pc:docMk/>
            <pc:sldMk cId="927181335" sldId="342"/>
            <ac:graphicFrameMk id="12" creationId="{AB117C66-3576-B549-9507-6BE43690B321}"/>
          </ac:graphicFrameMkLst>
        </pc:graphicFrameChg>
        <pc:graphicFrameChg chg="modGraphic">
          <ac:chgData name="Seb Fox" userId="ebef3cba-d37b-4760-8813-b688855b9062" providerId="ADAL" clId="{8ADD4109-B0B3-9D43-BB2A-D15041D2EA19}" dt="2018-08-24T12:46:11.750" v="2745" actId="20577"/>
          <ac:graphicFrameMkLst>
            <pc:docMk/>
            <pc:sldMk cId="927181335" sldId="342"/>
            <ac:graphicFrameMk id="13" creationId="{727B91E4-3035-2845-AA02-9EA7589D3A04}"/>
          </ac:graphicFrameMkLst>
        </pc:graphicFrameChg>
        <pc:graphicFrameChg chg="modGraphic">
          <ac:chgData name="Seb Fox" userId="ebef3cba-d37b-4760-8813-b688855b9062" providerId="ADAL" clId="{8ADD4109-B0B3-9D43-BB2A-D15041D2EA19}" dt="2018-08-24T12:13:19.005" v="2025" actId="207"/>
          <ac:graphicFrameMkLst>
            <pc:docMk/>
            <pc:sldMk cId="927181335" sldId="342"/>
            <ac:graphicFrameMk id="14" creationId="{5466ECAB-8D53-6E47-AA0D-FA9A14E823BF}"/>
          </ac:graphicFrameMkLst>
        </pc:graphicFrameChg>
        <pc:graphicFrameChg chg="del mod">
          <ac:chgData name="Seb Fox" userId="ebef3cba-d37b-4760-8813-b688855b9062" providerId="ADAL" clId="{8ADD4109-B0B3-9D43-BB2A-D15041D2EA19}" dt="2018-08-24T08:47:51.628" v="186" actId="478"/>
          <ac:graphicFrameMkLst>
            <pc:docMk/>
            <pc:sldMk cId="927181335" sldId="342"/>
            <ac:graphicFrameMk id="15" creationId="{6E87EFAB-689A-2145-8D7B-44C90F61AAEF}"/>
          </ac:graphicFrameMkLst>
        </pc:graphicFrameChg>
      </pc:sldChg>
      <pc:sldChg chg="addSp modSp modNotesTx">
        <pc:chgData name="Seb Fox" userId="ebef3cba-d37b-4760-8813-b688855b9062" providerId="ADAL" clId="{8ADD4109-B0B3-9D43-BB2A-D15041D2EA19}" dt="2018-08-24T15:32:27.228" v="6214" actId="20577"/>
        <pc:sldMkLst>
          <pc:docMk/>
          <pc:sldMk cId="3410554822" sldId="343"/>
        </pc:sldMkLst>
        <pc:spChg chg="add mod">
          <ac:chgData name="Seb Fox" userId="ebef3cba-d37b-4760-8813-b688855b9062" providerId="ADAL" clId="{8ADD4109-B0B3-9D43-BB2A-D15041D2EA19}" dt="2018-08-24T09:41:57.324" v="679" actId="20577"/>
          <ac:spMkLst>
            <pc:docMk/>
            <pc:sldMk cId="3410554822" sldId="343"/>
            <ac:spMk id="9" creationId="{5A121430-B67A-D74F-A56C-0150BF202679}"/>
          </ac:spMkLst>
        </pc:spChg>
      </pc:sldChg>
      <pc:sldChg chg="del">
        <pc:chgData name="Seb Fox" userId="ebef3cba-d37b-4760-8813-b688855b9062" providerId="ADAL" clId="{8ADD4109-B0B3-9D43-BB2A-D15041D2EA19}" dt="2018-08-24T09:43:40.614" v="777" actId="2696"/>
        <pc:sldMkLst>
          <pc:docMk/>
          <pc:sldMk cId="899250505" sldId="344"/>
        </pc:sldMkLst>
      </pc:sldChg>
      <pc:sldChg chg="add del">
        <pc:chgData name="Seb Fox" userId="ebef3cba-d37b-4760-8813-b688855b9062" providerId="ADAL" clId="{8ADD4109-B0B3-9D43-BB2A-D15041D2EA19}" dt="2018-08-24T15:18:21.560" v="6192" actId="2696"/>
        <pc:sldMkLst>
          <pc:docMk/>
          <pc:sldMk cId="3246969033" sldId="344"/>
        </pc:sldMkLst>
      </pc:sldChg>
      <pc:sldChg chg="add del">
        <pc:chgData name="Seb Fox" userId="ebef3cba-d37b-4760-8813-b688855b9062" providerId="ADAL" clId="{8ADD4109-B0B3-9D43-BB2A-D15041D2EA19}" dt="2018-08-24T15:18:10.040" v="6191" actId="2696"/>
        <pc:sldMkLst>
          <pc:docMk/>
          <pc:sldMk cId="3435917179" sldId="34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14/09/2018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332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B824622D-00E0-4400-B896-CBDBA7651C36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8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151" y="4690822"/>
            <a:ext cx="5380348" cy="4442939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332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F4ADB2A1-3096-4F64-8FB8-C266BDE06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884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DB2A1-3096-4F64-8FB8-C266BDE0628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384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DB2A1-3096-4F64-8FB8-C266BDE0628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703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1" y="4731544"/>
            <a:ext cx="4200525" cy="13096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1" y="4731544"/>
            <a:ext cx="4200525" cy="1309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1" y="4731544"/>
            <a:ext cx="4200525" cy="1309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06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46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21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TextBox 5"/>
          <p:cNvSpPr txBox="1"/>
          <p:nvPr userDrawn="1"/>
        </p:nvSpPr>
        <p:spPr>
          <a:xfrm>
            <a:off x="8604448" y="19548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86480B0-6847-4D27-B3EC-F99462D2DA11}" type="slidenum">
              <a:rPr lang="en-GB" sz="1200" smtClean="0"/>
              <a:pPr/>
              <a:t>‹#›</a:t>
            </a:fld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8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66" r:id="rId2"/>
    <p:sldLayoutId id="2147484067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683568" y="2499742"/>
            <a:ext cx="8136904" cy="1152128"/>
          </a:xfrm>
        </p:spPr>
        <p:txBody>
          <a:bodyPr/>
          <a:lstStyle/>
          <a:p>
            <a:r>
              <a:rPr lang="en-GB" dirty="0">
                <a:solidFill>
                  <a:srgbClr val="3E5AA8"/>
                </a:solidFill>
              </a:rPr>
              <a:t>UIG Task Force </a:t>
            </a:r>
            <a:r>
              <a:rPr lang="en-GB" dirty="0" smtClean="0">
                <a:solidFill>
                  <a:srgbClr val="3E5AA8"/>
                </a:solidFill>
              </a:rPr>
              <a:t>Funding Update</a:t>
            </a:r>
            <a:endParaRPr lang="en-GB" dirty="0">
              <a:solidFill>
                <a:srgbClr val="3E5AA8"/>
              </a:solidFill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4083918"/>
            <a:ext cx="9144000" cy="578644"/>
          </a:xfrm>
        </p:spPr>
        <p:txBody>
          <a:bodyPr/>
          <a:lstStyle/>
          <a:p>
            <a:r>
              <a:rPr lang="en-GB" sz="3600" dirty="0" err="1" smtClean="0">
                <a:solidFill>
                  <a:srgbClr val="3E5AA8"/>
                </a:solidFill>
              </a:rPr>
              <a:t>CoMC</a:t>
            </a:r>
            <a:r>
              <a:rPr lang="en-GB" sz="3600" dirty="0" smtClean="0">
                <a:solidFill>
                  <a:srgbClr val="3E5AA8"/>
                </a:solidFill>
              </a:rPr>
              <a:t> September </a:t>
            </a:r>
            <a:r>
              <a:rPr lang="en-GB" sz="3600" dirty="0">
                <a:solidFill>
                  <a:srgbClr val="3E5AA8"/>
                </a:solidFill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721843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4011910"/>
            <a:ext cx="9144000" cy="113159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of </a:t>
            </a:r>
            <a:r>
              <a:rPr lang="en-GB" dirty="0" smtClean="0"/>
              <a:t>Taskforce Funding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074309"/>
            <a:ext cx="5256584" cy="3035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79443" y="1813778"/>
            <a:ext cx="20008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u="sng" dirty="0" smtClean="0"/>
              <a:t>UIG Taskforce Spend Profile</a:t>
            </a:r>
            <a:endParaRPr lang="en-GB" sz="1050" b="1" u="sng" dirty="0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 bwMode="auto">
          <a:xfrm>
            <a:off x="179512" y="1670966"/>
            <a:ext cx="3449790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endParaRPr lang="en-US" sz="900" kern="0" dirty="0"/>
          </a:p>
          <a:p>
            <a:pPr defTabSz="914400"/>
            <a:r>
              <a:rPr lang="en-US" sz="900" kern="0" dirty="0" smtClean="0"/>
              <a:t>However, uncertainty within the Q1 forecast of BP18 change initiatives not yet started, is currently offsetting this c.£750k overspend.</a:t>
            </a:r>
          </a:p>
          <a:p>
            <a:pPr defTabSz="914400"/>
            <a:endParaRPr lang="en-US" sz="900" kern="0" dirty="0"/>
          </a:p>
          <a:p>
            <a:pPr defTabSz="914400"/>
            <a:r>
              <a:rPr lang="en-US" sz="900" kern="0" dirty="0" err="1" smtClean="0"/>
              <a:t>Xoserve</a:t>
            </a:r>
            <a:r>
              <a:rPr lang="en-US" sz="900" kern="0" dirty="0" smtClean="0"/>
              <a:t> will continue to monitor this position through its Q2 forecast process (running now until end of October) and will take a view during this process as to whether any additional funding is required during the 18/19 financial year</a:t>
            </a:r>
            <a:r>
              <a:rPr lang="en-GB" sz="900" kern="0" dirty="0" smtClean="0"/>
              <a:t>. </a:t>
            </a:r>
          </a:p>
          <a:p>
            <a:pPr defTabSz="914400"/>
            <a:endParaRPr lang="en-GB" sz="900" kern="0" dirty="0"/>
          </a:p>
          <a:p>
            <a:pPr defTabSz="914400"/>
            <a:r>
              <a:rPr lang="en-GB" sz="900" kern="0" dirty="0" smtClean="0"/>
              <a:t>Assuming the UIG Taskforce remains operational for its entirety and those </a:t>
            </a:r>
            <a:r>
              <a:rPr lang="en-GB" sz="900" kern="0" dirty="0" err="1" smtClean="0"/>
              <a:t>unstarted</a:t>
            </a:r>
            <a:r>
              <a:rPr lang="en-GB" sz="900" kern="0" dirty="0" smtClean="0"/>
              <a:t> change initiatives currently offsetting the forecast BP18 overspend are mobilised, it is the current assumption that up to c.£750k of funding will be necessary, for which </a:t>
            </a:r>
            <a:r>
              <a:rPr lang="en-GB" sz="900" kern="0" dirty="0" err="1" smtClean="0"/>
              <a:t>Xoserve</a:t>
            </a:r>
            <a:r>
              <a:rPr lang="en-GB" sz="900" kern="0" dirty="0" smtClean="0"/>
              <a:t> will liaise with the DSC </a:t>
            </a:r>
            <a:r>
              <a:rPr lang="en-GB" sz="900" kern="0" dirty="0" err="1" smtClean="0"/>
              <a:t>CoMC</a:t>
            </a:r>
            <a:r>
              <a:rPr lang="en-GB" sz="900" kern="0" dirty="0" smtClean="0"/>
              <a:t> in November to initiate charging statement amendments. </a:t>
            </a:r>
          </a:p>
          <a:p>
            <a:pPr defTabSz="914400"/>
            <a:endParaRPr lang="en-GB" sz="900" kern="0" dirty="0"/>
          </a:p>
          <a:p>
            <a:pPr defTabSz="914400"/>
            <a:r>
              <a:rPr lang="en-GB" sz="900" kern="0" dirty="0" err="1" smtClean="0"/>
              <a:t>Xoserve</a:t>
            </a:r>
            <a:r>
              <a:rPr lang="en-GB" sz="900" kern="0" dirty="0" smtClean="0"/>
              <a:t> recommend that Shippers liaise with their internal finance teams to notify them of this current estimate, should any accruals need to be adjusted. </a:t>
            </a:r>
          </a:p>
          <a:p>
            <a:pPr defTabSz="914400"/>
            <a:endParaRPr lang="en-GB" sz="900" kern="0" dirty="0"/>
          </a:p>
        </p:txBody>
      </p:sp>
      <p:sp>
        <p:nvSpPr>
          <p:cNvPr id="10" name="Rectangle 9"/>
          <p:cNvSpPr/>
          <p:nvPr/>
        </p:nvSpPr>
        <p:spPr>
          <a:xfrm>
            <a:off x="179512" y="819458"/>
            <a:ext cx="8595047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 eaLnBrk="0" hangingPunct="0">
              <a:spcBef>
                <a:spcPct val="20000"/>
              </a:spcBef>
              <a:buClr>
                <a:srgbClr val="0062C8"/>
              </a:buClr>
              <a:buFont typeface="Wingdings" pitchFamily="2" charset="2"/>
              <a:buChar char="§"/>
            </a:pPr>
            <a:r>
              <a:rPr lang="en-US" sz="900" kern="0" dirty="0" smtClean="0">
                <a:solidFill>
                  <a:srgbClr val="3E5AA8"/>
                </a:solidFill>
                <a:latin typeface="+mn-lt"/>
                <a:ea typeface="+mn-ea"/>
              </a:rPr>
              <a:t>DSC </a:t>
            </a:r>
            <a:r>
              <a:rPr lang="en-US" sz="900" kern="0" dirty="0" err="1" smtClean="0">
                <a:solidFill>
                  <a:srgbClr val="3E5AA8"/>
                </a:solidFill>
                <a:latin typeface="+mn-lt"/>
                <a:ea typeface="+mn-ea"/>
              </a:rPr>
              <a:t>ChMC</a:t>
            </a:r>
            <a:r>
              <a:rPr lang="en-US" sz="900" kern="0" dirty="0" smtClean="0">
                <a:solidFill>
                  <a:srgbClr val="3E5AA8"/>
                </a:solidFill>
                <a:latin typeface="+mn-lt"/>
                <a:ea typeface="+mn-ea"/>
              </a:rPr>
              <a:t> in July approved a BER of £1.1m for XRN 4695 to enable </a:t>
            </a:r>
            <a:r>
              <a:rPr lang="en-US" sz="900" kern="0" dirty="0" err="1" smtClean="0">
                <a:solidFill>
                  <a:srgbClr val="3E5AA8"/>
                </a:solidFill>
                <a:latin typeface="+mn-lt"/>
                <a:ea typeface="+mn-ea"/>
              </a:rPr>
              <a:t>Xoserve</a:t>
            </a:r>
            <a:r>
              <a:rPr lang="en-US" sz="900" kern="0" dirty="0" smtClean="0">
                <a:solidFill>
                  <a:srgbClr val="3E5AA8"/>
                </a:solidFill>
                <a:latin typeface="+mn-lt"/>
                <a:ea typeface="+mn-ea"/>
              </a:rPr>
              <a:t> to lead on the investigation to the causes and contributors to levels and </a:t>
            </a:r>
            <a:r>
              <a:rPr lang="en-US" sz="900" kern="0" dirty="0" err="1" smtClean="0">
                <a:solidFill>
                  <a:srgbClr val="3E5AA8"/>
                </a:solidFill>
                <a:latin typeface="+mn-lt"/>
                <a:ea typeface="+mn-ea"/>
              </a:rPr>
              <a:t>volitity</a:t>
            </a:r>
            <a:r>
              <a:rPr lang="en-US" sz="900" kern="0" dirty="0" smtClean="0">
                <a:solidFill>
                  <a:srgbClr val="3E5AA8"/>
                </a:solidFill>
                <a:latin typeface="+mn-lt"/>
                <a:ea typeface="+mn-ea"/>
              </a:rPr>
              <a:t> of UIG. Included within this £1.1m exists the £350k reserved as a placeholder for UIG-related activities in </a:t>
            </a:r>
            <a:r>
              <a:rPr lang="en-US" sz="900" kern="0" dirty="0" err="1" smtClean="0">
                <a:solidFill>
                  <a:srgbClr val="3E5AA8"/>
                </a:solidFill>
                <a:latin typeface="+mn-lt"/>
                <a:ea typeface="+mn-ea"/>
              </a:rPr>
              <a:t>Xoserve’s</a:t>
            </a:r>
            <a:r>
              <a:rPr lang="en-US" sz="900" kern="0" dirty="0" smtClean="0">
                <a:solidFill>
                  <a:srgbClr val="3E5AA8"/>
                </a:solidFill>
                <a:latin typeface="+mn-lt"/>
                <a:ea typeface="+mn-ea"/>
              </a:rPr>
              <a:t> approved 2018 Business Plan (BP18). </a:t>
            </a:r>
          </a:p>
          <a:p>
            <a:pPr defTabSz="914400" eaLnBrk="0" hangingPunct="0">
              <a:spcBef>
                <a:spcPct val="20000"/>
              </a:spcBef>
              <a:buClr>
                <a:srgbClr val="0062C8"/>
              </a:buClr>
            </a:pPr>
            <a:endParaRPr lang="en-GB" sz="900" kern="0" dirty="0">
              <a:solidFill>
                <a:srgbClr val="3E5AA8"/>
              </a:solidFill>
              <a:latin typeface="+mn-lt"/>
              <a:ea typeface="+mn-ea"/>
            </a:endParaRPr>
          </a:p>
          <a:p>
            <a:pPr marL="342900" indent="-342900" defTabSz="914400" eaLnBrk="0" hangingPunct="0">
              <a:spcBef>
                <a:spcPct val="20000"/>
              </a:spcBef>
              <a:buClr>
                <a:srgbClr val="0062C8"/>
              </a:buClr>
              <a:buFont typeface="Wingdings" pitchFamily="2" charset="2"/>
              <a:buChar char="§"/>
            </a:pPr>
            <a:r>
              <a:rPr lang="en-US" sz="900" kern="0" dirty="0" err="1" smtClean="0">
                <a:solidFill>
                  <a:srgbClr val="3E5AA8"/>
                </a:solidFill>
              </a:rPr>
              <a:t>Xoserve’s</a:t>
            </a:r>
            <a:r>
              <a:rPr lang="en-US" sz="900" kern="0" dirty="0" smtClean="0">
                <a:solidFill>
                  <a:srgbClr val="3E5AA8"/>
                </a:solidFill>
              </a:rPr>
              <a:t> </a:t>
            </a:r>
            <a:r>
              <a:rPr lang="en-US" sz="900" kern="0" dirty="0">
                <a:solidFill>
                  <a:srgbClr val="3E5AA8"/>
                </a:solidFill>
              </a:rPr>
              <a:t>financial Q1 forecast process has provided an initial indication of a forecast overspend against BP18, driven predominantly by UIG work (XRN4695) necessitating </a:t>
            </a:r>
            <a:r>
              <a:rPr lang="en-US" sz="900" kern="0" dirty="0" smtClean="0">
                <a:solidFill>
                  <a:srgbClr val="3E5AA8"/>
                </a:solidFill>
              </a:rPr>
              <a:t>c</a:t>
            </a:r>
            <a:r>
              <a:rPr lang="en-US" sz="900" kern="0" dirty="0">
                <a:solidFill>
                  <a:srgbClr val="3E5AA8"/>
                </a:solidFill>
              </a:rPr>
              <a:t>.£</a:t>
            </a:r>
            <a:r>
              <a:rPr lang="en-US" sz="900" kern="0" dirty="0" smtClean="0">
                <a:solidFill>
                  <a:srgbClr val="3E5AA8"/>
                </a:solidFill>
              </a:rPr>
              <a:t>750k.</a:t>
            </a:r>
            <a:endParaRPr lang="en-GB" sz="900" kern="0" dirty="0">
              <a:solidFill>
                <a:srgbClr val="3E5AA8"/>
              </a:solidFill>
              <a:latin typeface="+mn-lt"/>
              <a:ea typeface="+mn-ea"/>
            </a:endParaRPr>
          </a:p>
          <a:p>
            <a:pPr marL="342900" indent="-342900" defTabSz="914400" eaLnBrk="0" hangingPunct="0">
              <a:spcBef>
                <a:spcPct val="20000"/>
              </a:spcBef>
              <a:buClr>
                <a:srgbClr val="0062C8"/>
              </a:buClr>
              <a:buFont typeface="Wingdings" pitchFamily="2" charset="2"/>
              <a:buChar char="§"/>
            </a:pPr>
            <a:endParaRPr lang="en-GB" sz="900" kern="0" dirty="0">
              <a:solidFill>
                <a:srgbClr val="3E5AA8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8594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9D4E94D94ABB48A35A572EF9A60258" ma:contentTypeVersion="6" ma:contentTypeDescription="Create a new document." ma:contentTypeScope="" ma:versionID="915b9992393c4726cdd2ad5ac10955f7">
  <xsd:schema xmlns:xsd="http://www.w3.org/2001/XMLSchema" xmlns:xs="http://www.w3.org/2001/XMLSchema" xmlns:p="http://schemas.microsoft.com/office/2006/metadata/properties" xmlns:ns2="5844fa40-a696-4ac9-bd38-c0330d295109" xmlns:ns3="c78a4dae-5fc0-4ed3-ad80-da51122ab114" targetNamespace="http://schemas.microsoft.com/office/2006/metadata/properties" ma:root="true" ma:fieldsID="fb03c6a2f9a368c10cfc8e605c227ae8" ns2:_="" ns3:_="">
    <xsd:import namespace="5844fa40-a696-4ac9-bd38-c0330d295109"/>
    <xsd:import namespace="c78a4dae-5fc0-4ed3-ad80-da51122ab1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44fa40-a696-4ac9-bd38-c0330d2951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a4dae-5fc0-4ed3-ad80-da51122ab1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16BD45-1F0F-47D0-B7A9-6D6F1B37FA54}">
  <ds:schemaRefs>
    <ds:schemaRef ds:uri="http://schemas.microsoft.com/office/2006/metadata/properties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c78a4dae-5fc0-4ed3-ad80-da51122ab114"/>
    <ds:schemaRef ds:uri="5844fa40-a696-4ac9-bd38-c0330d295109"/>
  </ds:schemaRefs>
</ds:datastoreItem>
</file>

<file path=customXml/itemProps2.xml><?xml version="1.0" encoding="utf-8"?>
<ds:datastoreItem xmlns:ds="http://schemas.openxmlformats.org/officeDocument/2006/customXml" ds:itemID="{0127ECDB-91B9-4E7E-A1D9-32CFE58551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44fa40-a696-4ac9-bd38-c0330d295109"/>
    <ds:schemaRef ds:uri="c78a4dae-5fc0-4ed3-ad80-da51122ab1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18956</TotalTime>
  <Words>255</Words>
  <Application>Microsoft Office PowerPoint</Application>
  <PresentationFormat>On-screen Show (16:9)</PresentationFormat>
  <Paragraphs>17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xoserve templates</vt:lpstr>
      <vt:lpstr>1_xoserve templates</vt:lpstr>
      <vt:lpstr>UIG Task Force Funding Update</vt:lpstr>
      <vt:lpstr>Overview of Taskforce Funding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450</cp:revision>
  <cp:lastPrinted>2018-06-28T07:43:49Z</cp:lastPrinted>
  <dcterms:created xsi:type="dcterms:W3CDTF">2011-09-20T14:58:41Z</dcterms:created>
  <dcterms:modified xsi:type="dcterms:W3CDTF">2018-09-14T14:23:37Z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1237846071</vt:i4>
  </property>
  <property fmtid="{D5CDD505-2E9C-101B-9397-08002B2CF9AE}" pid="4" name="_NewReviewCycle">
    <vt:lpwstr/>
  </property>
  <property fmtid="{D5CDD505-2E9C-101B-9397-08002B2CF9AE}" pid="5" name="_EmailSubject">
    <vt:lpwstr>Action: documents to Sept CoMC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0x0101002A9D4E94D94ABB48A35A572EF9A60258</vt:lpwstr>
  </property>
  <property fmtid="{D5CDD505-2E9C-101B-9397-08002B2CF9AE}" pid="9" name="_PreviousAdHocReviewCycleID">
    <vt:i4>1786450837</vt:i4>
  </property>
</Properties>
</file>