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13"/>
  </p:notesMasterIdLst>
  <p:handoutMasterIdLst>
    <p:handoutMasterId r:id="rId14"/>
  </p:handoutMasterIdLst>
  <p:sldIdLst>
    <p:sldId id="285" r:id="rId5"/>
    <p:sldId id="296" r:id="rId6"/>
    <p:sldId id="297" r:id="rId7"/>
    <p:sldId id="298" r:id="rId8"/>
    <p:sldId id="299" r:id="rId9"/>
    <p:sldId id="300" r:id="rId10"/>
    <p:sldId id="291" r:id="rId11"/>
    <p:sldId id="292" r:id="rId12"/>
  </p:sldIdLst>
  <p:sldSz cx="9144000" cy="6858000" type="screen4x3"/>
  <p:notesSz cx="6724650" cy="987425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E61"/>
    <a:srgbClr val="3E5AA8"/>
    <a:srgbClr val="D2232A"/>
    <a:srgbClr val="68AEE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Objects="1">
      <p:cViewPr>
        <p:scale>
          <a:sx n="90" d="100"/>
          <a:sy n="90" d="100"/>
        </p:scale>
        <p:origin x="-816"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2"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COUNT</c:v>
                </c:pt>
              </c:strCache>
            </c:strRef>
          </c:tx>
          <c:invertIfNegative val="0"/>
          <c:dLbls>
            <c:showLegendKey val="0"/>
            <c:showVal val="1"/>
            <c:showCatName val="0"/>
            <c:showSerName val="0"/>
            <c:showPercent val="0"/>
            <c:showBubbleSize val="0"/>
            <c:showLeaderLines val="0"/>
          </c:dLbls>
          <c:cat>
            <c:strRef>
              <c:f>Sheet1!$A$2:$A$13</c:f>
              <c:strCache>
                <c:ptCount val="12"/>
                <c:pt idx="0">
                  <c:v>EA</c:v>
                </c:pt>
                <c:pt idx="1">
                  <c:v>EM</c:v>
                </c:pt>
                <c:pt idx="2">
                  <c:v>NE</c:v>
                </c:pt>
                <c:pt idx="3">
                  <c:v>NO</c:v>
                </c:pt>
                <c:pt idx="4">
                  <c:v>NW</c:v>
                </c:pt>
                <c:pt idx="5">
                  <c:v>SC</c:v>
                </c:pt>
                <c:pt idx="6">
                  <c:v>SE</c:v>
                </c:pt>
                <c:pt idx="7">
                  <c:v>SO</c:v>
                </c:pt>
                <c:pt idx="8">
                  <c:v>SW</c:v>
                </c:pt>
                <c:pt idx="9">
                  <c:v>WM</c:v>
                </c:pt>
                <c:pt idx="10">
                  <c:v>WN</c:v>
                </c:pt>
                <c:pt idx="11">
                  <c:v>WS</c:v>
                </c:pt>
              </c:strCache>
            </c:strRef>
          </c:cat>
          <c:val>
            <c:numRef>
              <c:f>Sheet1!$B$2:$B$13</c:f>
              <c:numCache>
                <c:formatCode>General</c:formatCode>
                <c:ptCount val="12"/>
                <c:pt idx="0">
                  <c:v>1</c:v>
                </c:pt>
                <c:pt idx="1">
                  <c:v>6</c:v>
                </c:pt>
                <c:pt idx="2">
                  <c:v>5</c:v>
                </c:pt>
                <c:pt idx="3">
                  <c:v>7</c:v>
                </c:pt>
                <c:pt idx="4">
                  <c:v>1</c:v>
                </c:pt>
                <c:pt idx="5">
                  <c:v>4</c:v>
                </c:pt>
                <c:pt idx="6">
                  <c:v>2</c:v>
                </c:pt>
                <c:pt idx="7">
                  <c:v>2</c:v>
                </c:pt>
                <c:pt idx="8">
                  <c:v>3</c:v>
                </c:pt>
                <c:pt idx="9">
                  <c:v>3</c:v>
                </c:pt>
                <c:pt idx="10">
                  <c:v>1</c:v>
                </c:pt>
                <c:pt idx="11">
                  <c:v>2</c:v>
                </c:pt>
              </c:numCache>
            </c:numRef>
          </c:val>
        </c:ser>
        <c:dLbls>
          <c:showLegendKey val="0"/>
          <c:showVal val="0"/>
          <c:showCatName val="0"/>
          <c:showSerName val="0"/>
          <c:showPercent val="0"/>
          <c:showBubbleSize val="0"/>
        </c:dLbls>
        <c:gapWidth val="150"/>
        <c:axId val="207510912"/>
        <c:axId val="208123008"/>
      </c:barChart>
      <c:catAx>
        <c:axId val="207510912"/>
        <c:scaling>
          <c:orientation val="minMax"/>
        </c:scaling>
        <c:delete val="0"/>
        <c:axPos val="b"/>
        <c:majorTickMark val="out"/>
        <c:minorTickMark val="none"/>
        <c:tickLblPos val="nextTo"/>
        <c:crossAx val="208123008"/>
        <c:crosses val="autoZero"/>
        <c:auto val="1"/>
        <c:lblAlgn val="ctr"/>
        <c:lblOffset val="100"/>
        <c:noMultiLvlLbl val="0"/>
      </c:catAx>
      <c:valAx>
        <c:axId val="208123008"/>
        <c:scaling>
          <c:orientation val="minMax"/>
        </c:scaling>
        <c:delete val="0"/>
        <c:axPos val="l"/>
        <c:majorGridlines/>
        <c:numFmt formatCode="General" sourceLinked="1"/>
        <c:majorTickMark val="out"/>
        <c:minorTickMark val="none"/>
        <c:tickLblPos val="nextTo"/>
        <c:crossAx val="207510912"/>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Sheet4!$A$4:$A$16</c:f>
              <c:strCache>
                <c:ptCount val="13"/>
                <c:pt idx="0">
                  <c:v>EA</c:v>
                </c:pt>
                <c:pt idx="1">
                  <c:v>EM</c:v>
                </c:pt>
                <c:pt idx="2">
                  <c:v>NE</c:v>
                </c:pt>
                <c:pt idx="3">
                  <c:v>NO</c:v>
                </c:pt>
                <c:pt idx="4">
                  <c:v>NT</c:v>
                </c:pt>
                <c:pt idx="5">
                  <c:v>NW</c:v>
                </c:pt>
                <c:pt idx="6">
                  <c:v>SC</c:v>
                </c:pt>
                <c:pt idx="7">
                  <c:v>SE</c:v>
                </c:pt>
                <c:pt idx="8">
                  <c:v>SO</c:v>
                </c:pt>
                <c:pt idx="9">
                  <c:v>SW</c:v>
                </c:pt>
                <c:pt idx="10">
                  <c:v>WM</c:v>
                </c:pt>
                <c:pt idx="11">
                  <c:v>WN</c:v>
                </c:pt>
                <c:pt idx="12">
                  <c:v>WS</c:v>
                </c:pt>
              </c:strCache>
            </c:strRef>
          </c:cat>
          <c:val>
            <c:numRef>
              <c:f>Sheet4!$B$4:$B$16</c:f>
              <c:numCache>
                <c:formatCode>General</c:formatCode>
                <c:ptCount val="13"/>
                <c:pt idx="0">
                  <c:v>8</c:v>
                </c:pt>
                <c:pt idx="1">
                  <c:v>11</c:v>
                </c:pt>
                <c:pt idx="2">
                  <c:v>5</c:v>
                </c:pt>
                <c:pt idx="3">
                  <c:v>4</c:v>
                </c:pt>
                <c:pt idx="4">
                  <c:v>9</c:v>
                </c:pt>
                <c:pt idx="5">
                  <c:v>19</c:v>
                </c:pt>
                <c:pt idx="6">
                  <c:v>13</c:v>
                </c:pt>
                <c:pt idx="7">
                  <c:v>3</c:v>
                </c:pt>
                <c:pt idx="8">
                  <c:v>4</c:v>
                </c:pt>
                <c:pt idx="9">
                  <c:v>10</c:v>
                </c:pt>
                <c:pt idx="10">
                  <c:v>5</c:v>
                </c:pt>
                <c:pt idx="11">
                  <c:v>1</c:v>
                </c:pt>
                <c:pt idx="12">
                  <c:v>6</c:v>
                </c:pt>
              </c:numCache>
            </c:numRef>
          </c:val>
        </c:ser>
        <c:dLbls>
          <c:showLegendKey val="0"/>
          <c:showVal val="0"/>
          <c:showCatName val="0"/>
          <c:showSerName val="0"/>
          <c:showPercent val="0"/>
          <c:showBubbleSize val="0"/>
        </c:dLbls>
        <c:gapWidth val="150"/>
        <c:axId val="208136832"/>
        <c:axId val="209203584"/>
      </c:barChart>
      <c:catAx>
        <c:axId val="208136832"/>
        <c:scaling>
          <c:orientation val="minMax"/>
        </c:scaling>
        <c:delete val="0"/>
        <c:axPos val="b"/>
        <c:majorTickMark val="out"/>
        <c:minorTickMark val="none"/>
        <c:tickLblPos val="nextTo"/>
        <c:crossAx val="209203584"/>
        <c:crosses val="autoZero"/>
        <c:auto val="1"/>
        <c:lblAlgn val="ctr"/>
        <c:lblOffset val="100"/>
        <c:noMultiLvlLbl val="0"/>
      </c:catAx>
      <c:valAx>
        <c:axId val="209203584"/>
        <c:scaling>
          <c:orientation val="minMax"/>
        </c:scaling>
        <c:delete val="0"/>
        <c:axPos val="l"/>
        <c:majorGridlines/>
        <c:numFmt formatCode="General" sourceLinked="1"/>
        <c:majorTickMark val="out"/>
        <c:minorTickMark val="none"/>
        <c:tickLblPos val="nextTo"/>
        <c:crossAx val="208136832"/>
        <c:crosses val="autoZero"/>
        <c:crossBetween val="between"/>
      </c:valAx>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Sites where the fix has been successful and actual reads are now flowing into UKL</a:t>
          </a:r>
          <a:endParaRPr lang="en-GB" sz="1100" b="0" dirty="0">
            <a:latin typeface="Calibri" panose="020F0502020204030204" pitchFamily="34" charset="0"/>
            <a:cs typeface="Calibri" panose="020F0502020204030204" pitchFamily="34" charset="0"/>
          </a:endParaRP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Shipper stated that an Adjustment is needed to fix historical period</a:t>
          </a:r>
          <a:endParaRPr lang="en-GB" sz="1100" b="0" dirty="0">
            <a:latin typeface="Calibri" panose="020F0502020204030204" pitchFamily="34" charset="0"/>
            <a:cs typeface="Calibri" panose="020F0502020204030204" pitchFamily="34" charset="0"/>
          </a:endParaRP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Valid Adjustment has been submitted</a:t>
          </a:r>
          <a:endParaRPr lang="en-GB" sz="1100" b="0" dirty="0">
            <a:latin typeface="Calibri" panose="020F0502020204030204" pitchFamily="34" charset="0"/>
            <a:cs typeface="Calibri" panose="020F0502020204030204" pitchFamily="34" charset="0"/>
          </a:endParaRP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Waiting on valid Adjustment submission</a:t>
          </a:r>
          <a:endParaRPr lang="en-GB" sz="1100" b="0" dirty="0">
            <a:latin typeface="Calibri" panose="020F0502020204030204" pitchFamily="34" charset="0"/>
            <a:cs typeface="Calibri" panose="020F0502020204030204" pitchFamily="34" charset="0"/>
          </a:endParaRP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Waiting on Shipper decision</a:t>
          </a:r>
          <a:endParaRPr lang="en-GB" sz="1100" b="0" dirty="0">
            <a:latin typeface="Calibri" panose="020F0502020204030204" pitchFamily="34" charset="0"/>
            <a:cs typeface="Calibri" panose="020F0502020204030204" pitchFamily="34" charset="0"/>
          </a:endParaRP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a:latin typeface="Calibri" panose="020F0502020204030204" pitchFamily="34" charset="0"/>
              <a:cs typeface="Calibri" panose="020F0502020204030204" pitchFamily="34" charset="0"/>
            </a:rPr>
            <a:t>Shipper stated 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needed</a:t>
          </a:r>
          <a:endParaRPr lang="en-GB" sz="1100" b="0" dirty="0">
            <a:latin typeface="Calibri" panose="020F0502020204030204" pitchFamily="34" charset="0"/>
            <a:cs typeface="Calibri" panose="020F0502020204030204" pitchFamily="34" charset="0"/>
          </a:endParaRP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Previous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Rejected</a:t>
          </a:r>
          <a:endParaRPr lang="en-GB" sz="1100" b="0" dirty="0">
            <a:latin typeface="Calibri" panose="020F0502020204030204" pitchFamily="34" charset="0"/>
            <a:cs typeface="Calibri" panose="020F0502020204030204" pitchFamily="34" charset="0"/>
          </a:endParaRP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Received</a:t>
          </a:r>
          <a:endParaRPr lang="en-GB" sz="1100" b="0" dirty="0">
            <a:latin typeface="Calibri" panose="020F0502020204030204" pitchFamily="34" charset="0"/>
            <a:cs typeface="Calibri" panose="020F0502020204030204" pitchFamily="34" charset="0"/>
          </a:endParaRP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Total Adjustments Completed</a:t>
          </a:r>
          <a:endParaRPr lang="en-GB" sz="1100" b="0" dirty="0">
            <a:latin typeface="Calibri" panose="020F0502020204030204" pitchFamily="34" charset="0"/>
            <a:cs typeface="Calibri" panose="020F0502020204030204" pitchFamily="34" charset="0"/>
          </a:endParaRP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Adjustments that have been processed to billing</a:t>
          </a:r>
          <a:endParaRPr lang="en-GB" sz="1100" b="0" dirty="0">
            <a:latin typeface="Calibri" panose="020F0502020204030204" pitchFamily="34" charset="0"/>
            <a:cs typeface="Calibri" panose="020F0502020204030204" pitchFamily="34" charset="0"/>
          </a:endParaRP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err="1">
              <a:latin typeface="Calibri" panose="020F0502020204030204" pitchFamily="34" charset="0"/>
              <a:cs typeface="Calibri" panose="020F0502020204030204" pitchFamily="34" charset="0"/>
            </a:rPr>
            <a:t>Adj’s</a:t>
          </a:r>
          <a:r>
            <a:rPr lang="en-GB" sz="1100" b="1" dirty="0">
              <a:latin typeface="Calibri" panose="020F0502020204030204" pitchFamily="34" charset="0"/>
              <a:cs typeface="Calibri" panose="020F0502020204030204" pitchFamily="34" charset="0"/>
            </a:rPr>
            <a:t> that have been submitted and are in progress</a:t>
          </a:r>
          <a:endParaRPr lang="en-GB" sz="1100" b="0" dirty="0">
            <a:latin typeface="Calibri" panose="020F0502020204030204" pitchFamily="34" charset="0"/>
            <a:cs typeface="Calibri" panose="020F0502020204030204" pitchFamily="34" charset="0"/>
          </a:endParaRP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Deemed Not Requiring Invoicing</a:t>
          </a:r>
          <a:endParaRPr lang="en-GB" sz="1100" b="0" dirty="0">
            <a:latin typeface="Calibri" panose="020F0502020204030204" pitchFamily="34" charset="0"/>
            <a:cs typeface="Calibri" panose="020F0502020204030204" pitchFamily="34" charset="0"/>
          </a:endParaRP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Adjustment has been Invoiced</a:t>
          </a:r>
          <a:endParaRPr lang="en-GB" sz="1100" b="0" dirty="0">
            <a:latin typeface="Calibri" panose="020F0502020204030204" pitchFamily="34" charset="0"/>
            <a:cs typeface="Calibri" panose="020F0502020204030204" pitchFamily="34" charset="0"/>
          </a:endParaRP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Adjustments waiting next invoice run</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held due to issue</a:t>
          </a:r>
          <a:endParaRPr lang="en-GB" sz="1100" b="0" dirty="0">
            <a:latin typeface="Calibri" panose="020F0502020204030204" pitchFamily="34" charset="0"/>
            <a:cs typeface="Calibri" panose="020F0502020204030204" pitchFamily="34" charset="0"/>
          </a:endParaRP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is being validated</a:t>
          </a:r>
          <a:endParaRPr lang="en-GB" sz="1100" b="0" dirty="0">
            <a:latin typeface="Calibri" panose="020F0502020204030204" pitchFamily="34" charset="0"/>
            <a:cs typeface="Calibri" panose="020F0502020204030204" pitchFamily="34" charset="0"/>
          </a:endParaRP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held due to issue</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100" b="1" dirty="0">
              <a:latin typeface="Calibri" panose="020F0502020204030204" pitchFamily="34" charset="0"/>
              <a:cs typeface="Calibri" panose="020F0502020204030204" pitchFamily="34" charset="0"/>
            </a:rPr>
            <a:t>Original number of Sites estimating on Nexus Go-Live </a:t>
          </a:r>
          <a:endParaRPr lang="en-GB" sz="1100" b="0" dirty="0">
            <a:latin typeface="Calibri" panose="020F0502020204030204" pitchFamily="34" charset="0"/>
            <a:cs typeface="Calibri" panose="020F0502020204030204" pitchFamily="34" charset="0"/>
          </a:endParaRP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Pending Fix</a:t>
          </a:r>
          <a:endParaRPr lang="en-GB" sz="1100" b="0" dirty="0">
            <a:latin typeface="Calibri" panose="020F0502020204030204" pitchFamily="34" charset="0"/>
            <a:cs typeface="Calibri" panose="020F0502020204030204" pitchFamily="34" charset="0"/>
          </a:endParaRP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Total KWH of Invoiced Adjustments</a:t>
          </a:r>
          <a:endParaRPr lang="en-GB" sz="1100" b="0" dirty="0">
            <a:solidFill>
              <a:schemeClr val="accent4">
                <a:lumMod val="60000"/>
                <a:lumOff val="40000"/>
              </a:schemeClr>
            </a:solidFill>
            <a:latin typeface="Calibri" panose="020F0502020204030204" pitchFamily="34" charset="0"/>
            <a:cs typeface="Calibri" panose="020F0502020204030204" pitchFamily="34" charset="0"/>
          </a:endParaRP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Split of Owner</a:t>
          </a:r>
          <a:endParaRPr lang="en-GB" sz="1100" b="0" dirty="0">
            <a:solidFill>
              <a:schemeClr val="bg1"/>
            </a:solidFill>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727984A7-A63D-40B2-9EBC-0724FFA4E31B}">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Total KWH of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waiting invoice</a:t>
          </a:r>
          <a:endParaRPr lang="en-GB" sz="1100" b="1" dirty="0">
            <a:solidFill>
              <a:schemeClr val="accent3">
                <a:lumMod val="60000"/>
                <a:lumOff val="40000"/>
              </a:schemeClr>
            </a:solidFill>
            <a:latin typeface="Calibri" panose="020F0502020204030204" pitchFamily="34" charset="0"/>
            <a:cs typeface="Calibri" panose="020F0502020204030204" pitchFamily="34" charset="0"/>
          </a:endParaRPr>
        </a:p>
      </dgm:t>
    </dgm:pt>
    <dgm:pt modelId="{8FE817FD-EDDD-4A29-A8DD-733FB89D8785}" type="parTrans" cxnId="{0287152E-2905-4211-AD14-AF721667279D}">
      <dgm:prSet/>
      <dgm:spPr/>
      <dgm:t>
        <a:bodyPr/>
        <a:lstStyle/>
        <a:p>
          <a:endParaRPr lang="en-GB"/>
        </a:p>
      </dgm:t>
    </dgm:pt>
    <dgm:pt modelId="{19843FB2-95C8-467F-8377-731B34CDA7DC}" type="sibTrans" cxnId="{0287152E-2905-4211-AD14-AF721667279D}">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t>
        <a:bodyPr/>
        <a:lstStyle/>
        <a:p>
          <a:endParaRPr lang="en-GB"/>
        </a:p>
      </dgm:t>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t>
        <a:bodyPr/>
        <a:lstStyle/>
        <a:p>
          <a:endParaRPr lang="en-GB"/>
        </a:p>
      </dgm:t>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t>
        <a:bodyPr/>
        <a:lstStyle/>
        <a:p>
          <a:endParaRPr lang="en-GB"/>
        </a:p>
      </dgm:t>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custScaleX="122704">
        <dgm:presLayoutVars>
          <dgm:chPref val="3"/>
        </dgm:presLayoutVars>
      </dgm:prSet>
      <dgm:spPr/>
      <dgm:t>
        <a:bodyPr/>
        <a:lstStyle/>
        <a:p>
          <a:endParaRPr lang="en-GB"/>
        </a:p>
      </dgm:t>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t>
        <a:bodyPr/>
        <a:lstStyle/>
        <a:p>
          <a:endParaRPr lang="en-GB"/>
        </a:p>
      </dgm:t>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6" custScaleY="81311">
        <dgm:presLayoutVars>
          <dgm:chPref val="3"/>
        </dgm:presLayoutVars>
      </dgm:prSet>
      <dgm:spPr/>
      <dgm:t>
        <a:bodyPr/>
        <a:lstStyle/>
        <a:p>
          <a:endParaRPr lang="en-GB"/>
        </a:p>
      </dgm:t>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6">
        <dgm:presLayoutVars>
          <dgm:chPref val="3"/>
        </dgm:presLayoutVars>
      </dgm:prSet>
      <dgm:spPr/>
      <dgm:t>
        <a:bodyPr/>
        <a:lstStyle/>
        <a:p>
          <a:endParaRPr lang="en-GB"/>
        </a:p>
      </dgm:t>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6" custScaleX="135310" custLinFactNeighborX="-7545">
        <dgm:presLayoutVars>
          <dgm:chPref val="3"/>
        </dgm:presLayoutVars>
      </dgm:prSet>
      <dgm:spPr/>
      <dgm:t>
        <a:bodyPr/>
        <a:lstStyle/>
        <a:p>
          <a:endParaRPr lang="en-GB"/>
        </a:p>
      </dgm:t>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6">
        <dgm:presLayoutVars>
          <dgm:chPref val="3"/>
        </dgm:presLayoutVars>
      </dgm:prSet>
      <dgm:spPr/>
      <dgm:t>
        <a:bodyPr/>
        <a:lstStyle/>
        <a:p>
          <a:endParaRPr lang="en-GB"/>
        </a:p>
      </dgm:t>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6" custScaleX="182771">
        <dgm:presLayoutVars>
          <dgm:chPref val="3"/>
        </dgm:presLayoutVars>
      </dgm:prSet>
      <dgm:spPr/>
      <dgm:t>
        <a:bodyPr/>
        <a:lstStyle/>
        <a:p>
          <a:endParaRPr lang="en-GB"/>
        </a:p>
      </dgm:t>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6" custLinFactNeighborX="4888">
        <dgm:presLayoutVars>
          <dgm:chPref val="3"/>
        </dgm:presLayoutVars>
      </dgm:prSet>
      <dgm:spPr/>
      <dgm:t>
        <a:bodyPr/>
        <a:lstStyle/>
        <a:p>
          <a:endParaRPr lang="en-GB"/>
        </a:p>
      </dgm:t>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6" custLinFactNeighborX="2257">
        <dgm:presLayoutVars>
          <dgm:chPref val="3"/>
        </dgm:presLayoutVars>
      </dgm:prSet>
      <dgm:spPr/>
      <dgm:t>
        <a:bodyPr/>
        <a:lstStyle/>
        <a:p>
          <a:endParaRPr lang="en-GB"/>
        </a:p>
      </dgm:t>
    </dgm:pt>
    <dgm:pt modelId="{C85EB629-A3F1-4CF4-B88A-DC39CA19697A}" type="pres">
      <dgm:prSet presAssocID="{B7FBEEDF-AC38-45A1-BB9E-A2D3F29EFBD3}" presName="parTransFour" presStyleCnt="0"/>
      <dgm:spPr/>
    </dgm:pt>
    <dgm:pt modelId="{484B492C-3318-43F4-9204-FABC2597B056}" type="pres">
      <dgm:prSet presAssocID="{B7FBEEDF-AC38-45A1-BB9E-A2D3F29EFBD3}" presName="horzFour" presStyleCnt="0"/>
      <dgm:spPr/>
    </dgm:pt>
    <dgm:pt modelId="{9A32C450-B4D0-44DC-9252-0CA62B1FFDFF}" type="pres">
      <dgm:prSet presAssocID="{727984A7-A63D-40B2-9EBC-0724FFA4E31B}" presName="vertFour" presStyleCnt="0">
        <dgm:presLayoutVars>
          <dgm:chPref val="3"/>
        </dgm:presLayoutVars>
      </dgm:prSet>
      <dgm:spPr/>
    </dgm:pt>
    <dgm:pt modelId="{F95D7F57-D683-4FA2-9C28-9D056A9B5DE5}" type="pres">
      <dgm:prSet presAssocID="{727984A7-A63D-40B2-9EBC-0724FFA4E31B}" presName="txFour" presStyleLbl="node4" presStyleIdx="7" presStyleCnt="16" custScaleX="161993" custLinFactNeighborX="7334" custLinFactNeighborY="909">
        <dgm:presLayoutVars>
          <dgm:chPref val="3"/>
        </dgm:presLayoutVars>
      </dgm:prSet>
      <dgm:spPr/>
      <dgm:t>
        <a:bodyPr/>
        <a:lstStyle/>
        <a:p>
          <a:endParaRPr lang="en-GB"/>
        </a:p>
      </dgm:t>
    </dgm:pt>
    <dgm:pt modelId="{CA97675B-AFAF-484B-9544-7DD67EFD3D94}" type="pres">
      <dgm:prSet presAssocID="{727984A7-A63D-40B2-9EBC-0724FFA4E31B}"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8" presStyleCnt="16" custScaleX="123314" custLinFactNeighborX="14631">
        <dgm:presLayoutVars>
          <dgm:chPref val="3"/>
        </dgm:presLayoutVars>
      </dgm:prSet>
      <dgm:spPr/>
      <dgm:t>
        <a:bodyPr/>
        <a:lstStyle/>
        <a:p>
          <a:endParaRPr lang="en-GB"/>
        </a:p>
      </dgm:t>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9" presStyleCnt="16" custLinFactNeighborX="4888">
        <dgm:presLayoutVars>
          <dgm:chPref val="3"/>
        </dgm:presLayoutVars>
      </dgm:prSet>
      <dgm:spPr/>
      <dgm:t>
        <a:bodyPr/>
        <a:lstStyle/>
        <a:p>
          <a:endParaRPr lang="en-GB"/>
        </a:p>
      </dgm:t>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10" presStyleCnt="16" custScaleX="109280" custLinFactNeighborX="8539">
        <dgm:presLayoutVars>
          <dgm:chPref val="3"/>
        </dgm:presLayoutVars>
      </dgm:prSet>
      <dgm:spPr/>
      <dgm:t>
        <a:bodyPr/>
        <a:lstStyle/>
        <a:p>
          <a:endParaRPr lang="en-GB"/>
        </a:p>
      </dgm:t>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1" presStyleCnt="16" custScaleX="173216" custLinFactNeighborX="8898" custLinFactNeighborY="593">
        <dgm:presLayoutVars>
          <dgm:chPref val="3"/>
        </dgm:presLayoutVars>
      </dgm:prSet>
      <dgm:spPr/>
      <dgm:t>
        <a:bodyPr/>
        <a:lstStyle/>
        <a:p>
          <a:endParaRPr lang="en-GB"/>
        </a:p>
      </dgm:t>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2" presStyleCnt="16" custLinFactNeighborX="9879">
        <dgm:presLayoutVars>
          <dgm:chPref val="3"/>
        </dgm:presLayoutVars>
      </dgm:prSet>
      <dgm:spPr/>
      <dgm:t>
        <a:bodyPr/>
        <a:lstStyle/>
        <a:p>
          <a:endParaRPr lang="en-GB"/>
        </a:p>
      </dgm:t>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3" presStyleCnt="16" custScaleY="81311">
        <dgm:presLayoutVars>
          <dgm:chPref val="3"/>
        </dgm:presLayoutVars>
      </dgm:prSet>
      <dgm:spPr/>
      <dgm:t>
        <a:bodyPr/>
        <a:lstStyle/>
        <a:p>
          <a:endParaRPr lang="en-GB"/>
        </a:p>
      </dgm:t>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4" presStyleCnt="16" custScaleX="110063">
        <dgm:presLayoutVars>
          <dgm:chPref val="3"/>
        </dgm:presLayoutVars>
      </dgm:prSet>
      <dgm:spPr/>
      <dgm:t>
        <a:bodyPr/>
        <a:lstStyle/>
        <a:p>
          <a:endParaRPr lang="en-GB"/>
        </a:p>
      </dgm:t>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5" presStyleCnt="16" custScaleX="113215">
        <dgm:presLayoutVars>
          <dgm:chPref val="3"/>
        </dgm:presLayoutVars>
      </dgm:prSet>
      <dgm:spPr/>
      <dgm:t>
        <a:bodyPr/>
        <a:lstStyle/>
        <a:p>
          <a:endParaRPr lang="en-GB"/>
        </a:p>
      </dgm:t>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custScaleX="127156">
        <dgm:presLayoutVars>
          <dgm:chPref val="3"/>
        </dgm:presLayoutVars>
      </dgm:prSet>
      <dgm:spPr/>
      <dgm:t>
        <a:bodyPr/>
        <a:lstStyle/>
        <a:p>
          <a:endParaRPr lang="en-GB"/>
        </a:p>
      </dgm:t>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custScaleX="128913" custLinFactNeighborX="-8925">
        <dgm:presLayoutVars>
          <dgm:chPref val="3"/>
        </dgm:presLayoutVars>
      </dgm:prSet>
      <dgm:spPr/>
      <dgm:t>
        <a:bodyPr/>
        <a:lstStyle/>
        <a:p>
          <a:endParaRPr lang="en-GB"/>
        </a:p>
      </dgm:t>
    </dgm:pt>
    <dgm:pt modelId="{138C1B2A-62B7-4174-ACBF-C07C8D93474C}" type="pres">
      <dgm:prSet presAssocID="{458929C4-5196-41D7-ACD5-48416A0FF980}" presName="horzTwo" presStyleCnt="0"/>
      <dgm:spPr/>
    </dgm:pt>
  </dgm:ptLst>
  <dgm:cxnLst>
    <dgm:cxn modelId="{F3160788-0215-46C8-A22F-3DE3C81B863F}" srcId="{8B7BAFA6-C00B-4E8A-B94A-947DDFEAC3E8}" destId="{21DDEBC5-6A96-489F-9579-B6E52EEDFC50}" srcOrd="2" destOrd="0" parTransId="{4CC1060A-28FA-44FE-B0D6-427ACE3E082C}" sibTransId="{65C6894E-019C-49B6-8EA6-C2476692C1FA}"/>
    <dgm:cxn modelId="{E0DD2F89-594C-44EB-B278-632EA0A135F6}" type="presOf" srcId="{72C365FC-BF0A-4064-B131-24ABD1392F05}" destId="{A2C9604C-B26C-436C-B5C6-5237E5428CBB}" srcOrd="0" destOrd="0" presId="urn:microsoft.com/office/officeart/2005/8/layout/hierarchy4"/>
    <dgm:cxn modelId="{B1197193-3997-4709-8B3B-B719DC3132E6}" type="presOf" srcId="{E3E9F211-12D2-4F8A-A385-3777F62E7028}" destId="{474FF4F0-17FF-4147-BE8B-BC4E03136CE3}" srcOrd="0" destOrd="0" presId="urn:microsoft.com/office/officeart/2005/8/layout/hierarchy4"/>
    <dgm:cxn modelId="{E31A6DB9-D819-4C1A-A105-41A5F3F0FDE4}" srcId="{EE71B958-9323-4513-8AD6-247AE36C04C5}" destId="{B7FBEEDF-AC38-45A1-BB9E-A2D3F29EFBD3}" srcOrd="0" destOrd="0" parTransId="{DA59E03A-BA9A-4A1F-B490-99FBEB054C40}" sibTransId="{4FB6194E-E1AC-43BE-8DB1-A491BD2D4885}"/>
    <dgm:cxn modelId="{85CF4376-4D57-48FC-89FD-927E658B1C9F}" type="presOf" srcId="{9CDB0708-94E4-4599-A7E1-0D5B9BCD020B}" destId="{17C243D5-3C00-47F1-9CCE-C69F76746B83}" srcOrd="0" destOrd="0" presId="urn:microsoft.com/office/officeart/2005/8/layout/hierarchy4"/>
    <dgm:cxn modelId="{4BFB37B9-752A-4E37-BB88-D6109A4F0A27}" type="presOf" srcId="{62EF40BB-9764-4F4F-849E-EFDFFE563549}" destId="{586610C5-E698-4026-92A4-E2BF25147624}" srcOrd="0" destOrd="0" presId="urn:microsoft.com/office/officeart/2005/8/layout/hierarchy4"/>
    <dgm:cxn modelId="{3215C1A7-5917-4D3E-A20B-98BBA808B759}" type="presOf" srcId="{B7FBEEDF-AC38-45A1-BB9E-A2D3F29EFBD3}" destId="{49C008CB-0460-491D-8A6A-6BC020837CD4}" srcOrd="0" destOrd="0" presId="urn:microsoft.com/office/officeart/2005/8/layout/hierarchy4"/>
    <dgm:cxn modelId="{37EBA0BF-0CB0-4F03-A503-765CA5CE9472}" srcId="{C3E538C2-FD03-4F06-A5A6-472049FC3AB0}" destId="{4F863B9E-FC50-459D-9A79-F69D0590A759}" srcOrd="0" destOrd="0" parTransId="{C6F75233-F60E-494C-BFED-C79FFE9E85BC}" sibTransId="{93D0742C-F4D5-4C30-8160-3C3B5FF74BA3}"/>
    <dgm:cxn modelId="{E6508C83-4471-4DD5-A51C-7B204A27B76B}" srcId="{28E61147-5CA6-4CD5-A300-A04AA75DE2E4}" destId="{C3E538C2-FD03-4F06-A5A6-472049FC3AB0}" srcOrd="0" destOrd="0" parTransId="{BC3E5E56-4406-486D-8CB3-E1643BFE8F33}" sibTransId="{1EE4D2A8-EE7E-438E-80E8-DE7C3D683952}"/>
    <dgm:cxn modelId="{A6882024-583C-4592-9C16-3E6CEF2D45A4}" srcId="{D72D284E-FF8F-4E77-9519-EBA25B01A740}" destId="{2B8F7A5B-5F42-41BB-BFCB-76613B6C0770}" srcOrd="1" destOrd="0" parTransId="{A4C23A95-13ED-4E87-AB03-BF69FEA1CE26}" sibTransId="{3EAC1616-4695-4777-A6D8-132E2178708B}"/>
    <dgm:cxn modelId="{A7A9CBE4-1DB9-4A88-AA18-194A09D12DB6}" type="presOf" srcId="{F1C496EF-F1DD-4360-B671-A3F6B6A93673}" destId="{FD561457-35EE-4393-A943-916A54618F7F}" srcOrd="0" destOrd="0" presId="urn:microsoft.com/office/officeart/2005/8/layout/hierarchy4"/>
    <dgm:cxn modelId="{80839BF9-313C-49C0-9D65-7DFDB9223795}" type="presOf" srcId="{2B8F7A5B-5F42-41BB-BFCB-76613B6C0770}" destId="{D33BF5F6-1B82-4692-B69A-06CA2F4EE3A9}" srcOrd="0" destOrd="0" presId="urn:microsoft.com/office/officeart/2005/8/layout/hierarchy4"/>
    <dgm:cxn modelId="{EBC0C0D6-4BB1-4573-9112-94C462B92F4F}" type="presOf" srcId="{E2DAAC0D-82DD-417D-A8E7-0EFD2D8F6F0B}" destId="{98DFA6DD-01C8-46D0-AC04-637D2C9ACCF5}" srcOrd="0" destOrd="0" presId="urn:microsoft.com/office/officeart/2005/8/layout/hierarchy4"/>
    <dgm:cxn modelId="{9BAEFFA7-CAC7-448C-B130-893D38E37797}" type="presOf" srcId="{D72D284E-FF8F-4E77-9519-EBA25B01A740}" destId="{9875FB48-5DA6-4385-9D83-FC65CA20B0E5}" srcOrd="0" destOrd="0" presId="urn:microsoft.com/office/officeart/2005/8/layout/hierarchy4"/>
    <dgm:cxn modelId="{CE656F33-096E-4A8A-AE87-9DB4194CD854}" type="presOf" srcId="{28E61147-5CA6-4CD5-A300-A04AA75DE2E4}" destId="{A675300E-A4A5-4B25-9867-527F419F820F}" srcOrd="0" destOrd="0" presId="urn:microsoft.com/office/officeart/2005/8/layout/hierarchy4"/>
    <dgm:cxn modelId="{A9CF8AFF-4149-4CE4-B9C4-8536E52D2673}" type="presOf" srcId="{EE71B958-9323-4513-8AD6-247AE36C04C5}" destId="{612280BD-C04A-4E1A-BA7D-8D0EC0F9A95C}" srcOrd="0" destOrd="0" presId="urn:microsoft.com/office/officeart/2005/8/layout/hierarchy4"/>
    <dgm:cxn modelId="{FCF3795C-1D75-4D47-91CA-EE1494EB6B58}" srcId="{C3E538C2-FD03-4F06-A5A6-472049FC3AB0}" destId="{3B35A14B-98C4-47E2-AEC8-F96258C9C24F}" srcOrd="2" destOrd="0" parTransId="{E48A84FC-D800-4F1B-8084-38704C13A6CD}" sibTransId="{7F3E6C22-6600-478B-AB92-F04DD2A8543D}"/>
    <dgm:cxn modelId="{3AFC20B7-9665-4D37-8777-0BC39CB7098E}" srcId="{8B7BAFA6-C00B-4E8A-B94A-947DDFEAC3E8}" destId="{28E61147-5CA6-4CD5-A300-A04AA75DE2E4}" srcOrd="1" destOrd="0" parTransId="{CBC644C3-AFC6-4EF5-A9BD-29594612D7AA}" sibTransId="{5ACBB86C-FB82-49D3-8413-2FB2CED331F1}"/>
    <dgm:cxn modelId="{CBEB4FA7-FA17-4511-AC3C-14D1B0E69123}" srcId="{C3E538C2-FD03-4F06-A5A6-472049FC3AB0}" destId="{EE71B958-9323-4513-8AD6-247AE36C04C5}" srcOrd="1" destOrd="0" parTransId="{EA909CEF-051D-495E-968B-EDB23CD7F0F5}" sibTransId="{0DBE2C24-F32E-4B19-B3A6-92AD3DE4CC2A}"/>
    <dgm:cxn modelId="{0287152E-2905-4211-AD14-AF721667279D}" srcId="{B7FBEEDF-AC38-45A1-BB9E-A2D3F29EFBD3}" destId="{727984A7-A63D-40B2-9EBC-0724FFA4E31B}" srcOrd="0" destOrd="0" parTransId="{8FE817FD-EDDD-4A29-A8DD-733FB89D8785}" sibTransId="{19843FB2-95C8-467F-8377-731B34CDA7DC}"/>
    <dgm:cxn modelId="{F9FFF9FE-F5FF-4178-B14C-5E88D8C041CB}" type="presOf" srcId="{3B35A14B-98C4-47E2-AEC8-F96258C9C24F}" destId="{886C9C4E-A763-4FA4-BD48-2F8706DB61C1}" srcOrd="0" destOrd="0" presId="urn:microsoft.com/office/officeart/2005/8/layout/hierarchy4"/>
    <dgm:cxn modelId="{4C1361A8-4E36-412B-86B8-9D0CBD0EEBA0}" type="presOf" srcId="{727984A7-A63D-40B2-9EBC-0724FFA4E31B}" destId="{F95D7F57-D683-4FA2-9C28-9D056A9B5DE5}" srcOrd="0" destOrd="0" presId="urn:microsoft.com/office/officeart/2005/8/layout/hierarchy4"/>
    <dgm:cxn modelId="{C6A6F00D-E299-42C4-B809-5610CAA78302}" type="presOf" srcId="{20381E7A-2549-42F2-B816-5617584E90F3}" destId="{217B2500-175D-4F62-B4AE-5BD00200817E}" srcOrd="0" destOrd="0" presId="urn:microsoft.com/office/officeart/2005/8/layout/hierarchy4"/>
    <dgm:cxn modelId="{03D275BD-AD1C-4254-8258-411E0AD65FEB}" type="presOf" srcId="{458929C4-5196-41D7-ACD5-48416A0FF980}" destId="{C7E56EE1-A284-4B35-A6DD-21B92C09176B}" srcOrd="0" destOrd="0" presId="urn:microsoft.com/office/officeart/2005/8/layout/hierarchy4"/>
    <dgm:cxn modelId="{6AD287E2-083C-4F28-8A93-E1B6DEC7C07D}" type="presOf" srcId="{4F863B9E-FC50-459D-9A79-F69D0590A759}" destId="{428E9C8F-F09F-4E05-BE6E-E998E0480465}" srcOrd="0" destOrd="0" presId="urn:microsoft.com/office/officeart/2005/8/layout/hierarchy4"/>
    <dgm:cxn modelId="{9E330B4F-E351-4357-9AB9-22D968D59B30}" srcId="{28E61147-5CA6-4CD5-A300-A04AA75DE2E4}" destId="{D72D284E-FF8F-4E77-9519-EBA25B01A740}" srcOrd="1" destOrd="0" parTransId="{1A7E5796-08AF-42DD-A488-775F3133972B}" sibTransId="{92E3A752-4B15-4FA8-97AC-500708793DED}"/>
    <dgm:cxn modelId="{E7D9549D-8893-4F1E-8EF0-8F640728EAFB}" srcId="{D72D284E-FF8F-4E77-9519-EBA25B01A740}" destId="{9CDB0708-94E4-4599-A7E1-0D5B9BCD020B}" srcOrd="0" destOrd="0" parTransId="{01F91CC3-2C7B-46E1-8DF0-232A717B5DD4}" sibTransId="{6D3DAD75-E97C-4BFD-BFD9-FB88F1B7AF89}"/>
    <dgm:cxn modelId="{7532CB08-C04F-4F53-8697-359648BFA207}" srcId="{E2DAAC0D-82DD-417D-A8E7-0EFD2D8F6F0B}" destId="{20381E7A-2549-42F2-B816-5617584E90F3}" srcOrd="0" destOrd="0" parTransId="{FA786BEB-A104-4B36-AC0B-8803F4676B6E}" sibTransId="{4DFF2D49-05B0-44DD-B00C-DDD631E7D416}"/>
    <dgm:cxn modelId="{EE4A3A2C-2233-4B1C-8C76-022D8B309717}" srcId="{3B35A14B-98C4-47E2-AEC8-F96258C9C24F}" destId="{F1C496EF-F1DD-4360-B671-A3F6B6A93673}" srcOrd="1" destOrd="0" parTransId="{E14B31DE-9143-4A97-90CA-4142916C2BB3}" sibTransId="{45249435-DAF3-445C-88B8-64C4108F0753}"/>
    <dgm:cxn modelId="{2AC82B60-6A25-49B4-9F8B-0E3EB5D48576}" srcId="{62EF40BB-9764-4F4F-849E-EFDFFE563549}" destId="{14AECBDF-B9E6-486B-A95A-EE864A88DCF0}" srcOrd="0" destOrd="0" parTransId="{166B3333-9146-4DC6-B004-426120FDFA54}" sibTransId="{FB55A239-DABB-4162-85EE-F31A07042897}"/>
    <dgm:cxn modelId="{6BE765E7-F744-471C-AF62-395302AC0196}" type="presOf" srcId="{0D5C4EBA-937C-4BF3-A1D8-78C102A72704}" destId="{02A9BF80-C899-407D-A27A-013A657D1CB8}" srcOrd="0" destOrd="0" presId="urn:microsoft.com/office/officeart/2005/8/layout/hierarchy4"/>
    <dgm:cxn modelId="{F74CF994-07DE-4FA5-8480-588A9B155A3C}" srcId="{8B7BAFA6-C00B-4E8A-B94A-947DDFEAC3E8}" destId="{72C365FC-BF0A-4064-B131-24ABD1392F05}" srcOrd="0" destOrd="0" parTransId="{DB2C3AE9-5465-4402-88AF-0098D6BD5BF3}" sibTransId="{6CDDF543-F79A-4A05-907B-B8375E7011B9}"/>
    <dgm:cxn modelId="{0E80F0F1-C720-4C27-B6D4-1E28CE196549}" type="presOf" srcId="{21DDEBC5-6A96-489F-9579-B6E52EEDFC50}" destId="{FC431965-401B-4337-92CC-D2DCBCB56704}" srcOrd="0" destOrd="0" presId="urn:microsoft.com/office/officeart/2005/8/layout/hierarchy4"/>
    <dgm:cxn modelId="{32030FFE-B8A0-4D91-9F96-45A33847F3CC}" type="presOf" srcId="{8B7BAFA6-C00B-4E8A-B94A-947DDFEAC3E8}" destId="{D06F0EAA-CD35-44AE-9F60-47759CC852DF}" srcOrd="0" destOrd="0" presId="urn:microsoft.com/office/officeart/2005/8/layout/hierarchy4"/>
    <dgm:cxn modelId="{B25C6601-363C-4F52-8621-19317318EE5D}" srcId="{3B35A14B-98C4-47E2-AEC8-F96258C9C24F}" destId="{E2DAAC0D-82DD-417D-A8E7-0EFD2D8F6F0B}" srcOrd="0" destOrd="0" parTransId="{245F151D-FCBD-486F-BE8B-CF41C10BA84C}" sibTransId="{661755A3-B432-49BF-B2BB-AB0C8C00B3AF}"/>
    <dgm:cxn modelId="{2CDB2AD7-3809-449F-9D28-079F0278DCE0}" srcId="{EE71B958-9323-4513-8AD6-247AE36C04C5}" destId="{E3E9F211-12D2-4F8A-A385-3777F62E7028}" srcOrd="1" destOrd="0" parTransId="{5FE703B1-24F8-460C-A824-AC5613F5F681}" sibTransId="{7052A2A6-F1FC-467A-BA81-6BFFEA9A80EC}"/>
    <dgm:cxn modelId="{7A0DCAD6-F88C-4E4B-A381-E28E301F9ECA}" srcId="{0D5C4EBA-937C-4BF3-A1D8-78C102A72704}" destId="{94C0051C-5E39-4542-B673-7F8854CD9A5D}" srcOrd="0" destOrd="0" parTransId="{1560D5CA-35A1-40B0-8F50-6EAD0ABCEC1E}" sibTransId="{7EBBB56B-59DD-4D42-871F-A17BCAD705E7}"/>
    <dgm:cxn modelId="{58EFE4F8-36E6-4294-885A-69B6749961E3}" type="presOf" srcId="{C3E538C2-FD03-4F06-A5A6-472049FC3AB0}" destId="{AC09FFDC-0E8E-4B18-BE4F-01A20F41B9A1}" srcOrd="0" destOrd="0" presId="urn:microsoft.com/office/officeart/2005/8/layout/hierarchy4"/>
    <dgm:cxn modelId="{AB6A652E-822A-4FE0-9035-79C0E33E3B3C}" type="presOf" srcId="{94C0051C-5E39-4542-B673-7F8854CD9A5D}" destId="{63C162C0-BC61-4730-BF30-4991517C7B8B}" srcOrd="0" destOrd="0" presId="urn:microsoft.com/office/officeart/2005/8/layout/hierarchy4"/>
    <dgm:cxn modelId="{77A1F4E4-1ED3-4693-8BAA-828C7F229BF6}" srcId="{4F863B9E-FC50-459D-9A79-F69D0590A759}" destId="{C1DB7AE0-DD0F-42BF-8669-6DDE33D18B15}" srcOrd="0" destOrd="0" parTransId="{25F72FDF-7824-469F-94B3-15033D29B52D}" sibTransId="{E4F0CED7-257E-4A23-9E7F-DEF9F36D3D56}"/>
    <dgm:cxn modelId="{BC5FDC16-EEEF-49B0-A0BE-8038A4962822}" srcId="{14AECBDF-B9E6-486B-A95A-EE864A88DCF0}" destId="{458929C4-5196-41D7-ACD5-48416A0FF980}" srcOrd="1" destOrd="0" parTransId="{F6C47130-5A31-437F-96BF-DD404904AF2C}" sibTransId="{C27123D3-8143-4BC8-9E57-F45926767213}"/>
    <dgm:cxn modelId="{12C31D0D-5B33-4402-BDB4-5515F6D0838B}" srcId="{14AECBDF-B9E6-486B-A95A-EE864A88DCF0}" destId="{8B7BAFA6-C00B-4E8A-B94A-947DDFEAC3E8}" srcOrd="0" destOrd="0" parTransId="{FCFC8D1F-C93C-4F17-82C8-411AFC82E2C8}" sibTransId="{EED1AC25-4426-4745-B1C4-8DFACCD63F68}"/>
    <dgm:cxn modelId="{F48AAAE3-CF7B-4242-B214-02ACD768EDF6}" srcId="{4F863B9E-FC50-459D-9A79-F69D0590A759}" destId="{0D5C4EBA-937C-4BF3-A1D8-78C102A72704}" srcOrd="1" destOrd="0" parTransId="{5BF0E56D-49CC-4307-A48D-CD79EFEB0E6C}" sibTransId="{4ADCCBCE-87B3-44C5-8751-49A5AABA853C}"/>
    <dgm:cxn modelId="{451C9CA5-6486-4549-A71D-3BD0ACA4984D}" type="presOf" srcId="{14AECBDF-B9E6-486B-A95A-EE864A88DCF0}" destId="{6FEC31FB-B344-46E5-BC69-0812FFB5705E}" srcOrd="0" destOrd="0" presId="urn:microsoft.com/office/officeart/2005/8/layout/hierarchy4"/>
    <dgm:cxn modelId="{350F18CB-F1E0-45A3-A04C-44FF3C33D06F}" type="presOf" srcId="{C1DB7AE0-DD0F-42BF-8669-6DDE33D18B15}" destId="{778BEB2A-2DCB-4F59-99BD-8B728E05B4AA}" srcOrd="0" destOrd="0" presId="urn:microsoft.com/office/officeart/2005/8/layout/hierarchy4"/>
    <dgm:cxn modelId="{B1BE0A50-CD67-43BD-B7BF-F91DBD19854F}" type="presParOf" srcId="{586610C5-E698-4026-92A4-E2BF25147624}" destId="{04ACB52A-9B5F-468C-80E7-445F1553C430}" srcOrd="0" destOrd="0" presId="urn:microsoft.com/office/officeart/2005/8/layout/hierarchy4"/>
    <dgm:cxn modelId="{70D94E8E-DDA3-4332-BD01-4F56B96E82E6}" type="presParOf" srcId="{04ACB52A-9B5F-468C-80E7-445F1553C430}" destId="{6FEC31FB-B344-46E5-BC69-0812FFB5705E}" srcOrd="0" destOrd="0" presId="urn:microsoft.com/office/officeart/2005/8/layout/hierarchy4"/>
    <dgm:cxn modelId="{D031D941-DD88-491E-96E5-433C459534EB}" type="presParOf" srcId="{04ACB52A-9B5F-468C-80E7-445F1553C430}" destId="{5349711E-2110-4505-89FC-61CBD58BF075}" srcOrd="1" destOrd="0" presId="urn:microsoft.com/office/officeart/2005/8/layout/hierarchy4"/>
    <dgm:cxn modelId="{D8C21EAE-F589-4297-8B0D-B74F82B696B8}" type="presParOf" srcId="{04ACB52A-9B5F-468C-80E7-445F1553C430}" destId="{E143461C-9FE3-43D4-B587-840BD34EF754}" srcOrd="2" destOrd="0" presId="urn:microsoft.com/office/officeart/2005/8/layout/hierarchy4"/>
    <dgm:cxn modelId="{501DCD56-A281-4EC8-9475-06A51AA13E76}" type="presParOf" srcId="{E143461C-9FE3-43D4-B587-840BD34EF754}" destId="{6D150D11-CA09-4A87-BD61-B875A6486E31}" srcOrd="0" destOrd="0" presId="urn:microsoft.com/office/officeart/2005/8/layout/hierarchy4"/>
    <dgm:cxn modelId="{1190EB50-EF68-446B-9861-678393555EA6}" type="presParOf" srcId="{6D150D11-CA09-4A87-BD61-B875A6486E31}" destId="{D06F0EAA-CD35-44AE-9F60-47759CC852DF}" srcOrd="0" destOrd="0" presId="urn:microsoft.com/office/officeart/2005/8/layout/hierarchy4"/>
    <dgm:cxn modelId="{E1C8A2CB-CAFE-40DF-9354-A4BF6CF92226}" type="presParOf" srcId="{6D150D11-CA09-4A87-BD61-B875A6486E31}" destId="{8E553F44-D0AC-4692-B561-9A073C8B9871}" srcOrd="1" destOrd="0" presId="urn:microsoft.com/office/officeart/2005/8/layout/hierarchy4"/>
    <dgm:cxn modelId="{CB73FB21-3074-4743-B8E5-58B6BDCF7A56}" type="presParOf" srcId="{6D150D11-CA09-4A87-BD61-B875A6486E31}" destId="{729845E3-3DCC-449E-ADAB-F0A11D307392}" srcOrd="2" destOrd="0" presId="urn:microsoft.com/office/officeart/2005/8/layout/hierarchy4"/>
    <dgm:cxn modelId="{B058494E-CAC0-4317-822B-94C4915192D0}" type="presParOf" srcId="{729845E3-3DCC-449E-ADAB-F0A11D307392}" destId="{80A0F727-86DD-4A24-B0D8-8091E3DA1913}" srcOrd="0" destOrd="0" presId="urn:microsoft.com/office/officeart/2005/8/layout/hierarchy4"/>
    <dgm:cxn modelId="{18EF31D4-B7E9-431D-9AA5-69D227796814}" type="presParOf" srcId="{80A0F727-86DD-4A24-B0D8-8091E3DA1913}" destId="{A2C9604C-B26C-436C-B5C6-5237E5428CBB}" srcOrd="0" destOrd="0" presId="urn:microsoft.com/office/officeart/2005/8/layout/hierarchy4"/>
    <dgm:cxn modelId="{F68BA8B1-B3D7-4C27-A336-B993C12F2E80}" type="presParOf" srcId="{80A0F727-86DD-4A24-B0D8-8091E3DA1913}" destId="{13169B89-8F4B-45D4-85C1-FA602D1C9C40}" srcOrd="1" destOrd="0" presId="urn:microsoft.com/office/officeart/2005/8/layout/hierarchy4"/>
    <dgm:cxn modelId="{94937E23-20F1-4F62-A6B7-BA6922FCC547}" type="presParOf" srcId="{729845E3-3DCC-449E-ADAB-F0A11D307392}" destId="{A0C5AD52-A4E7-4FE3-9089-75DC6232455B}" srcOrd="1" destOrd="0" presId="urn:microsoft.com/office/officeart/2005/8/layout/hierarchy4"/>
    <dgm:cxn modelId="{5A0DBBC6-6970-4D1B-931E-860833FA484F}" type="presParOf" srcId="{729845E3-3DCC-449E-ADAB-F0A11D307392}" destId="{D0873B7E-9EF2-43DD-9BA9-D111D517350F}" srcOrd="2" destOrd="0" presId="urn:microsoft.com/office/officeart/2005/8/layout/hierarchy4"/>
    <dgm:cxn modelId="{F7D71C8F-B782-4593-84F4-85511DE4420A}" type="presParOf" srcId="{D0873B7E-9EF2-43DD-9BA9-D111D517350F}" destId="{A675300E-A4A5-4B25-9867-527F419F820F}" srcOrd="0" destOrd="0" presId="urn:microsoft.com/office/officeart/2005/8/layout/hierarchy4"/>
    <dgm:cxn modelId="{5ACC51F6-34BD-45F8-88AB-5CC9CD5D6CA5}" type="presParOf" srcId="{D0873B7E-9EF2-43DD-9BA9-D111D517350F}" destId="{520D1FF5-93E2-433E-9BFE-1845796D8780}" srcOrd="1" destOrd="0" presId="urn:microsoft.com/office/officeart/2005/8/layout/hierarchy4"/>
    <dgm:cxn modelId="{F48FA950-4480-4EC2-BBC4-EBE17A8B5AE2}" type="presParOf" srcId="{D0873B7E-9EF2-43DD-9BA9-D111D517350F}" destId="{A519467E-E407-486B-B7E6-51F36463682B}" srcOrd="2" destOrd="0" presId="urn:microsoft.com/office/officeart/2005/8/layout/hierarchy4"/>
    <dgm:cxn modelId="{8CEA52FE-36D5-4D43-ABEB-3C4B34977838}" type="presParOf" srcId="{A519467E-E407-486B-B7E6-51F36463682B}" destId="{C0995B90-6436-487D-8763-3081C30DC2CF}" srcOrd="0" destOrd="0" presId="urn:microsoft.com/office/officeart/2005/8/layout/hierarchy4"/>
    <dgm:cxn modelId="{97EE031D-D8DF-4333-8907-35F68DBF85F7}" type="presParOf" srcId="{C0995B90-6436-487D-8763-3081C30DC2CF}" destId="{AC09FFDC-0E8E-4B18-BE4F-01A20F41B9A1}" srcOrd="0" destOrd="0" presId="urn:microsoft.com/office/officeart/2005/8/layout/hierarchy4"/>
    <dgm:cxn modelId="{6FB8A35A-2F47-43F6-938D-83FE9CD3DB24}" type="presParOf" srcId="{C0995B90-6436-487D-8763-3081C30DC2CF}" destId="{15C5C7FD-D6F4-4405-9032-9AA46313BDF6}" srcOrd="1" destOrd="0" presId="urn:microsoft.com/office/officeart/2005/8/layout/hierarchy4"/>
    <dgm:cxn modelId="{29DA368A-BCC0-4409-9D88-C770D03492FA}" type="presParOf" srcId="{C0995B90-6436-487D-8763-3081C30DC2CF}" destId="{CDE9CDAB-0247-4B36-995D-E01BDED211E0}" srcOrd="2" destOrd="0" presId="urn:microsoft.com/office/officeart/2005/8/layout/hierarchy4"/>
    <dgm:cxn modelId="{C5456D45-E1C2-465C-A390-5769C82A61D5}" type="presParOf" srcId="{CDE9CDAB-0247-4B36-995D-E01BDED211E0}" destId="{FCD7F14E-BE24-47C3-BD37-7CEAC18B6CD8}" srcOrd="0" destOrd="0" presId="urn:microsoft.com/office/officeart/2005/8/layout/hierarchy4"/>
    <dgm:cxn modelId="{9D2B78E7-BB4B-4A7D-975F-23A9FC4553DB}" type="presParOf" srcId="{FCD7F14E-BE24-47C3-BD37-7CEAC18B6CD8}" destId="{428E9C8F-F09F-4E05-BE6E-E998E0480465}" srcOrd="0" destOrd="0" presId="urn:microsoft.com/office/officeart/2005/8/layout/hierarchy4"/>
    <dgm:cxn modelId="{6B7904D1-85DF-4F91-9D5E-E117C5DA1FF2}" type="presParOf" srcId="{FCD7F14E-BE24-47C3-BD37-7CEAC18B6CD8}" destId="{430E0ACE-7CBC-438A-8FDD-990D7E693F75}" srcOrd="1" destOrd="0" presId="urn:microsoft.com/office/officeart/2005/8/layout/hierarchy4"/>
    <dgm:cxn modelId="{3C59E805-AE3C-40CA-8937-E8D2BAABCAC3}" type="presParOf" srcId="{FCD7F14E-BE24-47C3-BD37-7CEAC18B6CD8}" destId="{1FEE2749-0FD2-4F67-99DB-05EE2DD3B732}" srcOrd="2" destOrd="0" presId="urn:microsoft.com/office/officeart/2005/8/layout/hierarchy4"/>
    <dgm:cxn modelId="{36088396-A1B3-43F7-AB17-A003651861B9}" type="presParOf" srcId="{1FEE2749-0FD2-4F67-99DB-05EE2DD3B732}" destId="{645CE14A-9984-4967-B262-1719F67804D9}" srcOrd="0" destOrd="0" presId="urn:microsoft.com/office/officeart/2005/8/layout/hierarchy4"/>
    <dgm:cxn modelId="{8E3DBE7B-555B-4ED1-ADFF-167556148BB0}" type="presParOf" srcId="{645CE14A-9984-4967-B262-1719F67804D9}" destId="{778BEB2A-2DCB-4F59-99BD-8B728E05B4AA}" srcOrd="0" destOrd="0" presId="urn:microsoft.com/office/officeart/2005/8/layout/hierarchy4"/>
    <dgm:cxn modelId="{1F0A40A6-BB0C-4A9A-BF1B-D9874E07CC1B}" type="presParOf" srcId="{645CE14A-9984-4967-B262-1719F67804D9}" destId="{0AC13D49-E00A-4DBA-9C97-9DDBE25DC013}" srcOrd="1" destOrd="0" presId="urn:microsoft.com/office/officeart/2005/8/layout/hierarchy4"/>
    <dgm:cxn modelId="{A8CF3B55-CE97-4405-B6AF-EE50982D6FC0}" type="presParOf" srcId="{1FEE2749-0FD2-4F67-99DB-05EE2DD3B732}" destId="{E7C0EAB8-7E63-4E7E-9F73-A05F6C4D9368}" srcOrd="1" destOrd="0" presId="urn:microsoft.com/office/officeart/2005/8/layout/hierarchy4"/>
    <dgm:cxn modelId="{436D0D9F-5B87-44FB-B187-9C8CEE371BE8}" type="presParOf" srcId="{1FEE2749-0FD2-4F67-99DB-05EE2DD3B732}" destId="{88F4736E-7CBA-4E81-8C53-89D8CD50DBAF}" srcOrd="2" destOrd="0" presId="urn:microsoft.com/office/officeart/2005/8/layout/hierarchy4"/>
    <dgm:cxn modelId="{986BE7EC-B3C8-4463-9B13-2B6A37B0A8F9}" type="presParOf" srcId="{88F4736E-7CBA-4E81-8C53-89D8CD50DBAF}" destId="{02A9BF80-C899-407D-A27A-013A657D1CB8}" srcOrd="0" destOrd="0" presId="urn:microsoft.com/office/officeart/2005/8/layout/hierarchy4"/>
    <dgm:cxn modelId="{5F6D2BE1-73CC-4406-A4AF-B0490F5FE3D4}" type="presParOf" srcId="{88F4736E-7CBA-4E81-8C53-89D8CD50DBAF}" destId="{0D5E9D41-C90F-4887-96D8-B7CA4D137D1C}" srcOrd="1" destOrd="0" presId="urn:microsoft.com/office/officeart/2005/8/layout/hierarchy4"/>
    <dgm:cxn modelId="{F6F2409B-487E-40AA-9F05-69F99C5ACBFF}" type="presParOf" srcId="{88F4736E-7CBA-4E81-8C53-89D8CD50DBAF}" destId="{C772D9E0-4F50-4357-8C81-38F6A3D66AD2}" srcOrd="2" destOrd="0" presId="urn:microsoft.com/office/officeart/2005/8/layout/hierarchy4"/>
    <dgm:cxn modelId="{9CE78982-7EAC-4A79-B2E6-0D1523E92071}" type="presParOf" srcId="{C772D9E0-4F50-4357-8C81-38F6A3D66AD2}" destId="{770647BE-EE81-46D8-A8E8-E0F13BD75A07}" srcOrd="0" destOrd="0" presId="urn:microsoft.com/office/officeart/2005/8/layout/hierarchy4"/>
    <dgm:cxn modelId="{40ACF25E-6751-4349-8292-0D4B0FA7A796}" type="presParOf" srcId="{770647BE-EE81-46D8-A8E8-E0F13BD75A07}" destId="{63C162C0-BC61-4730-BF30-4991517C7B8B}" srcOrd="0" destOrd="0" presId="urn:microsoft.com/office/officeart/2005/8/layout/hierarchy4"/>
    <dgm:cxn modelId="{00B17720-8587-45D7-ACA0-8575BC755AC1}" type="presParOf" srcId="{770647BE-EE81-46D8-A8E8-E0F13BD75A07}" destId="{C76DE64E-7638-4F9D-AE5B-F4119DF6563A}" srcOrd="1" destOrd="0" presId="urn:microsoft.com/office/officeart/2005/8/layout/hierarchy4"/>
    <dgm:cxn modelId="{02B4865E-088C-4230-9DC1-55FDE16A48A5}" type="presParOf" srcId="{CDE9CDAB-0247-4B36-995D-E01BDED211E0}" destId="{68495C00-8E1F-4557-B972-D5BB26CAA132}" srcOrd="1" destOrd="0" presId="urn:microsoft.com/office/officeart/2005/8/layout/hierarchy4"/>
    <dgm:cxn modelId="{29E9672F-F410-4F35-A605-20CAC7AF979C}" type="presParOf" srcId="{CDE9CDAB-0247-4B36-995D-E01BDED211E0}" destId="{2C766E17-AF0E-44C6-91CE-1E652E2239C0}" srcOrd="2" destOrd="0" presId="urn:microsoft.com/office/officeart/2005/8/layout/hierarchy4"/>
    <dgm:cxn modelId="{ED2795E5-1546-4026-8C8E-C8F84F713582}" type="presParOf" srcId="{2C766E17-AF0E-44C6-91CE-1E652E2239C0}" destId="{612280BD-C04A-4E1A-BA7D-8D0EC0F9A95C}" srcOrd="0" destOrd="0" presId="urn:microsoft.com/office/officeart/2005/8/layout/hierarchy4"/>
    <dgm:cxn modelId="{E064E339-5D3D-467F-BBAF-410C66C447A9}" type="presParOf" srcId="{2C766E17-AF0E-44C6-91CE-1E652E2239C0}" destId="{EB63588D-4612-4E13-82DF-59FB083CB5BA}" srcOrd="1" destOrd="0" presId="urn:microsoft.com/office/officeart/2005/8/layout/hierarchy4"/>
    <dgm:cxn modelId="{23A55B57-BE0E-409B-87C2-8EA16A9E97D7}" type="presParOf" srcId="{2C766E17-AF0E-44C6-91CE-1E652E2239C0}" destId="{A7997648-C74F-4029-9AAF-BDF5B22DADB7}" srcOrd="2" destOrd="0" presId="urn:microsoft.com/office/officeart/2005/8/layout/hierarchy4"/>
    <dgm:cxn modelId="{2D845E53-F315-4D25-8937-8B0BA227D77A}" type="presParOf" srcId="{A7997648-C74F-4029-9AAF-BDF5B22DADB7}" destId="{438A75B9-9589-4945-A4B1-A092AADA4735}" srcOrd="0" destOrd="0" presId="urn:microsoft.com/office/officeart/2005/8/layout/hierarchy4"/>
    <dgm:cxn modelId="{EF72B4DC-AA49-4AE7-987A-FAAB96143D33}" type="presParOf" srcId="{438A75B9-9589-4945-A4B1-A092AADA4735}" destId="{49C008CB-0460-491D-8A6A-6BC020837CD4}" srcOrd="0" destOrd="0" presId="urn:microsoft.com/office/officeart/2005/8/layout/hierarchy4"/>
    <dgm:cxn modelId="{7CF247DA-3B90-4D81-B69C-7A7B5505D6DE}" type="presParOf" srcId="{438A75B9-9589-4945-A4B1-A092AADA4735}" destId="{C85EB629-A3F1-4CF4-B88A-DC39CA19697A}" srcOrd="1" destOrd="0" presId="urn:microsoft.com/office/officeart/2005/8/layout/hierarchy4"/>
    <dgm:cxn modelId="{4017BF3D-94C3-4573-A724-4D7D2D8CF884}" type="presParOf" srcId="{438A75B9-9589-4945-A4B1-A092AADA4735}" destId="{484B492C-3318-43F4-9204-FABC2597B056}" srcOrd="2" destOrd="0" presId="urn:microsoft.com/office/officeart/2005/8/layout/hierarchy4"/>
    <dgm:cxn modelId="{8C36A410-09F6-4E73-9285-A54C3C55F0F9}" type="presParOf" srcId="{484B492C-3318-43F4-9204-FABC2597B056}" destId="{9A32C450-B4D0-44DC-9252-0CA62B1FFDFF}" srcOrd="0" destOrd="0" presId="urn:microsoft.com/office/officeart/2005/8/layout/hierarchy4"/>
    <dgm:cxn modelId="{3904A905-721B-4638-8B06-4E30146247E6}" type="presParOf" srcId="{9A32C450-B4D0-44DC-9252-0CA62B1FFDFF}" destId="{F95D7F57-D683-4FA2-9C28-9D056A9B5DE5}" srcOrd="0" destOrd="0" presId="urn:microsoft.com/office/officeart/2005/8/layout/hierarchy4"/>
    <dgm:cxn modelId="{6A84F679-B40B-4D1D-861B-4B1C43A1C342}" type="presParOf" srcId="{9A32C450-B4D0-44DC-9252-0CA62B1FFDFF}" destId="{CA97675B-AFAF-484B-9544-7DD67EFD3D94}" srcOrd="1" destOrd="0" presId="urn:microsoft.com/office/officeart/2005/8/layout/hierarchy4"/>
    <dgm:cxn modelId="{B03F1AF7-7C3E-4493-9965-7B08333FB5BD}" type="presParOf" srcId="{A7997648-C74F-4029-9AAF-BDF5B22DADB7}" destId="{B3A0B7A5-8010-429F-9F58-B3D0FB1AA6E7}" srcOrd="1" destOrd="0" presId="urn:microsoft.com/office/officeart/2005/8/layout/hierarchy4"/>
    <dgm:cxn modelId="{1A160027-3043-4B0C-92FC-E0411F6E9B38}" type="presParOf" srcId="{A7997648-C74F-4029-9AAF-BDF5B22DADB7}" destId="{31EAEE92-ED58-4008-80F6-705CC7863D3B}" srcOrd="2" destOrd="0" presId="urn:microsoft.com/office/officeart/2005/8/layout/hierarchy4"/>
    <dgm:cxn modelId="{ACD3C79C-CC40-41E5-B1CB-2DF661B93401}" type="presParOf" srcId="{31EAEE92-ED58-4008-80F6-705CC7863D3B}" destId="{474FF4F0-17FF-4147-BE8B-BC4E03136CE3}" srcOrd="0" destOrd="0" presId="urn:microsoft.com/office/officeart/2005/8/layout/hierarchy4"/>
    <dgm:cxn modelId="{13E61D16-C736-49CF-A9A1-D8A6962E6255}" type="presParOf" srcId="{31EAEE92-ED58-4008-80F6-705CC7863D3B}" destId="{42034163-5150-45D5-98EC-98598C924038}" srcOrd="1" destOrd="0" presId="urn:microsoft.com/office/officeart/2005/8/layout/hierarchy4"/>
    <dgm:cxn modelId="{E402ED5B-0B26-49C8-A766-562ACEC3C95B}" type="presParOf" srcId="{CDE9CDAB-0247-4B36-995D-E01BDED211E0}" destId="{76B856E1-8575-4C0D-BD70-8CE233AC7A9F}" srcOrd="3" destOrd="0" presId="urn:microsoft.com/office/officeart/2005/8/layout/hierarchy4"/>
    <dgm:cxn modelId="{3688382B-0ECC-4FAB-B5CC-24CE43CCAB64}" type="presParOf" srcId="{CDE9CDAB-0247-4B36-995D-E01BDED211E0}" destId="{902D3B24-630C-47E5-996B-B89DE0879BF2}" srcOrd="4" destOrd="0" presId="urn:microsoft.com/office/officeart/2005/8/layout/hierarchy4"/>
    <dgm:cxn modelId="{A70CA20E-A262-4EE3-8BB0-F960FFA2FCA0}" type="presParOf" srcId="{902D3B24-630C-47E5-996B-B89DE0879BF2}" destId="{886C9C4E-A763-4FA4-BD48-2F8706DB61C1}" srcOrd="0" destOrd="0" presId="urn:microsoft.com/office/officeart/2005/8/layout/hierarchy4"/>
    <dgm:cxn modelId="{67894B4D-3BF1-49FF-AC65-EEBA9749DB67}" type="presParOf" srcId="{902D3B24-630C-47E5-996B-B89DE0879BF2}" destId="{66E0A21A-4E5A-4F35-A055-64B916ADD03E}" srcOrd="1" destOrd="0" presId="urn:microsoft.com/office/officeart/2005/8/layout/hierarchy4"/>
    <dgm:cxn modelId="{4EA0B457-EBBD-4BFD-B7E5-8523BC24FE0E}" type="presParOf" srcId="{902D3B24-630C-47E5-996B-B89DE0879BF2}" destId="{14572CF1-337A-425B-9CF6-E58EF36F70CD}" srcOrd="2" destOrd="0" presId="urn:microsoft.com/office/officeart/2005/8/layout/hierarchy4"/>
    <dgm:cxn modelId="{0EFD055C-C424-49D6-A5D2-364133DF75EF}" type="presParOf" srcId="{14572CF1-337A-425B-9CF6-E58EF36F70CD}" destId="{5192AAF1-2272-427C-B4C3-609A5EDEBD83}" srcOrd="0" destOrd="0" presId="urn:microsoft.com/office/officeart/2005/8/layout/hierarchy4"/>
    <dgm:cxn modelId="{05ED6890-417A-413C-97A6-36C705D90ED8}" type="presParOf" srcId="{5192AAF1-2272-427C-B4C3-609A5EDEBD83}" destId="{98DFA6DD-01C8-46D0-AC04-637D2C9ACCF5}" srcOrd="0" destOrd="0" presId="urn:microsoft.com/office/officeart/2005/8/layout/hierarchy4"/>
    <dgm:cxn modelId="{0ED721B1-3187-4364-87A3-BACBAAF3AEAB}" type="presParOf" srcId="{5192AAF1-2272-427C-B4C3-609A5EDEBD83}" destId="{99197D8B-F0A2-4358-9E0D-23C4F3466A48}" srcOrd="1" destOrd="0" presId="urn:microsoft.com/office/officeart/2005/8/layout/hierarchy4"/>
    <dgm:cxn modelId="{40895C98-2F8C-4939-ABE7-7D9A70425735}" type="presParOf" srcId="{5192AAF1-2272-427C-B4C3-609A5EDEBD83}" destId="{2910E6E6-EC0A-460A-A234-7B8B8410AE33}" srcOrd="2" destOrd="0" presId="urn:microsoft.com/office/officeart/2005/8/layout/hierarchy4"/>
    <dgm:cxn modelId="{02E3A5F8-1E88-4162-9743-F91D7E3E9622}" type="presParOf" srcId="{2910E6E6-EC0A-460A-A234-7B8B8410AE33}" destId="{DBC166ED-58C2-4A5A-B835-97663ED9CF24}" srcOrd="0" destOrd="0" presId="urn:microsoft.com/office/officeart/2005/8/layout/hierarchy4"/>
    <dgm:cxn modelId="{49974BB4-7F5E-4CB7-A0D7-352550BB8E11}" type="presParOf" srcId="{DBC166ED-58C2-4A5A-B835-97663ED9CF24}" destId="{217B2500-175D-4F62-B4AE-5BD00200817E}" srcOrd="0" destOrd="0" presId="urn:microsoft.com/office/officeart/2005/8/layout/hierarchy4"/>
    <dgm:cxn modelId="{A2886F32-C612-469E-A8A6-D7B882CA937A}" type="presParOf" srcId="{DBC166ED-58C2-4A5A-B835-97663ED9CF24}" destId="{883281FD-8FF8-417C-B110-6F4850B96118}" srcOrd="1" destOrd="0" presId="urn:microsoft.com/office/officeart/2005/8/layout/hierarchy4"/>
    <dgm:cxn modelId="{0131D60A-EF96-43E0-8DFB-DA9C812C0471}" type="presParOf" srcId="{14572CF1-337A-425B-9CF6-E58EF36F70CD}" destId="{9321D181-A207-4D4E-8B87-12C40BAF7CDC}" srcOrd="1" destOrd="0" presId="urn:microsoft.com/office/officeart/2005/8/layout/hierarchy4"/>
    <dgm:cxn modelId="{7D06A22F-FCFB-4466-9EAE-B665AAE46BBF}" type="presParOf" srcId="{14572CF1-337A-425B-9CF6-E58EF36F70CD}" destId="{6A829079-BBD8-4BE4-A5F8-70154D89D6E1}" srcOrd="2" destOrd="0" presId="urn:microsoft.com/office/officeart/2005/8/layout/hierarchy4"/>
    <dgm:cxn modelId="{6B6A261A-DD39-48C4-8ECE-AA4B2440678A}" type="presParOf" srcId="{6A829079-BBD8-4BE4-A5F8-70154D89D6E1}" destId="{FD561457-35EE-4393-A943-916A54618F7F}" srcOrd="0" destOrd="0" presId="urn:microsoft.com/office/officeart/2005/8/layout/hierarchy4"/>
    <dgm:cxn modelId="{31704279-0C59-4D57-B884-85BC1914FBE5}" type="presParOf" srcId="{6A829079-BBD8-4BE4-A5F8-70154D89D6E1}" destId="{62B5B641-DD40-42B2-A142-18DA59D4092F}" srcOrd="1" destOrd="0" presId="urn:microsoft.com/office/officeart/2005/8/layout/hierarchy4"/>
    <dgm:cxn modelId="{E073C99D-24AA-46B3-B010-E46B6EDEF10D}" type="presParOf" srcId="{A519467E-E407-486B-B7E6-51F36463682B}" destId="{1DCB8E7C-8002-4757-9015-238A5159C448}" srcOrd="1" destOrd="0" presId="urn:microsoft.com/office/officeart/2005/8/layout/hierarchy4"/>
    <dgm:cxn modelId="{454854DE-4A87-4B0B-BF26-F1FE67A31158}" type="presParOf" srcId="{A519467E-E407-486B-B7E6-51F36463682B}" destId="{BC6180E0-6B4A-419A-A004-589DC78D5EC7}" srcOrd="2" destOrd="0" presId="urn:microsoft.com/office/officeart/2005/8/layout/hierarchy4"/>
    <dgm:cxn modelId="{8BD29846-9E60-4E80-8C07-84DC80928BB5}" type="presParOf" srcId="{BC6180E0-6B4A-419A-A004-589DC78D5EC7}" destId="{9875FB48-5DA6-4385-9D83-FC65CA20B0E5}" srcOrd="0" destOrd="0" presId="urn:microsoft.com/office/officeart/2005/8/layout/hierarchy4"/>
    <dgm:cxn modelId="{7962EE5A-B064-4AFA-826A-319DB17924CF}" type="presParOf" srcId="{BC6180E0-6B4A-419A-A004-589DC78D5EC7}" destId="{EA05618E-33DD-4FB9-B84F-2F12E08287EA}" srcOrd="1" destOrd="0" presId="urn:microsoft.com/office/officeart/2005/8/layout/hierarchy4"/>
    <dgm:cxn modelId="{445B1910-A251-4606-AC9A-D119DA6F3DBF}" type="presParOf" srcId="{BC6180E0-6B4A-419A-A004-589DC78D5EC7}" destId="{8DE25861-39AE-4D36-B8BE-849CE9FFB59F}" srcOrd="2" destOrd="0" presId="urn:microsoft.com/office/officeart/2005/8/layout/hierarchy4"/>
    <dgm:cxn modelId="{6710DE0D-D8F4-41F7-BC90-115D570A566E}" type="presParOf" srcId="{8DE25861-39AE-4D36-B8BE-849CE9FFB59F}" destId="{E2C03B54-9C6D-4B93-B2C3-89C4C5593E1E}" srcOrd="0" destOrd="0" presId="urn:microsoft.com/office/officeart/2005/8/layout/hierarchy4"/>
    <dgm:cxn modelId="{882E95AD-C804-4DE4-9C58-99BD4DFF6968}" type="presParOf" srcId="{E2C03B54-9C6D-4B93-B2C3-89C4C5593E1E}" destId="{17C243D5-3C00-47F1-9CCE-C69F76746B83}" srcOrd="0" destOrd="0" presId="urn:microsoft.com/office/officeart/2005/8/layout/hierarchy4"/>
    <dgm:cxn modelId="{1E0197CC-3D5D-4F72-BE2D-CBF301DEA41F}" type="presParOf" srcId="{E2C03B54-9C6D-4B93-B2C3-89C4C5593E1E}" destId="{1694CBF3-3A74-4CC3-AD1C-680C2BC71B32}" srcOrd="1" destOrd="0" presId="urn:microsoft.com/office/officeart/2005/8/layout/hierarchy4"/>
    <dgm:cxn modelId="{E0EBFEFE-6E67-49E1-85D8-B2930E9F5BAE}" type="presParOf" srcId="{8DE25861-39AE-4D36-B8BE-849CE9FFB59F}" destId="{551554EC-37E4-4207-AAB7-EA8CDC24C1D3}" srcOrd="1" destOrd="0" presId="urn:microsoft.com/office/officeart/2005/8/layout/hierarchy4"/>
    <dgm:cxn modelId="{A755D475-806D-40AA-9AEB-00A0215FA6F7}" type="presParOf" srcId="{8DE25861-39AE-4D36-B8BE-849CE9FFB59F}" destId="{60D182EE-CE90-408C-94A6-8B1338093930}" srcOrd="2" destOrd="0" presId="urn:microsoft.com/office/officeart/2005/8/layout/hierarchy4"/>
    <dgm:cxn modelId="{E01B3C03-8FE1-4605-A320-B11A1FF7E62E}" type="presParOf" srcId="{60D182EE-CE90-408C-94A6-8B1338093930}" destId="{D33BF5F6-1B82-4692-B69A-06CA2F4EE3A9}" srcOrd="0" destOrd="0" presId="urn:microsoft.com/office/officeart/2005/8/layout/hierarchy4"/>
    <dgm:cxn modelId="{184A12FB-D36E-4135-96E6-36EFD0B35574}" type="presParOf" srcId="{60D182EE-CE90-408C-94A6-8B1338093930}" destId="{DE17C46B-4626-43CB-9507-3F748996E1F6}" srcOrd="1" destOrd="0" presId="urn:microsoft.com/office/officeart/2005/8/layout/hierarchy4"/>
    <dgm:cxn modelId="{03EF91DB-A593-484C-9A81-C6C35EC37B88}" type="presParOf" srcId="{729845E3-3DCC-449E-ADAB-F0A11D307392}" destId="{795BFE76-6F31-40B6-B936-B0C05DAE3EE0}" srcOrd="3" destOrd="0" presId="urn:microsoft.com/office/officeart/2005/8/layout/hierarchy4"/>
    <dgm:cxn modelId="{A0013725-8FB7-4AE5-8DF0-0A9482D9B464}" type="presParOf" srcId="{729845E3-3DCC-449E-ADAB-F0A11D307392}" destId="{95CD8EE3-9BC4-424F-AD11-9B65CE023441}" srcOrd="4" destOrd="0" presId="urn:microsoft.com/office/officeart/2005/8/layout/hierarchy4"/>
    <dgm:cxn modelId="{1B24796C-233D-4F76-AE8A-5946F568D5E1}" type="presParOf" srcId="{95CD8EE3-9BC4-424F-AD11-9B65CE023441}" destId="{FC431965-401B-4337-92CC-D2DCBCB56704}" srcOrd="0" destOrd="0" presId="urn:microsoft.com/office/officeart/2005/8/layout/hierarchy4"/>
    <dgm:cxn modelId="{8A413091-27DC-48F9-A64B-A28E4FD3FC69}" type="presParOf" srcId="{95CD8EE3-9BC4-424F-AD11-9B65CE023441}" destId="{272391C9-4EBB-44B3-93C3-672E52CD20A0}" srcOrd="1" destOrd="0" presId="urn:microsoft.com/office/officeart/2005/8/layout/hierarchy4"/>
    <dgm:cxn modelId="{B21CE2DD-0B14-4520-BBB1-31A71685917D}" type="presParOf" srcId="{E143461C-9FE3-43D4-B587-840BD34EF754}" destId="{CC2213ED-0194-4BD0-A331-21EB23200C12}" srcOrd="1" destOrd="0" presId="urn:microsoft.com/office/officeart/2005/8/layout/hierarchy4"/>
    <dgm:cxn modelId="{01A85CA2-C1A1-4063-ACE9-E90ADF17E272}" type="presParOf" srcId="{E143461C-9FE3-43D4-B587-840BD34EF754}" destId="{5672D908-4E9A-4BEB-ADC7-43C9F251F5E2}" srcOrd="2" destOrd="0" presId="urn:microsoft.com/office/officeart/2005/8/layout/hierarchy4"/>
    <dgm:cxn modelId="{67587C0F-3D28-48CC-8C43-BB104B325EC8}" type="presParOf" srcId="{5672D908-4E9A-4BEB-ADC7-43C9F251F5E2}" destId="{C7E56EE1-A284-4B35-A6DD-21B92C09176B}" srcOrd="0" destOrd="0" presId="urn:microsoft.com/office/officeart/2005/8/layout/hierarchy4"/>
    <dgm:cxn modelId="{D77DC6C7-CE5D-42BA-BF6A-A82DF291F781}"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EF40BB-9764-4F4F-849E-EFDFFE563549}"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GB"/>
        </a:p>
      </dgm:t>
    </dgm:pt>
    <dgm:pt modelId="{8B7BAFA6-C00B-4E8A-B94A-947DDFEAC3E8}">
      <dgm:prSet phldrT="[Tex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Root Cause Fixed: </a:t>
          </a:r>
        </a:p>
        <a:p>
          <a:r>
            <a:rPr lang="en-GB" sz="1100" b="1" dirty="0">
              <a:latin typeface="Calibri" panose="020F0502020204030204" pitchFamily="34" charset="0"/>
              <a:cs typeface="Calibri" panose="020F0502020204030204" pitchFamily="34" charset="0"/>
            </a:rPr>
            <a:t>176 </a:t>
          </a:r>
          <a:r>
            <a:rPr lang="en-GB" sz="1100" b="0" dirty="0">
              <a:latin typeface="Calibri" panose="020F0502020204030204" pitchFamily="34" charset="0"/>
              <a:cs typeface="Calibri" panose="020F0502020204030204" pitchFamily="34" charset="0"/>
            </a:rPr>
            <a:t>(0)</a:t>
          </a:r>
        </a:p>
      </dgm:t>
    </dgm:pt>
    <dgm:pt modelId="{FCFC8D1F-C93C-4F17-82C8-411AFC82E2C8}" type="parTrans" cxnId="{12C31D0D-5B33-4402-BDB4-5515F6D0838B}">
      <dgm:prSet/>
      <dgm:spPr/>
      <dgm:t>
        <a:bodyPr/>
        <a:lstStyle/>
        <a:p>
          <a:endParaRPr lang="en-GB"/>
        </a:p>
      </dgm:t>
    </dgm:pt>
    <dgm:pt modelId="{EED1AC25-4426-4745-B1C4-8DFACCD63F68}" type="sibTrans" cxnId="{12C31D0D-5B33-4402-BDB4-5515F6D0838B}">
      <dgm:prSet/>
      <dgm:spPr/>
      <dgm:t>
        <a:bodyPr/>
        <a:lstStyle/>
        <a:p>
          <a:endParaRPr lang="en-GB"/>
        </a:p>
      </dgm:t>
    </dgm:pt>
    <dgm:pt modelId="{28E61147-5CA6-4CD5-A300-A04AA75DE2E4}">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CA Needed: </a:t>
          </a:r>
        </a:p>
        <a:p>
          <a:r>
            <a:rPr lang="en-GB" sz="1100" b="1" dirty="0" smtClean="0">
              <a:latin typeface="Calibri" panose="020F0502020204030204" pitchFamily="34" charset="0"/>
              <a:cs typeface="Calibri" panose="020F0502020204030204" pitchFamily="34" charset="0"/>
            </a:rPr>
            <a:t>75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CBC644C3-AFC6-4EF5-A9BD-29594612D7AA}" type="parTrans" cxnId="{3AFC20B7-9665-4D37-8777-0BC39CB7098E}">
      <dgm:prSet/>
      <dgm:spPr/>
      <dgm:t>
        <a:bodyPr/>
        <a:lstStyle/>
        <a:p>
          <a:endParaRPr lang="en-GB"/>
        </a:p>
      </dgm:t>
    </dgm:pt>
    <dgm:pt modelId="{5ACBB86C-FB82-49D3-8413-2FB2CED331F1}" type="sibTrans" cxnId="{3AFC20B7-9665-4D37-8777-0BC39CB7098E}">
      <dgm:prSet/>
      <dgm:spPr/>
      <dgm:t>
        <a:bodyPr/>
        <a:lstStyle/>
        <a:p>
          <a:endParaRPr lang="en-GB"/>
        </a:p>
      </dgm:t>
    </dgm:pt>
    <dgm:pt modelId="{C3E538C2-FD03-4F06-A5A6-472049FC3AB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New/Valid Contact Submitted:</a:t>
          </a:r>
        </a:p>
        <a:p>
          <a:r>
            <a:rPr lang="en-GB" sz="1100" b="1" dirty="0" smtClean="0">
              <a:latin typeface="Calibri" panose="020F0502020204030204" pitchFamily="34" charset="0"/>
              <a:cs typeface="Calibri" panose="020F0502020204030204" pitchFamily="34" charset="0"/>
            </a:rPr>
            <a:t>64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BC3E5E56-4406-486D-8CB3-E1643BFE8F33}" type="parTrans" cxnId="{E6508C83-4471-4DD5-A51C-7B204A27B76B}">
      <dgm:prSet/>
      <dgm:spPr/>
      <dgm:t>
        <a:bodyPr/>
        <a:lstStyle/>
        <a:p>
          <a:endParaRPr lang="en-GB"/>
        </a:p>
      </dgm:t>
    </dgm:pt>
    <dgm:pt modelId="{1EE4D2A8-EE7E-438E-80E8-DE7C3D683952}" type="sibTrans" cxnId="{E6508C83-4471-4DD5-A51C-7B204A27B76B}">
      <dgm:prSet/>
      <dgm:spPr/>
      <dgm:t>
        <a:bodyPr/>
        <a:lstStyle/>
        <a:p>
          <a:endParaRPr lang="en-GB"/>
        </a:p>
      </dgm:t>
    </dgm:pt>
    <dgm:pt modelId="{D72D284E-FF8F-4E77-9519-EBA25B01A740}">
      <dgm:prSet phldrT="[Text]" custT="1"/>
      <dgm:spPr>
        <a:solidFill>
          <a:schemeClr val="accent4"/>
        </a:solidFill>
      </dgm:spPr>
      <dgm:t>
        <a:bodyPr/>
        <a:lstStyle/>
        <a:p>
          <a:r>
            <a:rPr lang="en-GB" sz="1100" b="1" dirty="0">
              <a:latin typeface="Calibri" panose="020F0502020204030204" pitchFamily="34" charset="0"/>
              <a:cs typeface="Calibri" panose="020F0502020204030204" pitchFamily="34" charset="0"/>
            </a:rPr>
            <a:t>Notification of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Needed:</a:t>
          </a:r>
        </a:p>
        <a:p>
          <a:r>
            <a:rPr lang="en-GB" sz="1100" b="1" dirty="0" smtClean="0">
              <a:latin typeface="Calibri" panose="020F0502020204030204" pitchFamily="34" charset="0"/>
              <a:cs typeface="Calibri" panose="020F0502020204030204" pitchFamily="34" charset="0"/>
            </a:rPr>
            <a:t>11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1A7E5796-08AF-42DD-A488-775F3133972B}" type="parTrans" cxnId="{9E330B4F-E351-4357-9AB9-22D968D59B30}">
      <dgm:prSet/>
      <dgm:spPr/>
      <dgm:t>
        <a:bodyPr/>
        <a:lstStyle/>
        <a:p>
          <a:endParaRPr lang="en-GB"/>
        </a:p>
      </dgm:t>
    </dgm:pt>
    <dgm:pt modelId="{92E3A752-4B15-4FA8-97AC-500708793DED}" type="sibTrans" cxnId="{9E330B4F-E351-4357-9AB9-22D968D59B30}">
      <dgm:prSet/>
      <dgm:spPr/>
      <dgm:t>
        <a:bodyPr/>
        <a:lstStyle/>
        <a:p>
          <a:endParaRPr lang="en-GB"/>
        </a:p>
      </dgm:t>
    </dgm:pt>
    <dgm:pt modelId="{21DDEBC5-6A96-489F-9579-B6E52EEDFC50}">
      <dgm:prSet phldrT="[Text]" custT="1"/>
      <dgm:spPr>
        <a:solidFill>
          <a:schemeClr val="accent3"/>
        </a:solidFill>
      </dgm:spPr>
      <dgm:t>
        <a:bodyPr/>
        <a:lstStyle/>
        <a:p>
          <a:r>
            <a:rPr lang="en-GB" sz="1100" b="1" dirty="0">
              <a:latin typeface="Calibri" panose="020F0502020204030204" pitchFamily="34" charset="0"/>
              <a:cs typeface="Calibri" panose="020F0502020204030204" pitchFamily="34" charset="0"/>
            </a:rPr>
            <a:t>CA Decision Pending: </a:t>
          </a:r>
        </a:p>
        <a:p>
          <a:r>
            <a:rPr lang="en-GB" sz="1100" b="1" dirty="0" smtClean="0">
              <a:latin typeface="Calibri" panose="020F0502020204030204" pitchFamily="34" charset="0"/>
              <a:cs typeface="Calibri" panose="020F0502020204030204" pitchFamily="34" charset="0"/>
            </a:rPr>
            <a:t>3 </a:t>
          </a:r>
          <a:r>
            <a:rPr lang="en-GB" sz="1100" b="0" dirty="0" smtClean="0">
              <a:latin typeface="Calibri" panose="020F0502020204030204" pitchFamily="34" charset="0"/>
              <a:cs typeface="Calibri" panose="020F0502020204030204" pitchFamily="34" charset="0"/>
            </a:rPr>
            <a:t>(-1)</a:t>
          </a:r>
          <a:endParaRPr lang="en-GB" sz="1100" b="0" dirty="0">
            <a:latin typeface="Calibri" panose="020F0502020204030204" pitchFamily="34" charset="0"/>
            <a:cs typeface="Calibri" panose="020F0502020204030204" pitchFamily="34" charset="0"/>
          </a:endParaRPr>
        </a:p>
      </dgm:t>
    </dgm:pt>
    <dgm:pt modelId="{4CC1060A-28FA-44FE-B0D6-427ACE3E082C}" type="parTrans" cxnId="{F3160788-0215-46C8-A22F-3DE3C81B863F}">
      <dgm:prSet/>
      <dgm:spPr/>
      <dgm:t>
        <a:bodyPr/>
        <a:lstStyle/>
        <a:p>
          <a:endParaRPr lang="en-GB"/>
        </a:p>
      </dgm:t>
    </dgm:pt>
    <dgm:pt modelId="{65C6894E-019C-49B6-8EA6-C2476692C1FA}" type="sibTrans" cxnId="{F3160788-0215-46C8-A22F-3DE3C81B863F}">
      <dgm:prSet/>
      <dgm:spPr/>
      <dgm:t>
        <a:bodyPr/>
        <a:lstStyle/>
        <a:p>
          <a:endParaRPr lang="en-GB"/>
        </a:p>
      </dgm:t>
    </dgm:pt>
    <dgm:pt modelId="{72C365FC-BF0A-4064-B131-24ABD1392F05}">
      <dgm:prSet custT="1"/>
      <dgm:spPr>
        <a:solidFill>
          <a:schemeClr val="accent3"/>
        </a:solidFill>
      </dgm:spPr>
      <dgm:t>
        <a:bodyPr/>
        <a:lstStyle/>
        <a:p>
          <a:r>
            <a:rPr lang="en-GB" sz="1100" b="1" dirty="0">
              <a:latin typeface="Calibri" panose="020F0502020204030204" pitchFamily="34" charset="0"/>
              <a:cs typeface="Calibri" panose="020F0502020204030204" pitchFamily="34" charset="0"/>
            </a:rPr>
            <a:t>No CA Required/ Closed: </a:t>
          </a:r>
        </a:p>
        <a:p>
          <a:r>
            <a:rPr lang="en-GB" sz="1100" b="1" dirty="0" smtClean="0">
              <a:latin typeface="Calibri" panose="020F0502020204030204" pitchFamily="34" charset="0"/>
              <a:cs typeface="Calibri" panose="020F0502020204030204" pitchFamily="34" charset="0"/>
            </a:rPr>
            <a:t>98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DB2C3AE9-5465-4402-88AF-0098D6BD5BF3}" type="parTrans" cxnId="{F74CF994-07DE-4FA5-8480-588A9B155A3C}">
      <dgm:prSet/>
      <dgm:spPr/>
      <dgm:t>
        <a:bodyPr/>
        <a:lstStyle/>
        <a:p>
          <a:endParaRPr lang="en-GB"/>
        </a:p>
      </dgm:t>
    </dgm:pt>
    <dgm:pt modelId="{6CDDF543-F79A-4A05-907B-B8375E7011B9}" type="sibTrans" cxnId="{F74CF994-07DE-4FA5-8480-588A9B155A3C}">
      <dgm:prSet/>
      <dgm:spPr/>
      <dgm:t>
        <a:bodyPr/>
        <a:lstStyle/>
        <a:p>
          <a:endParaRPr lang="en-GB"/>
        </a:p>
      </dgm:t>
    </dgm:pt>
    <dgm:pt modelId="{9CDB0708-94E4-4599-A7E1-0D5B9BCD020B}">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Invalid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Sent:</a:t>
          </a:r>
        </a:p>
        <a:p>
          <a:r>
            <a:rPr lang="en-GB" sz="1100" b="1" dirty="0" smtClean="0">
              <a:latin typeface="Calibri" panose="020F0502020204030204" pitchFamily="34" charset="0"/>
              <a:cs typeface="Calibri" panose="020F0502020204030204" pitchFamily="34" charset="0"/>
            </a:rPr>
            <a:t>4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01F91CC3-2C7B-46E1-8DF0-232A717B5DD4}" type="parTrans" cxnId="{E7D9549D-8893-4F1E-8EF0-8F640728EAFB}">
      <dgm:prSet/>
      <dgm:spPr/>
      <dgm:t>
        <a:bodyPr/>
        <a:lstStyle/>
        <a:p>
          <a:endParaRPr lang="en-GB"/>
        </a:p>
      </dgm:t>
    </dgm:pt>
    <dgm:pt modelId="{6D3DAD75-E97C-4BFD-BFD9-FB88F1B7AF89}" type="sibTrans" cxnId="{E7D9549D-8893-4F1E-8EF0-8F640728EAFB}">
      <dgm:prSet/>
      <dgm:spPr/>
      <dgm:t>
        <a:bodyPr/>
        <a:lstStyle/>
        <a:p>
          <a:endParaRPr lang="en-GB"/>
        </a:p>
      </dgm:t>
    </dgm:pt>
    <dgm:pt modelId="{2B8F7A5B-5F42-41BB-BFCB-76613B6C0770}">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No </a:t>
          </a:r>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Sent:</a:t>
          </a:r>
        </a:p>
        <a:p>
          <a:r>
            <a:rPr lang="en-GB" sz="1100" b="1" dirty="0">
              <a:latin typeface="Calibri" panose="020F0502020204030204" pitchFamily="34" charset="0"/>
              <a:cs typeface="Calibri" panose="020F0502020204030204" pitchFamily="34" charset="0"/>
            </a:rPr>
            <a:t>7</a:t>
          </a:r>
          <a:r>
            <a:rPr lang="en-GB" sz="1100" b="0" dirty="0">
              <a:latin typeface="Calibri" panose="020F0502020204030204" pitchFamily="34" charset="0"/>
              <a:cs typeface="Calibri" panose="020F0502020204030204" pitchFamily="34" charset="0"/>
            </a:rPr>
            <a:t> (0)</a:t>
          </a:r>
        </a:p>
      </dgm:t>
    </dgm:pt>
    <dgm:pt modelId="{A4C23A95-13ED-4E87-AB03-BF69FEA1CE26}" type="parTrans" cxnId="{A6882024-583C-4592-9C16-3E6CEF2D45A4}">
      <dgm:prSet/>
      <dgm:spPr/>
      <dgm:t>
        <a:bodyPr/>
        <a:lstStyle/>
        <a:p>
          <a:endParaRPr lang="en-GB"/>
        </a:p>
      </dgm:t>
    </dgm:pt>
    <dgm:pt modelId="{3EAC1616-4695-4777-A6D8-132E2178708B}" type="sibTrans" cxnId="{A6882024-583C-4592-9C16-3E6CEF2D45A4}">
      <dgm:prSet/>
      <dgm:spPr/>
      <dgm:t>
        <a:bodyPr/>
        <a:lstStyle/>
        <a:p>
          <a:endParaRPr lang="en-GB"/>
        </a:p>
      </dgm:t>
    </dgm:pt>
    <dgm:pt modelId="{4F863B9E-FC50-459D-9A79-F69D0590A759}">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Invoiced:</a:t>
          </a:r>
        </a:p>
        <a:p>
          <a:r>
            <a:rPr lang="en-GB" sz="1100" b="1" dirty="0" smtClean="0">
              <a:latin typeface="Calibri" panose="020F0502020204030204" pitchFamily="34" charset="0"/>
              <a:cs typeface="Calibri" panose="020F0502020204030204" pitchFamily="34" charset="0"/>
            </a:rPr>
            <a:t>42 </a:t>
          </a:r>
          <a:r>
            <a:rPr lang="en-GB" sz="1100" b="0" dirty="0" smtClean="0">
              <a:latin typeface="Calibri" panose="020F0502020204030204" pitchFamily="34" charset="0"/>
              <a:cs typeface="Calibri" panose="020F0502020204030204" pitchFamily="34" charset="0"/>
            </a:rPr>
            <a:t>(+4)</a:t>
          </a:r>
          <a:endParaRPr lang="en-GB" sz="1100" b="0" dirty="0">
            <a:latin typeface="Calibri" panose="020F0502020204030204" pitchFamily="34" charset="0"/>
            <a:cs typeface="Calibri" panose="020F0502020204030204" pitchFamily="34" charset="0"/>
          </a:endParaRPr>
        </a:p>
      </dgm:t>
    </dgm:pt>
    <dgm:pt modelId="{C6F75233-F60E-494C-BFED-C79FFE9E85BC}" type="parTrans" cxnId="{37EBA0BF-0CB0-4F03-A503-765CA5CE9472}">
      <dgm:prSet/>
      <dgm:spPr/>
      <dgm:t>
        <a:bodyPr/>
        <a:lstStyle/>
        <a:p>
          <a:endParaRPr lang="en-GB"/>
        </a:p>
      </dgm:t>
    </dgm:pt>
    <dgm:pt modelId="{93D0742C-F4D5-4C30-8160-3C3B5FF74BA3}" type="sibTrans" cxnId="{37EBA0BF-0CB0-4F03-A503-765CA5CE9472}">
      <dgm:prSet/>
      <dgm:spPr/>
      <dgm:t>
        <a:bodyPr/>
        <a:lstStyle/>
        <a:p>
          <a:endParaRPr lang="en-GB"/>
        </a:p>
      </dgm:t>
    </dgm:pt>
    <dgm:pt modelId="{EE71B958-9323-4513-8AD6-247AE36C04C5}">
      <dgm:prSet custT="1"/>
      <dgm:spPr>
        <a:solidFill>
          <a:schemeClr val="accent6"/>
        </a:solidFill>
      </dgm:spPr>
      <dgm:t>
        <a:bodyPr/>
        <a:lstStyle/>
        <a:p>
          <a:r>
            <a:rPr lang="en-GB" sz="1100" b="1" dirty="0">
              <a:latin typeface="Calibri" panose="020F0502020204030204" pitchFamily="34" charset="0"/>
              <a:cs typeface="Calibri" panose="020F0502020204030204" pitchFamily="34" charset="0"/>
            </a:rPr>
            <a:t>Awaiting Billing: </a:t>
          </a:r>
        </a:p>
        <a:p>
          <a:r>
            <a:rPr lang="en-GB" sz="1100" b="1" dirty="0" smtClean="0">
              <a:latin typeface="Calibri" panose="020F0502020204030204" pitchFamily="34" charset="0"/>
              <a:cs typeface="Calibri" panose="020F0502020204030204" pitchFamily="34" charset="0"/>
            </a:rPr>
            <a:t>9 </a:t>
          </a:r>
          <a:r>
            <a:rPr lang="en-GB" sz="1100" b="0" dirty="0" smtClean="0">
              <a:latin typeface="Calibri" panose="020F0502020204030204" pitchFamily="34" charset="0"/>
              <a:cs typeface="Calibri" panose="020F0502020204030204" pitchFamily="34" charset="0"/>
            </a:rPr>
            <a:t>(+3)</a:t>
          </a:r>
          <a:endParaRPr lang="en-GB" sz="1100" b="0" dirty="0">
            <a:latin typeface="Calibri" panose="020F0502020204030204" pitchFamily="34" charset="0"/>
            <a:cs typeface="Calibri" panose="020F0502020204030204" pitchFamily="34" charset="0"/>
          </a:endParaRPr>
        </a:p>
      </dgm:t>
    </dgm:pt>
    <dgm:pt modelId="{EA909CEF-051D-495E-968B-EDB23CD7F0F5}" type="parTrans" cxnId="{CBEB4FA7-FA17-4511-AC3C-14D1B0E69123}">
      <dgm:prSet/>
      <dgm:spPr/>
      <dgm:t>
        <a:bodyPr/>
        <a:lstStyle/>
        <a:p>
          <a:endParaRPr lang="en-GB"/>
        </a:p>
      </dgm:t>
    </dgm:pt>
    <dgm:pt modelId="{0DBE2C24-F32E-4B19-B3A6-92AD3DE4CC2A}" type="sibTrans" cxnId="{CBEB4FA7-FA17-4511-AC3C-14D1B0E69123}">
      <dgm:prSet/>
      <dgm:spPr/>
      <dgm:t>
        <a:bodyPr/>
        <a:lstStyle/>
        <a:p>
          <a:endParaRPr lang="en-GB"/>
        </a:p>
      </dgm:t>
    </dgm:pt>
    <dgm:pt modelId="{3B35A14B-98C4-47E2-AEC8-F96258C9C24F}">
      <dgm:prSet custT="1"/>
      <dgm:spPr>
        <a:solidFill>
          <a:schemeClr val="accent6"/>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in Progress: </a:t>
          </a:r>
        </a:p>
        <a:p>
          <a:r>
            <a:rPr lang="en-GB" sz="1100" b="1" dirty="0" smtClean="0">
              <a:latin typeface="Calibri" panose="020F0502020204030204" pitchFamily="34" charset="0"/>
              <a:cs typeface="Calibri" panose="020F0502020204030204" pitchFamily="34" charset="0"/>
            </a:rPr>
            <a:t>13 </a:t>
          </a:r>
          <a:r>
            <a:rPr lang="en-GB" sz="1100" b="0" dirty="0" smtClean="0">
              <a:latin typeface="Calibri" panose="020F0502020204030204" pitchFamily="34" charset="0"/>
              <a:cs typeface="Calibri" panose="020F0502020204030204" pitchFamily="34" charset="0"/>
            </a:rPr>
            <a:t>(-6)</a:t>
          </a:r>
          <a:endParaRPr lang="en-GB" sz="1100" b="0" dirty="0">
            <a:latin typeface="Calibri" panose="020F0502020204030204" pitchFamily="34" charset="0"/>
            <a:cs typeface="Calibri" panose="020F0502020204030204" pitchFamily="34" charset="0"/>
          </a:endParaRPr>
        </a:p>
      </dgm:t>
    </dgm:pt>
    <dgm:pt modelId="{E48A84FC-D800-4F1B-8084-38704C13A6CD}" type="parTrans" cxnId="{FCF3795C-1D75-4D47-91CA-EE1494EB6B58}">
      <dgm:prSet/>
      <dgm:spPr/>
      <dgm:t>
        <a:bodyPr/>
        <a:lstStyle/>
        <a:p>
          <a:endParaRPr lang="en-GB"/>
        </a:p>
      </dgm:t>
    </dgm:pt>
    <dgm:pt modelId="{7F3E6C22-6600-478B-AB92-F04DD2A8543D}" type="sibTrans" cxnId="{FCF3795C-1D75-4D47-91CA-EE1494EB6B58}">
      <dgm:prSet/>
      <dgm:spPr/>
      <dgm:t>
        <a:bodyPr/>
        <a:lstStyle/>
        <a:p>
          <a:endParaRPr lang="en-GB"/>
        </a:p>
      </dgm:t>
    </dgm:pt>
    <dgm:pt modelId="{C1DB7AE0-DD0F-42BF-8669-6DDE33D18B15}">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Not Required: </a:t>
          </a:r>
        </a:p>
        <a:p>
          <a:r>
            <a:rPr lang="en-GB" sz="1100" b="1" dirty="0">
              <a:latin typeface="Calibri" panose="020F0502020204030204" pitchFamily="34" charset="0"/>
              <a:cs typeface="Calibri" panose="020F0502020204030204" pitchFamily="34" charset="0"/>
            </a:rPr>
            <a:t>5 </a:t>
          </a:r>
          <a:r>
            <a:rPr lang="en-GB" sz="1100" b="0" dirty="0">
              <a:latin typeface="Calibri" panose="020F0502020204030204" pitchFamily="34" charset="0"/>
              <a:cs typeface="Calibri" panose="020F0502020204030204" pitchFamily="34" charset="0"/>
            </a:rPr>
            <a:t>(0)</a:t>
          </a:r>
        </a:p>
      </dgm:t>
    </dgm:pt>
    <dgm:pt modelId="{25F72FDF-7824-469F-94B3-15033D29B52D}" type="parTrans" cxnId="{77A1F4E4-1ED3-4693-8BAA-828C7F229BF6}">
      <dgm:prSet/>
      <dgm:spPr/>
      <dgm:t>
        <a:bodyPr/>
        <a:lstStyle/>
        <a:p>
          <a:endParaRPr lang="en-GB"/>
        </a:p>
      </dgm:t>
    </dgm:pt>
    <dgm:pt modelId="{E4F0CED7-257E-4A23-9E7F-DEF9F36D3D56}" type="sibTrans" cxnId="{77A1F4E4-1ED3-4693-8BAA-828C7F229BF6}">
      <dgm:prSet/>
      <dgm:spPr/>
      <dgm:t>
        <a:bodyPr/>
        <a:lstStyle/>
        <a:p>
          <a:endParaRPr lang="en-GB"/>
        </a:p>
      </dgm:t>
    </dgm:pt>
    <dgm:pt modelId="{0D5C4EBA-937C-4BF3-A1D8-78C102A72704}">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Complete:</a:t>
          </a:r>
        </a:p>
        <a:p>
          <a:r>
            <a:rPr lang="en-GB" sz="1100" b="1" dirty="0" smtClean="0">
              <a:latin typeface="Calibri" panose="020F0502020204030204" pitchFamily="34" charset="0"/>
              <a:cs typeface="Calibri" panose="020F0502020204030204" pitchFamily="34" charset="0"/>
            </a:rPr>
            <a:t>37 </a:t>
          </a:r>
          <a:r>
            <a:rPr lang="en-GB" sz="1100" b="0" dirty="0" smtClean="0">
              <a:latin typeface="Calibri" panose="020F0502020204030204" pitchFamily="34" charset="0"/>
              <a:cs typeface="Calibri" panose="020F0502020204030204" pitchFamily="34" charset="0"/>
            </a:rPr>
            <a:t>(+4)</a:t>
          </a:r>
          <a:endParaRPr lang="en-GB" sz="1100" b="0" dirty="0">
            <a:latin typeface="Calibri" panose="020F0502020204030204" pitchFamily="34" charset="0"/>
            <a:cs typeface="Calibri" panose="020F0502020204030204" pitchFamily="34" charset="0"/>
          </a:endParaRPr>
        </a:p>
      </dgm:t>
    </dgm:pt>
    <dgm:pt modelId="{5BF0E56D-49CC-4307-A48D-CD79EFEB0E6C}" type="parTrans" cxnId="{F48AAAE3-CF7B-4242-B214-02ACD768EDF6}">
      <dgm:prSet/>
      <dgm:spPr/>
      <dgm:t>
        <a:bodyPr/>
        <a:lstStyle/>
        <a:p>
          <a:endParaRPr lang="en-GB"/>
        </a:p>
      </dgm:t>
    </dgm:pt>
    <dgm:pt modelId="{4ADCCBCE-87B3-44C5-8751-49A5AABA853C}" type="sibTrans" cxnId="{F48AAAE3-CF7B-4242-B214-02ACD768EDF6}">
      <dgm:prSet/>
      <dgm:spPr/>
      <dgm:t>
        <a:bodyPr/>
        <a:lstStyle/>
        <a:p>
          <a:endParaRPr lang="en-GB"/>
        </a:p>
      </dgm:t>
    </dgm:pt>
    <dgm:pt modelId="{B7FBEEDF-AC38-45A1-BB9E-A2D3F29EFBD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To Be Billed:</a:t>
          </a:r>
        </a:p>
        <a:p>
          <a:r>
            <a:rPr lang="en-US" sz="1100" b="0" dirty="0" smtClean="0">
              <a:latin typeface="Calibri" panose="020F0502020204030204" pitchFamily="34" charset="0"/>
              <a:cs typeface="Calibri" panose="020F0502020204030204" pitchFamily="34" charset="0"/>
            </a:rPr>
            <a:t>0 (-3)</a:t>
          </a:r>
          <a:endParaRPr lang="en-GB" sz="1100" b="0" dirty="0">
            <a:latin typeface="Calibri" panose="020F0502020204030204" pitchFamily="34" charset="0"/>
            <a:cs typeface="Calibri" panose="020F0502020204030204" pitchFamily="34" charset="0"/>
          </a:endParaRPr>
        </a:p>
      </dgm:t>
    </dgm:pt>
    <dgm:pt modelId="{DA59E03A-BA9A-4A1F-B490-99FBEB054C40}" type="parTrans" cxnId="{E31A6DB9-D819-4C1A-A105-41A5F3F0FDE4}">
      <dgm:prSet/>
      <dgm:spPr/>
      <dgm:t>
        <a:bodyPr/>
        <a:lstStyle/>
        <a:p>
          <a:endParaRPr lang="en-GB"/>
        </a:p>
      </dgm:t>
    </dgm:pt>
    <dgm:pt modelId="{4FB6194E-E1AC-43BE-8DB1-A491BD2D4885}" type="sibTrans" cxnId="{E31A6DB9-D819-4C1A-A105-41A5F3F0FDE4}">
      <dgm:prSet/>
      <dgm:spPr/>
      <dgm:t>
        <a:bodyPr/>
        <a:lstStyle/>
        <a:p>
          <a:endParaRPr lang="en-GB"/>
        </a:p>
      </dgm:t>
    </dgm:pt>
    <dgm:pt modelId="{E3E9F211-12D2-4F8A-A385-3777F62E7028}">
      <dgm:prSet custT="1"/>
      <dgm:spPr>
        <a:solidFill>
          <a:schemeClr val="accent1">
            <a:lumMod val="60000"/>
            <a:lumOff val="40000"/>
          </a:schemeClr>
        </a:solidFill>
      </dgm:spPr>
      <dgm:t>
        <a:bodyPr/>
        <a:lstStyle/>
        <a:p>
          <a:r>
            <a:rPr lang="en-GB" sz="1100" b="1" dirty="0">
              <a:latin typeface="Calibri" panose="020F0502020204030204" pitchFamily="34" charset="0"/>
              <a:cs typeface="Calibri" panose="020F0502020204030204" pitchFamily="34" charset="0"/>
            </a:rPr>
            <a:t>Issue </a:t>
          </a:r>
          <a:r>
            <a:rPr lang="en-GB" sz="1100" b="1" dirty="0" smtClean="0">
              <a:latin typeface="Calibri" panose="020F0502020204030204" pitchFamily="34" charset="0"/>
              <a:cs typeface="Calibri" panose="020F0502020204030204" pitchFamily="34" charset="0"/>
            </a:rPr>
            <a:t>With </a:t>
          </a:r>
          <a:r>
            <a:rPr lang="en-GB" sz="1100" b="1" dirty="0">
              <a:latin typeface="Calibri" panose="020F0502020204030204" pitchFamily="34" charset="0"/>
              <a:cs typeface="Calibri" panose="020F0502020204030204" pitchFamily="34" charset="0"/>
            </a:rPr>
            <a:t>Billing: </a:t>
          </a:r>
        </a:p>
        <a:p>
          <a:r>
            <a:rPr lang="en-GB" sz="1100" b="1" dirty="0" smtClean="0">
              <a:latin typeface="Calibri" panose="020F0502020204030204" pitchFamily="34" charset="0"/>
              <a:cs typeface="Calibri" panose="020F0502020204030204" pitchFamily="34" charset="0"/>
            </a:rPr>
            <a:t>9 </a:t>
          </a:r>
          <a:r>
            <a:rPr lang="en-GB" sz="1100" b="0" dirty="0" smtClean="0">
              <a:latin typeface="Calibri" panose="020F0502020204030204" pitchFamily="34" charset="0"/>
              <a:cs typeface="Calibri" panose="020F0502020204030204" pitchFamily="34" charset="0"/>
            </a:rPr>
            <a:t>(+6)</a:t>
          </a:r>
          <a:endParaRPr lang="en-GB" sz="1100" b="0" dirty="0">
            <a:latin typeface="Calibri" panose="020F0502020204030204" pitchFamily="34" charset="0"/>
            <a:cs typeface="Calibri" panose="020F0502020204030204" pitchFamily="34" charset="0"/>
          </a:endParaRPr>
        </a:p>
      </dgm:t>
    </dgm:pt>
    <dgm:pt modelId="{5FE703B1-24F8-460C-A824-AC5613F5F681}" type="parTrans" cxnId="{2CDB2AD7-3809-449F-9D28-079F0278DCE0}">
      <dgm:prSet/>
      <dgm:spPr/>
      <dgm:t>
        <a:bodyPr/>
        <a:lstStyle/>
        <a:p>
          <a:endParaRPr lang="en-GB"/>
        </a:p>
      </dgm:t>
    </dgm:pt>
    <dgm:pt modelId="{7052A2A6-F1FC-467A-BA81-6BFFEA9A80EC}" type="sibTrans" cxnId="{2CDB2AD7-3809-449F-9D28-079F0278DCE0}">
      <dgm:prSet/>
      <dgm:spPr/>
      <dgm:t>
        <a:bodyPr/>
        <a:lstStyle/>
        <a:p>
          <a:endParaRPr lang="en-GB"/>
        </a:p>
      </dgm:t>
    </dgm:pt>
    <dgm:pt modelId="{E2DAAC0D-82DD-417D-A8E7-0EFD2D8F6F0B}">
      <dgm:prSet custT="1"/>
      <dgm:spPr>
        <a:solidFill>
          <a:schemeClr val="accent1">
            <a:lumMod val="60000"/>
            <a:lumOff val="40000"/>
          </a:schemeClr>
        </a:solidFill>
      </dgm:spPr>
      <dgm:t>
        <a:bodyPr/>
        <a:lstStyle/>
        <a:p>
          <a:r>
            <a:rPr lang="en-GB" sz="1100" b="1" dirty="0" err="1">
              <a:latin typeface="Calibri" panose="020F0502020204030204" pitchFamily="34" charset="0"/>
              <a:cs typeface="Calibri" panose="020F0502020204030204" pitchFamily="34" charset="0"/>
            </a:rPr>
            <a:t>Adj</a:t>
          </a:r>
          <a:r>
            <a:rPr lang="en-GB" sz="1100" b="1" dirty="0">
              <a:latin typeface="Calibri" panose="020F0502020204030204" pitchFamily="34" charset="0"/>
              <a:cs typeface="Calibri" panose="020F0502020204030204" pitchFamily="34" charset="0"/>
            </a:rPr>
            <a:t> Under Validation</a:t>
          </a:r>
        </a:p>
        <a:p>
          <a:r>
            <a:rPr lang="en-GB" sz="1100" b="0" dirty="0" smtClean="0">
              <a:latin typeface="Calibri" panose="020F0502020204030204" pitchFamily="34" charset="0"/>
              <a:cs typeface="Calibri" panose="020F0502020204030204" pitchFamily="34" charset="0"/>
            </a:rPr>
            <a:t>13 (-6)</a:t>
          </a:r>
          <a:endParaRPr lang="en-GB" sz="1100" b="0" dirty="0">
            <a:latin typeface="Calibri" panose="020F0502020204030204" pitchFamily="34" charset="0"/>
            <a:cs typeface="Calibri" panose="020F0502020204030204" pitchFamily="34" charset="0"/>
          </a:endParaRPr>
        </a:p>
      </dgm:t>
    </dgm:pt>
    <dgm:pt modelId="{245F151D-FCBD-486F-BE8B-CF41C10BA84C}" type="parTrans" cxnId="{B25C6601-363C-4F52-8621-19317318EE5D}">
      <dgm:prSet/>
      <dgm:spPr/>
      <dgm:t>
        <a:bodyPr/>
        <a:lstStyle/>
        <a:p>
          <a:endParaRPr lang="en-GB"/>
        </a:p>
      </dgm:t>
    </dgm:pt>
    <dgm:pt modelId="{661755A3-B432-49BF-B2BB-AB0C8C00B3AF}" type="sibTrans" cxnId="{B25C6601-363C-4F52-8621-19317318EE5D}">
      <dgm:prSet/>
      <dgm:spPr/>
      <dgm:t>
        <a:bodyPr/>
        <a:lstStyle/>
        <a:p>
          <a:endParaRPr lang="en-GB"/>
        </a:p>
      </dgm:t>
    </dgm:pt>
    <dgm:pt modelId="{F1C496EF-F1DD-4360-B671-A3F6B6A93673}">
      <dgm:prSet custT="1"/>
      <dgm:spPr>
        <a:solidFill>
          <a:schemeClr val="accent1">
            <a:lumMod val="60000"/>
            <a:lumOff val="40000"/>
          </a:schemeClr>
        </a:solidFill>
      </dgm:spPr>
      <dgm:t>
        <a:bodyPr/>
        <a:lstStyle/>
        <a:p>
          <a:r>
            <a:rPr lang="en-US" sz="1100" b="1" dirty="0">
              <a:latin typeface="Calibri" panose="020F0502020204030204" pitchFamily="34" charset="0"/>
              <a:cs typeface="Calibri" panose="020F0502020204030204" pitchFamily="34" charset="0"/>
            </a:rPr>
            <a:t>Issue With </a:t>
          </a:r>
          <a:r>
            <a:rPr lang="en-US" sz="1100" b="1" dirty="0" err="1">
              <a:latin typeface="Calibri" panose="020F0502020204030204" pitchFamily="34" charset="0"/>
              <a:cs typeface="Calibri" panose="020F0502020204030204" pitchFamily="34" charset="0"/>
            </a:rPr>
            <a:t>Adj</a:t>
          </a:r>
          <a:r>
            <a:rPr lang="en-US" sz="1100" b="1" dirty="0">
              <a:latin typeface="Calibri" panose="020F0502020204030204" pitchFamily="34" charset="0"/>
              <a:cs typeface="Calibri" panose="020F0502020204030204" pitchFamily="34" charset="0"/>
            </a:rPr>
            <a:t>:</a:t>
          </a:r>
        </a:p>
        <a:p>
          <a:r>
            <a:rPr lang="en-US" sz="1100" b="1" dirty="0">
              <a:latin typeface="Calibri" panose="020F0502020204030204" pitchFamily="34" charset="0"/>
              <a:cs typeface="Calibri" panose="020F0502020204030204" pitchFamily="34" charset="0"/>
            </a:rPr>
            <a:t>0 </a:t>
          </a:r>
          <a:r>
            <a:rPr lang="en-US" sz="1100" b="0" dirty="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dgm:t>
    </dgm:pt>
    <dgm:pt modelId="{E14B31DE-9143-4A97-90CA-4142916C2BB3}" type="parTrans" cxnId="{EE4A3A2C-2233-4B1C-8C76-022D8B309717}">
      <dgm:prSet/>
      <dgm:spPr/>
      <dgm:t>
        <a:bodyPr/>
        <a:lstStyle/>
        <a:p>
          <a:endParaRPr lang="en-GB"/>
        </a:p>
      </dgm:t>
    </dgm:pt>
    <dgm:pt modelId="{45249435-DAF3-445C-88B8-64C4108F0753}" type="sibTrans" cxnId="{EE4A3A2C-2233-4B1C-8C76-022D8B309717}">
      <dgm:prSet/>
      <dgm:spPr/>
      <dgm:t>
        <a:bodyPr/>
        <a:lstStyle/>
        <a:p>
          <a:endParaRPr lang="en-GB"/>
        </a:p>
      </dgm:t>
    </dgm:pt>
    <dgm:pt modelId="{14AECBDF-B9E6-486B-A95A-EE864A88DCF0}">
      <dgm:prSet custT="1"/>
      <dgm:spPr>
        <a:solidFill>
          <a:schemeClr val="accent6">
            <a:lumMod val="75000"/>
          </a:schemeClr>
        </a:solidFill>
      </dgm:spPr>
      <dgm:t>
        <a:bodyPr/>
        <a:lstStyle/>
        <a:p>
          <a:r>
            <a:rPr lang="en-GB" sz="1800" b="1" dirty="0">
              <a:latin typeface="Calibri" panose="020F0502020204030204" pitchFamily="34" charset="0"/>
              <a:cs typeface="Calibri" panose="020F0502020204030204" pitchFamily="34" charset="0"/>
            </a:rPr>
            <a:t>POT 1: 177 </a:t>
          </a:r>
          <a:r>
            <a:rPr lang="en-GB" sz="1800" b="0" dirty="0">
              <a:latin typeface="Calibri" panose="020F0502020204030204" pitchFamily="34" charset="0"/>
              <a:cs typeface="Calibri" panose="020F0502020204030204" pitchFamily="34" charset="0"/>
            </a:rPr>
            <a:t>(0) </a:t>
          </a:r>
        </a:p>
      </dgm:t>
    </dgm:pt>
    <dgm:pt modelId="{166B3333-9146-4DC6-B004-426120FDFA54}" type="parTrans" cxnId="{2AC82B60-6A25-49B4-9F8B-0E3EB5D48576}">
      <dgm:prSet/>
      <dgm:spPr/>
      <dgm:t>
        <a:bodyPr/>
        <a:lstStyle/>
        <a:p>
          <a:endParaRPr lang="en-GB"/>
        </a:p>
      </dgm:t>
    </dgm:pt>
    <dgm:pt modelId="{FB55A239-DABB-4162-85EE-F31A07042897}" type="sibTrans" cxnId="{2AC82B60-6A25-49B4-9F8B-0E3EB5D48576}">
      <dgm:prSet/>
      <dgm:spPr/>
      <dgm:t>
        <a:bodyPr/>
        <a:lstStyle/>
        <a:p>
          <a:endParaRPr lang="en-GB"/>
        </a:p>
      </dgm:t>
    </dgm:pt>
    <dgm:pt modelId="{458929C4-5196-41D7-ACD5-48416A0FF980}">
      <dgm:prSet custT="1"/>
      <dgm:spPr>
        <a:solidFill>
          <a:schemeClr val="tx2">
            <a:lumMod val="60000"/>
            <a:lumOff val="40000"/>
          </a:schemeClr>
        </a:solidFill>
      </dgm:spPr>
      <dgm:t>
        <a:bodyPr/>
        <a:lstStyle/>
        <a:p>
          <a:r>
            <a:rPr lang="en-GB" sz="1100" b="1" dirty="0">
              <a:latin typeface="Calibri" panose="020F0502020204030204" pitchFamily="34" charset="0"/>
              <a:cs typeface="Calibri" panose="020F0502020204030204" pitchFamily="34" charset="0"/>
            </a:rPr>
            <a:t>Fix</a:t>
          </a:r>
        </a:p>
        <a:p>
          <a:r>
            <a:rPr lang="en-GB" sz="1100" b="1" dirty="0">
              <a:latin typeface="Calibri" panose="020F0502020204030204" pitchFamily="34" charset="0"/>
              <a:cs typeface="Calibri" panose="020F0502020204030204" pitchFamily="34" charset="0"/>
            </a:rPr>
            <a:t>Pending: </a:t>
          </a:r>
        </a:p>
        <a:p>
          <a:r>
            <a:rPr lang="en-GB" sz="1100" b="1" dirty="0">
              <a:latin typeface="Calibri" panose="020F0502020204030204" pitchFamily="34" charset="0"/>
              <a:cs typeface="Calibri" panose="020F0502020204030204" pitchFamily="34" charset="0"/>
            </a:rPr>
            <a:t>1 </a:t>
          </a:r>
          <a:r>
            <a:rPr lang="en-GB" sz="1100" b="0" dirty="0">
              <a:latin typeface="Calibri" panose="020F0502020204030204" pitchFamily="34" charset="0"/>
              <a:cs typeface="Calibri" panose="020F0502020204030204" pitchFamily="34" charset="0"/>
            </a:rPr>
            <a:t>(0)</a:t>
          </a:r>
        </a:p>
      </dgm:t>
    </dgm:pt>
    <dgm:pt modelId="{F6C47130-5A31-437F-96BF-DD404904AF2C}" type="parTrans" cxnId="{BC5FDC16-EEEF-49B0-A0BE-8038A4962822}">
      <dgm:prSet/>
      <dgm:spPr/>
      <dgm:t>
        <a:bodyPr/>
        <a:lstStyle/>
        <a:p>
          <a:endParaRPr lang="en-GB"/>
        </a:p>
      </dgm:t>
    </dgm:pt>
    <dgm:pt modelId="{C27123D3-8143-4BC8-9E57-F45926767213}" type="sibTrans" cxnId="{BC5FDC16-EEEF-49B0-A0BE-8038A4962822}">
      <dgm:prSet/>
      <dgm:spPr/>
      <dgm:t>
        <a:bodyPr/>
        <a:lstStyle/>
        <a:p>
          <a:endParaRPr lang="en-GB"/>
        </a:p>
      </dgm:t>
    </dgm:pt>
    <dgm:pt modelId="{94C0051C-5E39-4542-B673-7F8854CD9A5D}">
      <dgm:prSet custT="1"/>
      <dgm:spPr>
        <a:solidFill>
          <a:schemeClr val="bg2">
            <a:lumMod val="50000"/>
          </a:schemeClr>
        </a:solidFill>
      </dgm:spPr>
      <dgm:t>
        <a:bodyPr/>
        <a:lstStyle/>
        <a:p>
          <a:r>
            <a:rPr lang="en-GB" sz="1000" b="1" dirty="0">
              <a:latin typeface="Calibri" panose="020F0502020204030204" pitchFamily="34" charset="0"/>
              <a:cs typeface="Calibri" panose="020F0502020204030204" pitchFamily="34" charset="0"/>
            </a:rPr>
            <a:t>Kwh:</a:t>
          </a:r>
        </a:p>
        <a:p>
          <a:r>
            <a:rPr lang="en-GB" sz="1000" b="1" dirty="0" smtClean="0">
              <a:solidFill>
                <a:schemeClr val="accent4">
                  <a:lumMod val="60000"/>
                  <a:lumOff val="40000"/>
                </a:schemeClr>
              </a:solidFill>
              <a:latin typeface="Calibri" panose="020F0502020204030204" pitchFamily="34" charset="0"/>
              <a:cs typeface="Calibri" panose="020F0502020204030204" pitchFamily="34" charset="0"/>
            </a:rPr>
            <a:t>-264,166,013</a:t>
          </a:r>
          <a:endParaRPr lang="en-GB" sz="1000" b="1" dirty="0">
            <a:solidFill>
              <a:schemeClr val="accent4">
                <a:lumMod val="60000"/>
                <a:lumOff val="40000"/>
              </a:schemeClr>
            </a:solidFill>
            <a:latin typeface="Calibri" panose="020F0502020204030204" pitchFamily="34" charset="0"/>
            <a:cs typeface="Calibri" panose="020F0502020204030204" pitchFamily="34" charset="0"/>
          </a:endParaRPr>
        </a:p>
        <a:p>
          <a:r>
            <a:rPr lang="en-GB" sz="1000" b="1" dirty="0" smtClean="0">
              <a:solidFill>
                <a:schemeClr val="accent4">
                  <a:lumMod val="60000"/>
                  <a:lumOff val="40000"/>
                </a:schemeClr>
              </a:solidFill>
              <a:latin typeface="Calibri" panose="020F0502020204030204" pitchFamily="34" charset="0"/>
              <a:cs typeface="Calibri" panose="020F0502020204030204" pitchFamily="34" charset="0"/>
            </a:rPr>
            <a:t>(-251,763,261)</a:t>
          </a:r>
          <a:endParaRPr lang="en-GB" sz="1000" b="1" dirty="0">
            <a:solidFill>
              <a:schemeClr val="accent4">
                <a:lumMod val="60000"/>
                <a:lumOff val="40000"/>
              </a:schemeClr>
            </a:solidFill>
            <a:latin typeface="Calibri" panose="020F0502020204030204" pitchFamily="34" charset="0"/>
            <a:cs typeface="Calibri" panose="020F0502020204030204" pitchFamily="34" charset="0"/>
          </a:endParaRPr>
        </a:p>
      </dgm:t>
    </dgm:pt>
    <dgm:pt modelId="{1560D5CA-35A1-40B0-8F50-6EAD0ABCEC1E}" type="parTrans" cxnId="{7A0DCAD6-F88C-4E4B-A381-E28E301F9ECA}">
      <dgm:prSet/>
      <dgm:spPr/>
      <dgm:t>
        <a:bodyPr/>
        <a:lstStyle/>
        <a:p>
          <a:endParaRPr lang="en-GB"/>
        </a:p>
      </dgm:t>
    </dgm:pt>
    <dgm:pt modelId="{7EBBB56B-59DD-4D42-871F-A17BCAD705E7}" type="sibTrans" cxnId="{7A0DCAD6-F88C-4E4B-A381-E28E301F9ECA}">
      <dgm:prSet/>
      <dgm:spPr/>
      <dgm:t>
        <a:bodyPr/>
        <a:lstStyle/>
        <a:p>
          <a:endParaRPr lang="en-GB"/>
        </a:p>
      </dgm:t>
    </dgm:pt>
    <dgm:pt modelId="{20381E7A-2549-42F2-B816-5617584E90F3}">
      <dgm:prSet custT="1"/>
      <dgm:spPr>
        <a:solidFill>
          <a:schemeClr val="bg2">
            <a:lumMod val="50000"/>
          </a:schemeClr>
        </a:solidFill>
      </dgm:spPr>
      <dgm:t>
        <a:bodyPr/>
        <a:lstStyle/>
        <a:p>
          <a:r>
            <a:rPr lang="en-GB" sz="1100" b="1" dirty="0">
              <a:latin typeface="Calibri" panose="020F0502020204030204" pitchFamily="34" charset="0"/>
              <a:cs typeface="Calibri" panose="020F0502020204030204" pitchFamily="34" charset="0"/>
            </a:rPr>
            <a:t>DMSP: </a:t>
          </a:r>
          <a:r>
            <a:rPr lang="en-GB" sz="1100" b="1" dirty="0" smtClean="0">
              <a:latin typeface="Calibri" panose="020F0502020204030204" pitchFamily="34" charset="0"/>
              <a:cs typeface="Calibri" panose="020F0502020204030204" pitchFamily="34" charset="0"/>
            </a:rPr>
            <a:t>6 </a:t>
          </a:r>
          <a:r>
            <a:rPr lang="en-GB" sz="1100" b="0" dirty="0" smtClean="0">
              <a:latin typeface="Calibri" panose="020F0502020204030204" pitchFamily="34" charset="0"/>
              <a:cs typeface="Calibri" panose="020F0502020204030204" pitchFamily="34" charset="0"/>
            </a:rPr>
            <a:t>(0)</a:t>
          </a:r>
          <a:endParaRPr lang="en-GB" sz="1100" b="0" dirty="0">
            <a:latin typeface="Calibri" panose="020F0502020204030204" pitchFamily="34" charset="0"/>
            <a:cs typeface="Calibri" panose="020F0502020204030204" pitchFamily="34" charset="0"/>
          </a:endParaRPr>
        </a:p>
        <a:p>
          <a:r>
            <a:rPr lang="en-GB" sz="1100" b="1" dirty="0">
              <a:latin typeface="Calibri" panose="020F0502020204030204" pitchFamily="34" charset="0"/>
              <a:cs typeface="Calibri" panose="020F0502020204030204" pitchFamily="34" charset="0"/>
            </a:rPr>
            <a:t>XOS: </a:t>
          </a:r>
          <a:r>
            <a:rPr lang="en-GB" sz="1100" b="1" dirty="0" smtClean="0">
              <a:latin typeface="Calibri" panose="020F0502020204030204" pitchFamily="34" charset="0"/>
              <a:cs typeface="Calibri" panose="020F0502020204030204" pitchFamily="34" charset="0"/>
            </a:rPr>
            <a:t>3 </a:t>
          </a:r>
          <a:r>
            <a:rPr lang="en-GB" sz="1100" b="0" dirty="0" smtClean="0">
              <a:latin typeface="Calibri" panose="020F0502020204030204" pitchFamily="34" charset="0"/>
              <a:cs typeface="Calibri" panose="020F0502020204030204" pitchFamily="34" charset="0"/>
            </a:rPr>
            <a:t>(-2)</a:t>
          </a:r>
          <a:endParaRPr lang="en-GB" sz="1100" b="0" dirty="0">
            <a:latin typeface="Calibri" panose="020F0502020204030204" pitchFamily="34" charset="0"/>
            <a:cs typeface="Calibri" panose="020F0502020204030204" pitchFamily="34" charset="0"/>
          </a:endParaRPr>
        </a:p>
        <a:p>
          <a:r>
            <a:rPr lang="en-GB" sz="1100" b="1" dirty="0">
              <a:solidFill>
                <a:schemeClr val="bg1"/>
              </a:solidFill>
              <a:latin typeface="Calibri" panose="020F0502020204030204" pitchFamily="34" charset="0"/>
              <a:cs typeface="Calibri" panose="020F0502020204030204" pitchFamily="34" charset="0"/>
            </a:rPr>
            <a:t>SHIP: </a:t>
          </a:r>
          <a:r>
            <a:rPr lang="en-GB" sz="1100" b="1" dirty="0" smtClean="0">
              <a:solidFill>
                <a:schemeClr val="bg1"/>
              </a:solidFill>
              <a:latin typeface="Calibri" panose="020F0502020204030204" pitchFamily="34" charset="0"/>
              <a:cs typeface="Calibri" panose="020F0502020204030204" pitchFamily="34" charset="0"/>
            </a:rPr>
            <a:t>4 </a:t>
          </a:r>
          <a:r>
            <a:rPr lang="en-GB" sz="1100" b="0" dirty="0" smtClean="0">
              <a:solidFill>
                <a:schemeClr val="bg1"/>
              </a:solidFill>
              <a:latin typeface="Calibri" panose="020F0502020204030204" pitchFamily="34" charset="0"/>
              <a:cs typeface="Calibri" panose="020F0502020204030204" pitchFamily="34" charset="0"/>
            </a:rPr>
            <a:t>(-4)</a:t>
          </a:r>
          <a:endParaRPr lang="en-GB" sz="1100" b="0" dirty="0">
            <a:solidFill>
              <a:schemeClr val="bg1"/>
            </a:solidFill>
            <a:latin typeface="Calibri" panose="020F0502020204030204" pitchFamily="34" charset="0"/>
            <a:cs typeface="Calibri" panose="020F0502020204030204" pitchFamily="34" charset="0"/>
          </a:endParaRPr>
        </a:p>
      </dgm:t>
    </dgm:pt>
    <dgm:pt modelId="{FA786BEB-A104-4B36-AC0B-8803F4676B6E}" type="parTrans" cxnId="{7532CB08-C04F-4F53-8697-359648BFA207}">
      <dgm:prSet/>
      <dgm:spPr/>
      <dgm:t>
        <a:bodyPr/>
        <a:lstStyle/>
        <a:p>
          <a:endParaRPr lang="en-GB"/>
        </a:p>
      </dgm:t>
    </dgm:pt>
    <dgm:pt modelId="{4DFF2D49-05B0-44DD-B00C-DDD631E7D416}" type="sibTrans" cxnId="{7532CB08-C04F-4F53-8697-359648BFA207}">
      <dgm:prSet/>
      <dgm:spPr/>
      <dgm:t>
        <a:bodyPr/>
        <a:lstStyle/>
        <a:p>
          <a:endParaRPr lang="en-GB"/>
        </a:p>
      </dgm:t>
    </dgm:pt>
    <dgm:pt modelId="{727984A7-A63D-40B2-9EBC-0724FFA4E31B}">
      <dgm:prSet custT="1"/>
      <dgm:spPr>
        <a:solidFill>
          <a:schemeClr val="bg2">
            <a:lumMod val="50000"/>
          </a:schemeClr>
        </a:solidFill>
      </dgm:spPr>
      <dgm:t>
        <a:bodyPr/>
        <a:lstStyle/>
        <a:p>
          <a:r>
            <a:rPr lang="en-GB" sz="1000" b="1" dirty="0">
              <a:solidFill>
                <a:schemeClr val="bg1"/>
              </a:solidFill>
              <a:latin typeface="Calibri" panose="020F0502020204030204" pitchFamily="34" charset="0"/>
              <a:cs typeface="Calibri" panose="020F0502020204030204" pitchFamily="34" charset="0"/>
            </a:rPr>
            <a:t>Kwh:</a:t>
          </a:r>
        </a:p>
        <a:p>
          <a:r>
            <a:rPr lang="en-GB" sz="1000" b="1" dirty="0" smtClean="0">
              <a:solidFill>
                <a:schemeClr val="accent3">
                  <a:lumMod val="60000"/>
                  <a:lumOff val="40000"/>
                </a:schemeClr>
              </a:solidFill>
              <a:latin typeface="Calibri" panose="020F0502020204030204" pitchFamily="34" charset="0"/>
              <a:cs typeface="Calibri" panose="020F0502020204030204" pitchFamily="34" charset="0"/>
            </a:rPr>
            <a:t>0</a:t>
          </a:r>
          <a:endParaRPr lang="en-GB" sz="1000" b="1" dirty="0">
            <a:solidFill>
              <a:schemeClr val="accent3">
                <a:lumMod val="60000"/>
                <a:lumOff val="40000"/>
              </a:schemeClr>
            </a:solidFill>
            <a:latin typeface="Calibri" panose="020F0502020204030204" pitchFamily="34" charset="0"/>
            <a:cs typeface="Calibri" panose="020F0502020204030204" pitchFamily="34" charset="0"/>
          </a:endParaRPr>
        </a:p>
        <a:p>
          <a:r>
            <a:rPr lang="en-GB" sz="1000" dirty="0" smtClean="0">
              <a:solidFill>
                <a:schemeClr val="accent4">
                  <a:lumMod val="60000"/>
                  <a:lumOff val="40000"/>
                </a:schemeClr>
              </a:solidFill>
              <a:latin typeface="Calibri" panose="020F0502020204030204" pitchFamily="34" charset="0"/>
              <a:cs typeface="Calibri" panose="020F0502020204030204" pitchFamily="34" charset="0"/>
            </a:rPr>
            <a:t>(-</a:t>
          </a:r>
          <a:r>
            <a:rPr lang="en-GB" sz="1000" b="1" dirty="0" smtClean="0">
              <a:solidFill>
                <a:schemeClr val="accent4">
                  <a:lumMod val="60000"/>
                  <a:lumOff val="40000"/>
                </a:schemeClr>
              </a:solidFill>
              <a:latin typeface="Calibri" panose="020F0502020204030204" pitchFamily="34" charset="0"/>
              <a:cs typeface="Calibri" panose="020F0502020204030204" pitchFamily="34" charset="0"/>
            </a:rPr>
            <a:t>9,732,206</a:t>
          </a:r>
          <a:r>
            <a:rPr lang="en-GB" sz="1000" dirty="0" smtClean="0">
              <a:solidFill>
                <a:schemeClr val="accent4">
                  <a:lumMod val="60000"/>
                  <a:lumOff val="40000"/>
                </a:schemeClr>
              </a:solidFill>
              <a:latin typeface="Calibri" panose="020F0502020204030204" pitchFamily="34" charset="0"/>
              <a:cs typeface="Calibri" panose="020F0502020204030204" pitchFamily="34" charset="0"/>
            </a:rPr>
            <a:t>)</a:t>
          </a:r>
          <a:endParaRPr lang="en-GB" sz="1000" b="1" dirty="0">
            <a:solidFill>
              <a:schemeClr val="accent4">
                <a:lumMod val="60000"/>
                <a:lumOff val="40000"/>
              </a:schemeClr>
            </a:solidFill>
            <a:latin typeface="Calibri" panose="020F0502020204030204" pitchFamily="34" charset="0"/>
            <a:cs typeface="Calibri" panose="020F0502020204030204" pitchFamily="34" charset="0"/>
          </a:endParaRPr>
        </a:p>
      </dgm:t>
    </dgm:pt>
    <dgm:pt modelId="{8FE817FD-EDDD-4A29-A8DD-733FB89D8785}" type="parTrans" cxnId="{0287152E-2905-4211-AD14-AF721667279D}">
      <dgm:prSet/>
      <dgm:spPr/>
      <dgm:t>
        <a:bodyPr/>
        <a:lstStyle/>
        <a:p>
          <a:endParaRPr lang="en-GB"/>
        </a:p>
      </dgm:t>
    </dgm:pt>
    <dgm:pt modelId="{19843FB2-95C8-467F-8377-731B34CDA7DC}" type="sibTrans" cxnId="{0287152E-2905-4211-AD14-AF721667279D}">
      <dgm:prSet/>
      <dgm:spPr/>
      <dgm:t>
        <a:bodyPr/>
        <a:lstStyle/>
        <a:p>
          <a:endParaRPr lang="en-GB"/>
        </a:p>
      </dgm:t>
    </dgm:pt>
    <dgm:pt modelId="{586610C5-E698-4026-92A4-E2BF25147624}" type="pres">
      <dgm:prSet presAssocID="{62EF40BB-9764-4F4F-849E-EFDFFE563549}" presName="Name0" presStyleCnt="0">
        <dgm:presLayoutVars>
          <dgm:chPref val="1"/>
          <dgm:dir/>
          <dgm:animOne val="branch"/>
          <dgm:animLvl val="lvl"/>
          <dgm:resizeHandles/>
        </dgm:presLayoutVars>
      </dgm:prSet>
      <dgm:spPr/>
      <dgm:t>
        <a:bodyPr/>
        <a:lstStyle/>
        <a:p>
          <a:endParaRPr lang="en-GB"/>
        </a:p>
      </dgm:t>
    </dgm:pt>
    <dgm:pt modelId="{04ACB52A-9B5F-468C-80E7-445F1553C430}" type="pres">
      <dgm:prSet presAssocID="{14AECBDF-B9E6-486B-A95A-EE864A88DCF0}" presName="vertOne" presStyleCnt="0"/>
      <dgm:spPr/>
    </dgm:pt>
    <dgm:pt modelId="{6FEC31FB-B344-46E5-BC69-0812FFB5705E}" type="pres">
      <dgm:prSet presAssocID="{14AECBDF-B9E6-486B-A95A-EE864A88DCF0}" presName="txOne" presStyleLbl="node0" presStyleIdx="0" presStyleCnt="1" custScaleY="81836">
        <dgm:presLayoutVars>
          <dgm:chPref val="3"/>
        </dgm:presLayoutVars>
      </dgm:prSet>
      <dgm:spPr/>
      <dgm:t>
        <a:bodyPr/>
        <a:lstStyle/>
        <a:p>
          <a:endParaRPr lang="en-GB"/>
        </a:p>
      </dgm:t>
    </dgm:pt>
    <dgm:pt modelId="{5349711E-2110-4505-89FC-61CBD58BF075}" type="pres">
      <dgm:prSet presAssocID="{14AECBDF-B9E6-486B-A95A-EE864A88DCF0}" presName="parTransOne" presStyleCnt="0"/>
      <dgm:spPr/>
    </dgm:pt>
    <dgm:pt modelId="{E143461C-9FE3-43D4-B587-840BD34EF754}" type="pres">
      <dgm:prSet presAssocID="{14AECBDF-B9E6-486B-A95A-EE864A88DCF0}" presName="horzOne" presStyleCnt="0"/>
      <dgm:spPr/>
    </dgm:pt>
    <dgm:pt modelId="{6D150D11-CA09-4A87-BD61-B875A6486E31}" type="pres">
      <dgm:prSet presAssocID="{8B7BAFA6-C00B-4E8A-B94A-947DDFEAC3E8}" presName="vertTwo" presStyleCnt="0"/>
      <dgm:spPr/>
    </dgm:pt>
    <dgm:pt modelId="{D06F0EAA-CD35-44AE-9F60-47759CC852DF}" type="pres">
      <dgm:prSet presAssocID="{8B7BAFA6-C00B-4E8A-B94A-947DDFEAC3E8}" presName="txTwo" presStyleLbl="node2" presStyleIdx="0" presStyleCnt="2">
        <dgm:presLayoutVars>
          <dgm:chPref val="3"/>
        </dgm:presLayoutVars>
      </dgm:prSet>
      <dgm:spPr/>
      <dgm:t>
        <a:bodyPr/>
        <a:lstStyle/>
        <a:p>
          <a:endParaRPr lang="en-GB"/>
        </a:p>
      </dgm:t>
    </dgm:pt>
    <dgm:pt modelId="{8E553F44-D0AC-4692-B561-9A073C8B9871}" type="pres">
      <dgm:prSet presAssocID="{8B7BAFA6-C00B-4E8A-B94A-947DDFEAC3E8}" presName="parTransTwo" presStyleCnt="0"/>
      <dgm:spPr/>
    </dgm:pt>
    <dgm:pt modelId="{729845E3-3DCC-449E-ADAB-F0A11D307392}" type="pres">
      <dgm:prSet presAssocID="{8B7BAFA6-C00B-4E8A-B94A-947DDFEAC3E8}" presName="horzTwo" presStyleCnt="0"/>
      <dgm:spPr/>
    </dgm:pt>
    <dgm:pt modelId="{80A0F727-86DD-4A24-B0D8-8091E3DA1913}" type="pres">
      <dgm:prSet presAssocID="{72C365FC-BF0A-4064-B131-24ABD1392F05}" presName="vertThree" presStyleCnt="0"/>
      <dgm:spPr/>
    </dgm:pt>
    <dgm:pt modelId="{A2C9604C-B26C-436C-B5C6-5237E5428CBB}" type="pres">
      <dgm:prSet presAssocID="{72C365FC-BF0A-4064-B131-24ABD1392F05}" presName="txThree" presStyleLbl="node3" presStyleIdx="0" presStyleCnt="3" custScaleX="122704">
        <dgm:presLayoutVars>
          <dgm:chPref val="3"/>
        </dgm:presLayoutVars>
      </dgm:prSet>
      <dgm:spPr/>
      <dgm:t>
        <a:bodyPr/>
        <a:lstStyle/>
        <a:p>
          <a:endParaRPr lang="en-GB"/>
        </a:p>
      </dgm:t>
    </dgm:pt>
    <dgm:pt modelId="{13169B89-8F4B-45D4-85C1-FA602D1C9C40}" type="pres">
      <dgm:prSet presAssocID="{72C365FC-BF0A-4064-B131-24ABD1392F05}" presName="horzThree" presStyleCnt="0"/>
      <dgm:spPr/>
    </dgm:pt>
    <dgm:pt modelId="{A0C5AD52-A4E7-4FE3-9089-75DC6232455B}" type="pres">
      <dgm:prSet presAssocID="{6CDDF543-F79A-4A05-907B-B8375E7011B9}" presName="sibSpaceThree" presStyleCnt="0"/>
      <dgm:spPr/>
    </dgm:pt>
    <dgm:pt modelId="{D0873B7E-9EF2-43DD-9BA9-D111D517350F}" type="pres">
      <dgm:prSet presAssocID="{28E61147-5CA6-4CD5-A300-A04AA75DE2E4}" presName="vertThree" presStyleCnt="0"/>
      <dgm:spPr/>
    </dgm:pt>
    <dgm:pt modelId="{A675300E-A4A5-4B25-9867-527F419F820F}" type="pres">
      <dgm:prSet presAssocID="{28E61147-5CA6-4CD5-A300-A04AA75DE2E4}" presName="txThree" presStyleLbl="node3" presStyleIdx="1" presStyleCnt="3">
        <dgm:presLayoutVars>
          <dgm:chPref val="3"/>
        </dgm:presLayoutVars>
      </dgm:prSet>
      <dgm:spPr/>
      <dgm:t>
        <a:bodyPr/>
        <a:lstStyle/>
        <a:p>
          <a:endParaRPr lang="en-GB"/>
        </a:p>
      </dgm:t>
    </dgm:pt>
    <dgm:pt modelId="{520D1FF5-93E2-433E-9BFE-1845796D8780}" type="pres">
      <dgm:prSet presAssocID="{28E61147-5CA6-4CD5-A300-A04AA75DE2E4}" presName="parTransThree" presStyleCnt="0"/>
      <dgm:spPr/>
    </dgm:pt>
    <dgm:pt modelId="{A519467E-E407-486B-B7E6-51F36463682B}" type="pres">
      <dgm:prSet presAssocID="{28E61147-5CA6-4CD5-A300-A04AA75DE2E4}" presName="horzThree" presStyleCnt="0"/>
      <dgm:spPr/>
    </dgm:pt>
    <dgm:pt modelId="{C0995B90-6436-487D-8763-3081C30DC2CF}" type="pres">
      <dgm:prSet presAssocID="{C3E538C2-FD03-4F06-A5A6-472049FC3AB0}" presName="vertFour" presStyleCnt="0">
        <dgm:presLayoutVars>
          <dgm:chPref val="3"/>
        </dgm:presLayoutVars>
      </dgm:prSet>
      <dgm:spPr/>
    </dgm:pt>
    <dgm:pt modelId="{AC09FFDC-0E8E-4B18-BE4F-01A20F41B9A1}" type="pres">
      <dgm:prSet presAssocID="{C3E538C2-FD03-4F06-A5A6-472049FC3AB0}" presName="txFour" presStyleLbl="node4" presStyleIdx="0" presStyleCnt="16" custScaleY="81311">
        <dgm:presLayoutVars>
          <dgm:chPref val="3"/>
        </dgm:presLayoutVars>
      </dgm:prSet>
      <dgm:spPr/>
      <dgm:t>
        <a:bodyPr/>
        <a:lstStyle/>
        <a:p>
          <a:endParaRPr lang="en-GB"/>
        </a:p>
      </dgm:t>
    </dgm:pt>
    <dgm:pt modelId="{15C5C7FD-D6F4-4405-9032-9AA46313BDF6}" type="pres">
      <dgm:prSet presAssocID="{C3E538C2-FD03-4F06-A5A6-472049FC3AB0}" presName="parTransFour" presStyleCnt="0"/>
      <dgm:spPr/>
    </dgm:pt>
    <dgm:pt modelId="{CDE9CDAB-0247-4B36-995D-E01BDED211E0}" type="pres">
      <dgm:prSet presAssocID="{C3E538C2-FD03-4F06-A5A6-472049FC3AB0}" presName="horzFour" presStyleCnt="0"/>
      <dgm:spPr/>
    </dgm:pt>
    <dgm:pt modelId="{FCD7F14E-BE24-47C3-BD37-7CEAC18B6CD8}" type="pres">
      <dgm:prSet presAssocID="{4F863B9E-FC50-459D-9A79-F69D0590A759}" presName="vertFour" presStyleCnt="0">
        <dgm:presLayoutVars>
          <dgm:chPref val="3"/>
        </dgm:presLayoutVars>
      </dgm:prSet>
      <dgm:spPr/>
    </dgm:pt>
    <dgm:pt modelId="{428E9C8F-F09F-4E05-BE6E-E998E0480465}" type="pres">
      <dgm:prSet presAssocID="{4F863B9E-FC50-459D-9A79-F69D0590A759}" presName="txFour" presStyleLbl="node4" presStyleIdx="1" presStyleCnt="16">
        <dgm:presLayoutVars>
          <dgm:chPref val="3"/>
        </dgm:presLayoutVars>
      </dgm:prSet>
      <dgm:spPr/>
      <dgm:t>
        <a:bodyPr/>
        <a:lstStyle/>
        <a:p>
          <a:endParaRPr lang="en-GB"/>
        </a:p>
      </dgm:t>
    </dgm:pt>
    <dgm:pt modelId="{430E0ACE-7CBC-438A-8FDD-990D7E693F75}" type="pres">
      <dgm:prSet presAssocID="{4F863B9E-FC50-459D-9A79-F69D0590A759}" presName="parTransFour" presStyleCnt="0"/>
      <dgm:spPr/>
    </dgm:pt>
    <dgm:pt modelId="{1FEE2749-0FD2-4F67-99DB-05EE2DD3B732}" type="pres">
      <dgm:prSet presAssocID="{4F863B9E-FC50-459D-9A79-F69D0590A759}" presName="horzFour" presStyleCnt="0"/>
      <dgm:spPr/>
    </dgm:pt>
    <dgm:pt modelId="{645CE14A-9984-4967-B262-1719F67804D9}" type="pres">
      <dgm:prSet presAssocID="{C1DB7AE0-DD0F-42BF-8669-6DDE33D18B15}" presName="vertFour" presStyleCnt="0">
        <dgm:presLayoutVars>
          <dgm:chPref val="3"/>
        </dgm:presLayoutVars>
      </dgm:prSet>
      <dgm:spPr/>
    </dgm:pt>
    <dgm:pt modelId="{778BEB2A-2DCB-4F59-99BD-8B728E05B4AA}" type="pres">
      <dgm:prSet presAssocID="{C1DB7AE0-DD0F-42BF-8669-6DDE33D18B15}" presName="txFour" presStyleLbl="node4" presStyleIdx="2" presStyleCnt="16" custScaleX="135310" custLinFactNeighborX="-7545">
        <dgm:presLayoutVars>
          <dgm:chPref val="3"/>
        </dgm:presLayoutVars>
      </dgm:prSet>
      <dgm:spPr/>
      <dgm:t>
        <a:bodyPr/>
        <a:lstStyle/>
        <a:p>
          <a:endParaRPr lang="en-GB"/>
        </a:p>
      </dgm:t>
    </dgm:pt>
    <dgm:pt modelId="{0AC13D49-E00A-4DBA-9C97-9DDBE25DC013}" type="pres">
      <dgm:prSet presAssocID="{C1DB7AE0-DD0F-42BF-8669-6DDE33D18B15}" presName="horzFour" presStyleCnt="0"/>
      <dgm:spPr/>
    </dgm:pt>
    <dgm:pt modelId="{E7C0EAB8-7E63-4E7E-9F73-A05F6C4D9368}" type="pres">
      <dgm:prSet presAssocID="{E4F0CED7-257E-4A23-9E7F-DEF9F36D3D56}" presName="sibSpaceFour" presStyleCnt="0"/>
      <dgm:spPr/>
    </dgm:pt>
    <dgm:pt modelId="{88F4736E-7CBA-4E81-8C53-89D8CD50DBAF}" type="pres">
      <dgm:prSet presAssocID="{0D5C4EBA-937C-4BF3-A1D8-78C102A72704}" presName="vertFour" presStyleCnt="0">
        <dgm:presLayoutVars>
          <dgm:chPref val="3"/>
        </dgm:presLayoutVars>
      </dgm:prSet>
      <dgm:spPr/>
    </dgm:pt>
    <dgm:pt modelId="{02A9BF80-C899-407D-A27A-013A657D1CB8}" type="pres">
      <dgm:prSet presAssocID="{0D5C4EBA-937C-4BF3-A1D8-78C102A72704}" presName="txFour" presStyleLbl="node4" presStyleIdx="3" presStyleCnt="16">
        <dgm:presLayoutVars>
          <dgm:chPref val="3"/>
        </dgm:presLayoutVars>
      </dgm:prSet>
      <dgm:spPr/>
      <dgm:t>
        <a:bodyPr/>
        <a:lstStyle/>
        <a:p>
          <a:endParaRPr lang="en-GB"/>
        </a:p>
      </dgm:t>
    </dgm:pt>
    <dgm:pt modelId="{0D5E9D41-C90F-4887-96D8-B7CA4D137D1C}" type="pres">
      <dgm:prSet presAssocID="{0D5C4EBA-937C-4BF3-A1D8-78C102A72704}" presName="parTransFour" presStyleCnt="0"/>
      <dgm:spPr/>
    </dgm:pt>
    <dgm:pt modelId="{C772D9E0-4F50-4357-8C81-38F6A3D66AD2}" type="pres">
      <dgm:prSet presAssocID="{0D5C4EBA-937C-4BF3-A1D8-78C102A72704}" presName="horzFour" presStyleCnt="0"/>
      <dgm:spPr/>
    </dgm:pt>
    <dgm:pt modelId="{770647BE-EE81-46D8-A8E8-E0F13BD75A07}" type="pres">
      <dgm:prSet presAssocID="{94C0051C-5E39-4542-B673-7F8854CD9A5D}" presName="vertFour" presStyleCnt="0">
        <dgm:presLayoutVars>
          <dgm:chPref val="3"/>
        </dgm:presLayoutVars>
      </dgm:prSet>
      <dgm:spPr/>
    </dgm:pt>
    <dgm:pt modelId="{63C162C0-BC61-4730-BF30-4991517C7B8B}" type="pres">
      <dgm:prSet presAssocID="{94C0051C-5E39-4542-B673-7F8854CD9A5D}" presName="txFour" presStyleLbl="node4" presStyleIdx="4" presStyleCnt="16" custScaleX="182771">
        <dgm:presLayoutVars>
          <dgm:chPref val="3"/>
        </dgm:presLayoutVars>
      </dgm:prSet>
      <dgm:spPr/>
      <dgm:t>
        <a:bodyPr/>
        <a:lstStyle/>
        <a:p>
          <a:endParaRPr lang="en-GB"/>
        </a:p>
      </dgm:t>
    </dgm:pt>
    <dgm:pt modelId="{C76DE64E-7638-4F9D-AE5B-F4119DF6563A}" type="pres">
      <dgm:prSet presAssocID="{94C0051C-5E39-4542-B673-7F8854CD9A5D}" presName="horzFour" presStyleCnt="0"/>
      <dgm:spPr/>
    </dgm:pt>
    <dgm:pt modelId="{68495C00-8E1F-4557-B972-D5BB26CAA132}" type="pres">
      <dgm:prSet presAssocID="{93D0742C-F4D5-4C30-8160-3C3B5FF74BA3}" presName="sibSpaceFour" presStyleCnt="0"/>
      <dgm:spPr/>
    </dgm:pt>
    <dgm:pt modelId="{2C766E17-AF0E-44C6-91CE-1E652E2239C0}" type="pres">
      <dgm:prSet presAssocID="{EE71B958-9323-4513-8AD6-247AE36C04C5}" presName="vertFour" presStyleCnt="0">
        <dgm:presLayoutVars>
          <dgm:chPref val="3"/>
        </dgm:presLayoutVars>
      </dgm:prSet>
      <dgm:spPr/>
    </dgm:pt>
    <dgm:pt modelId="{612280BD-C04A-4E1A-BA7D-8D0EC0F9A95C}" type="pres">
      <dgm:prSet presAssocID="{EE71B958-9323-4513-8AD6-247AE36C04C5}" presName="txFour" presStyleLbl="node4" presStyleIdx="5" presStyleCnt="16" custLinFactNeighborX="4888">
        <dgm:presLayoutVars>
          <dgm:chPref val="3"/>
        </dgm:presLayoutVars>
      </dgm:prSet>
      <dgm:spPr/>
      <dgm:t>
        <a:bodyPr/>
        <a:lstStyle/>
        <a:p>
          <a:endParaRPr lang="en-GB"/>
        </a:p>
      </dgm:t>
    </dgm:pt>
    <dgm:pt modelId="{EB63588D-4612-4E13-82DF-59FB083CB5BA}" type="pres">
      <dgm:prSet presAssocID="{EE71B958-9323-4513-8AD6-247AE36C04C5}" presName="parTransFour" presStyleCnt="0"/>
      <dgm:spPr/>
    </dgm:pt>
    <dgm:pt modelId="{A7997648-C74F-4029-9AAF-BDF5B22DADB7}" type="pres">
      <dgm:prSet presAssocID="{EE71B958-9323-4513-8AD6-247AE36C04C5}" presName="horzFour" presStyleCnt="0"/>
      <dgm:spPr/>
    </dgm:pt>
    <dgm:pt modelId="{438A75B9-9589-4945-A4B1-A092AADA4735}" type="pres">
      <dgm:prSet presAssocID="{B7FBEEDF-AC38-45A1-BB9E-A2D3F29EFBD3}" presName="vertFour" presStyleCnt="0">
        <dgm:presLayoutVars>
          <dgm:chPref val="3"/>
        </dgm:presLayoutVars>
      </dgm:prSet>
      <dgm:spPr/>
    </dgm:pt>
    <dgm:pt modelId="{49C008CB-0460-491D-8A6A-6BC020837CD4}" type="pres">
      <dgm:prSet presAssocID="{B7FBEEDF-AC38-45A1-BB9E-A2D3F29EFBD3}" presName="txFour" presStyleLbl="node4" presStyleIdx="6" presStyleCnt="16" custLinFactNeighborX="2257">
        <dgm:presLayoutVars>
          <dgm:chPref val="3"/>
        </dgm:presLayoutVars>
      </dgm:prSet>
      <dgm:spPr/>
      <dgm:t>
        <a:bodyPr/>
        <a:lstStyle/>
        <a:p>
          <a:endParaRPr lang="en-GB"/>
        </a:p>
      </dgm:t>
    </dgm:pt>
    <dgm:pt modelId="{C85EB629-A3F1-4CF4-B88A-DC39CA19697A}" type="pres">
      <dgm:prSet presAssocID="{B7FBEEDF-AC38-45A1-BB9E-A2D3F29EFBD3}" presName="parTransFour" presStyleCnt="0"/>
      <dgm:spPr/>
    </dgm:pt>
    <dgm:pt modelId="{484B492C-3318-43F4-9204-FABC2597B056}" type="pres">
      <dgm:prSet presAssocID="{B7FBEEDF-AC38-45A1-BB9E-A2D3F29EFBD3}" presName="horzFour" presStyleCnt="0"/>
      <dgm:spPr/>
    </dgm:pt>
    <dgm:pt modelId="{9A32C450-B4D0-44DC-9252-0CA62B1FFDFF}" type="pres">
      <dgm:prSet presAssocID="{727984A7-A63D-40B2-9EBC-0724FFA4E31B}" presName="vertFour" presStyleCnt="0">
        <dgm:presLayoutVars>
          <dgm:chPref val="3"/>
        </dgm:presLayoutVars>
      </dgm:prSet>
      <dgm:spPr/>
    </dgm:pt>
    <dgm:pt modelId="{F95D7F57-D683-4FA2-9C28-9D056A9B5DE5}" type="pres">
      <dgm:prSet presAssocID="{727984A7-A63D-40B2-9EBC-0724FFA4E31B}" presName="txFour" presStyleLbl="node4" presStyleIdx="7" presStyleCnt="16" custScaleX="161993" custLinFactNeighborX="7334" custLinFactNeighborY="909">
        <dgm:presLayoutVars>
          <dgm:chPref val="3"/>
        </dgm:presLayoutVars>
      </dgm:prSet>
      <dgm:spPr/>
      <dgm:t>
        <a:bodyPr/>
        <a:lstStyle/>
        <a:p>
          <a:endParaRPr lang="en-GB"/>
        </a:p>
      </dgm:t>
    </dgm:pt>
    <dgm:pt modelId="{CA97675B-AFAF-484B-9544-7DD67EFD3D94}" type="pres">
      <dgm:prSet presAssocID="{727984A7-A63D-40B2-9EBC-0724FFA4E31B}" presName="horzFour" presStyleCnt="0"/>
      <dgm:spPr/>
    </dgm:pt>
    <dgm:pt modelId="{B3A0B7A5-8010-429F-9F58-B3D0FB1AA6E7}" type="pres">
      <dgm:prSet presAssocID="{4FB6194E-E1AC-43BE-8DB1-A491BD2D4885}" presName="sibSpaceFour" presStyleCnt="0"/>
      <dgm:spPr/>
    </dgm:pt>
    <dgm:pt modelId="{31EAEE92-ED58-4008-80F6-705CC7863D3B}" type="pres">
      <dgm:prSet presAssocID="{E3E9F211-12D2-4F8A-A385-3777F62E7028}" presName="vertFour" presStyleCnt="0">
        <dgm:presLayoutVars>
          <dgm:chPref val="3"/>
        </dgm:presLayoutVars>
      </dgm:prSet>
      <dgm:spPr/>
    </dgm:pt>
    <dgm:pt modelId="{474FF4F0-17FF-4147-BE8B-BC4E03136CE3}" type="pres">
      <dgm:prSet presAssocID="{E3E9F211-12D2-4F8A-A385-3777F62E7028}" presName="txFour" presStyleLbl="node4" presStyleIdx="8" presStyleCnt="16" custScaleX="123314" custLinFactNeighborX="14631">
        <dgm:presLayoutVars>
          <dgm:chPref val="3"/>
        </dgm:presLayoutVars>
      </dgm:prSet>
      <dgm:spPr/>
      <dgm:t>
        <a:bodyPr/>
        <a:lstStyle/>
        <a:p>
          <a:endParaRPr lang="en-GB"/>
        </a:p>
      </dgm:t>
    </dgm:pt>
    <dgm:pt modelId="{42034163-5150-45D5-98EC-98598C924038}" type="pres">
      <dgm:prSet presAssocID="{E3E9F211-12D2-4F8A-A385-3777F62E7028}" presName="horzFour" presStyleCnt="0"/>
      <dgm:spPr/>
    </dgm:pt>
    <dgm:pt modelId="{76B856E1-8575-4C0D-BD70-8CE233AC7A9F}" type="pres">
      <dgm:prSet presAssocID="{0DBE2C24-F32E-4B19-B3A6-92AD3DE4CC2A}" presName="sibSpaceFour" presStyleCnt="0"/>
      <dgm:spPr/>
    </dgm:pt>
    <dgm:pt modelId="{902D3B24-630C-47E5-996B-B89DE0879BF2}" type="pres">
      <dgm:prSet presAssocID="{3B35A14B-98C4-47E2-AEC8-F96258C9C24F}" presName="vertFour" presStyleCnt="0">
        <dgm:presLayoutVars>
          <dgm:chPref val="3"/>
        </dgm:presLayoutVars>
      </dgm:prSet>
      <dgm:spPr/>
    </dgm:pt>
    <dgm:pt modelId="{886C9C4E-A763-4FA4-BD48-2F8706DB61C1}" type="pres">
      <dgm:prSet presAssocID="{3B35A14B-98C4-47E2-AEC8-F96258C9C24F}" presName="txFour" presStyleLbl="node4" presStyleIdx="9" presStyleCnt="16" custLinFactNeighborX="4888">
        <dgm:presLayoutVars>
          <dgm:chPref val="3"/>
        </dgm:presLayoutVars>
      </dgm:prSet>
      <dgm:spPr/>
      <dgm:t>
        <a:bodyPr/>
        <a:lstStyle/>
        <a:p>
          <a:endParaRPr lang="en-GB"/>
        </a:p>
      </dgm:t>
    </dgm:pt>
    <dgm:pt modelId="{66E0A21A-4E5A-4F35-A055-64B916ADD03E}" type="pres">
      <dgm:prSet presAssocID="{3B35A14B-98C4-47E2-AEC8-F96258C9C24F}" presName="parTransFour" presStyleCnt="0"/>
      <dgm:spPr/>
    </dgm:pt>
    <dgm:pt modelId="{14572CF1-337A-425B-9CF6-E58EF36F70CD}" type="pres">
      <dgm:prSet presAssocID="{3B35A14B-98C4-47E2-AEC8-F96258C9C24F}" presName="horzFour" presStyleCnt="0"/>
      <dgm:spPr/>
    </dgm:pt>
    <dgm:pt modelId="{5192AAF1-2272-427C-B4C3-609A5EDEBD83}" type="pres">
      <dgm:prSet presAssocID="{E2DAAC0D-82DD-417D-A8E7-0EFD2D8F6F0B}" presName="vertFour" presStyleCnt="0">
        <dgm:presLayoutVars>
          <dgm:chPref val="3"/>
        </dgm:presLayoutVars>
      </dgm:prSet>
      <dgm:spPr/>
    </dgm:pt>
    <dgm:pt modelId="{98DFA6DD-01C8-46D0-AC04-637D2C9ACCF5}" type="pres">
      <dgm:prSet presAssocID="{E2DAAC0D-82DD-417D-A8E7-0EFD2D8F6F0B}" presName="txFour" presStyleLbl="node4" presStyleIdx="10" presStyleCnt="16" custScaleX="109280" custLinFactNeighborX="8539">
        <dgm:presLayoutVars>
          <dgm:chPref val="3"/>
        </dgm:presLayoutVars>
      </dgm:prSet>
      <dgm:spPr/>
      <dgm:t>
        <a:bodyPr/>
        <a:lstStyle/>
        <a:p>
          <a:endParaRPr lang="en-GB"/>
        </a:p>
      </dgm:t>
    </dgm:pt>
    <dgm:pt modelId="{99197D8B-F0A2-4358-9E0D-23C4F3466A48}" type="pres">
      <dgm:prSet presAssocID="{E2DAAC0D-82DD-417D-A8E7-0EFD2D8F6F0B}" presName="parTransFour" presStyleCnt="0"/>
      <dgm:spPr/>
    </dgm:pt>
    <dgm:pt modelId="{2910E6E6-EC0A-460A-A234-7B8B8410AE33}" type="pres">
      <dgm:prSet presAssocID="{E2DAAC0D-82DD-417D-A8E7-0EFD2D8F6F0B}" presName="horzFour" presStyleCnt="0"/>
      <dgm:spPr/>
    </dgm:pt>
    <dgm:pt modelId="{DBC166ED-58C2-4A5A-B835-97663ED9CF24}" type="pres">
      <dgm:prSet presAssocID="{20381E7A-2549-42F2-B816-5617584E90F3}" presName="vertFour" presStyleCnt="0">
        <dgm:presLayoutVars>
          <dgm:chPref val="3"/>
        </dgm:presLayoutVars>
      </dgm:prSet>
      <dgm:spPr/>
    </dgm:pt>
    <dgm:pt modelId="{217B2500-175D-4F62-B4AE-5BD00200817E}" type="pres">
      <dgm:prSet presAssocID="{20381E7A-2549-42F2-B816-5617584E90F3}" presName="txFour" presStyleLbl="node4" presStyleIdx="11" presStyleCnt="16" custScaleX="167744" custLinFactNeighborX="8898" custLinFactNeighborY="593">
        <dgm:presLayoutVars>
          <dgm:chPref val="3"/>
        </dgm:presLayoutVars>
      </dgm:prSet>
      <dgm:spPr/>
      <dgm:t>
        <a:bodyPr/>
        <a:lstStyle/>
        <a:p>
          <a:endParaRPr lang="en-GB"/>
        </a:p>
      </dgm:t>
    </dgm:pt>
    <dgm:pt modelId="{883281FD-8FF8-417C-B110-6F4850B96118}" type="pres">
      <dgm:prSet presAssocID="{20381E7A-2549-42F2-B816-5617584E90F3}" presName="horzFour" presStyleCnt="0"/>
      <dgm:spPr/>
    </dgm:pt>
    <dgm:pt modelId="{9321D181-A207-4D4E-8B87-12C40BAF7CDC}" type="pres">
      <dgm:prSet presAssocID="{661755A3-B432-49BF-B2BB-AB0C8C00B3AF}" presName="sibSpaceFour" presStyleCnt="0"/>
      <dgm:spPr/>
    </dgm:pt>
    <dgm:pt modelId="{6A829079-BBD8-4BE4-A5F8-70154D89D6E1}" type="pres">
      <dgm:prSet presAssocID="{F1C496EF-F1DD-4360-B671-A3F6B6A93673}" presName="vertFour" presStyleCnt="0">
        <dgm:presLayoutVars>
          <dgm:chPref val="3"/>
        </dgm:presLayoutVars>
      </dgm:prSet>
      <dgm:spPr/>
    </dgm:pt>
    <dgm:pt modelId="{FD561457-35EE-4393-A943-916A54618F7F}" type="pres">
      <dgm:prSet presAssocID="{F1C496EF-F1DD-4360-B671-A3F6B6A93673}" presName="txFour" presStyleLbl="node4" presStyleIdx="12" presStyleCnt="16" custLinFactNeighborX="9879">
        <dgm:presLayoutVars>
          <dgm:chPref val="3"/>
        </dgm:presLayoutVars>
      </dgm:prSet>
      <dgm:spPr/>
      <dgm:t>
        <a:bodyPr/>
        <a:lstStyle/>
        <a:p>
          <a:endParaRPr lang="en-GB"/>
        </a:p>
      </dgm:t>
    </dgm:pt>
    <dgm:pt modelId="{62B5B641-DD40-42B2-A142-18DA59D4092F}" type="pres">
      <dgm:prSet presAssocID="{F1C496EF-F1DD-4360-B671-A3F6B6A93673}" presName="horzFour" presStyleCnt="0"/>
      <dgm:spPr/>
    </dgm:pt>
    <dgm:pt modelId="{1DCB8E7C-8002-4757-9015-238A5159C448}" type="pres">
      <dgm:prSet presAssocID="{1EE4D2A8-EE7E-438E-80E8-DE7C3D683952}" presName="sibSpaceFour" presStyleCnt="0"/>
      <dgm:spPr/>
    </dgm:pt>
    <dgm:pt modelId="{BC6180E0-6B4A-419A-A004-589DC78D5EC7}" type="pres">
      <dgm:prSet presAssocID="{D72D284E-FF8F-4E77-9519-EBA25B01A740}" presName="vertFour" presStyleCnt="0">
        <dgm:presLayoutVars>
          <dgm:chPref val="3"/>
        </dgm:presLayoutVars>
      </dgm:prSet>
      <dgm:spPr/>
    </dgm:pt>
    <dgm:pt modelId="{9875FB48-5DA6-4385-9D83-FC65CA20B0E5}" type="pres">
      <dgm:prSet presAssocID="{D72D284E-FF8F-4E77-9519-EBA25B01A740}" presName="txFour" presStyleLbl="node4" presStyleIdx="13" presStyleCnt="16" custScaleY="81311">
        <dgm:presLayoutVars>
          <dgm:chPref val="3"/>
        </dgm:presLayoutVars>
      </dgm:prSet>
      <dgm:spPr/>
      <dgm:t>
        <a:bodyPr/>
        <a:lstStyle/>
        <a:p>
          <a:endParaRPr lang="en-GB"/>
        </a:p>
      </dgm:t>
    </dgm:pt>
    <dgm:pt modelId="{EA05618E-33DD-4FB9-B84F-2F12E08287EA}" type="pres">
      <dgm:prSet presAssocID="{D72D284E-FF8F-4E77-9519-EBA25B01A740}" presName="parTransFour" presStyleCnt="0"/>
      <dgm:spPr/>
    </dgm:pt>
    <dgm:pt modelId="{8DE25861-39AE-4D36-B8BE-849CE9FFB59F}" type="pres">
      <dgm:prSet presAssocID="{D72D284E-FF8F-4E77-9519-EBA25B01A740}" presName="horzFour" presStyleCnt="0"/>
      <dgm:spPr/>
    </dgm:pt>
    <dgm:pt modelId="{E2C03B54-9C6D-4B93-B2C3-89C4C5593E1E}" type="pres">
      <dgm:prSet presAssocID="{9CDB0708-94E4-4599-A7E1-0D5B9BCD020B}" presName="vertFour" presStyleCnt="0">
        <dgm:presLayoutVars>
          <dgm:chPref val="3"/>
        </dgm:presLayoutVars>
      </dgm:prSet>
      <dgm:spPr/>
    </dgm:pt>
    <dgm:pt modelId="{17C243D5-3C00-47F1-9CCE-C69F76746B83}" type="pres">
      <dgm:prSet presAssocID="{9CDB0708-94E4-4599-A7E1-0D5B9BCD020B}" presName="txFour" presStyleLbl="node4" presStyleIdx="14" presStyleCnt="16" custScaleX="110063">
        <dgm:presLayoutVars>
          <dgm:chPref val="3"/>
        </dgm:presLayoutVars>
      </dgm:prSet>
      <dgm:spPr/>
      <dgm:t>
        <a:bodyPr/>
        <a:lstStyle/>
        <a:p>
          <a:endParaRPr lang="en-GB"/>
        </a:p>
      </dgm:t>
    </dgm:pt>
    <dgm:pt modelId="{1694CBF3-3A74-4CC3-AD1C-680C2BC71B32}" type="pres">
      <dgm:prSet presAssocID="{9CDB0708-94E4-4599-A7E1-0D5B9BCD020B}" presName="horzFour" presStyleCnt="0"/>
      <dgm:spPr/>
    </dgm:pt>
    <dgm:pt modelId="{551554EC-37E4-4207-AAB7-EA8CDC24C1D3}" type="pres">
      <dgm:prSet presAssocID="{6D3DAD75-E97C-4BFD-BFD9-FB88F1B7AF89}" presName="sibSpaceFour" presStyleCnt="0"/>
      <dgm:spPr/>
    </dgm:pt>
    <dgm:pt modelId="{60D182EE-CE90-408C-94A6-8B1338093930}" type="pres">
      <dgm:prSet presAssocID="{2B8F7A5B-5F42-41BB-BFCB-76613B6C0770}" presName="vertFour" presStyleCnt="0">
        <dgm:presLayoutVars>
          <dgm:chPref val="3"/>
        </dgm:presLayoutVars>
      </dgm:prSet>
      <dgm:spPr/>
    </dgm:pt>
    <dgm:pt modelId="{D33BF5F6-1B82-4692-B69A-06CA2F4EE3A9}" type="pres">
      <dgm:prSet presAssocID="{2B8F7A5B-5F42-41BB-BFCB-76613B6C0770}" presName="txFour" presStyleLbl="node4" presStyleIdx="15" presStyleCnt="16" custScaleX="113215">
        <dgm:presLayoutVars>
          <dgm:chPref val="3"/>
        </dgm:presLayoutVars>
      </dgm:prSet>
      <dgm:spPr/>
      <dgm:t>
        <a:bodyPr/>
        <a:lstStyle/>
        <a:p>
          <a:endParaRPr lang="en-GB"/>
        </a:p>
      </dgm:t>
    </dgm:pt>
    <dgm:pt modelId="{DE17C46B-4626-43CB-9507-3F748996E1F6}" type="pres">
      <dgm:prSet presAssocID="{2B8F7A5B-5F42-41BB-BFCB-76613B6C0770}" presName="horzFour" presStyleCnt="0"/>
      <dgm:spPr/>
    </dgm:pt>
    <dgm:pt modelId="{795BFE76-6F31-40B6-B936-B0C05DAE3EE0}" type="pres">
      <dgm:prSet presAssocID="{5ACBB86C-FB82-49D3-8413-2FB2CED331F1}" presName="sibSpaceThree" presStyleCnt="0"/>
      <dgm:spPr/>
    </dgm:pt>
    <dgm:pt modelId="{95CD8EE3-9BC4-424F-AD11-9B65CE023441}" type="pres">
      <dgm:prSet presAssocID="{21DDEBC5-6A96-489F-9579-B6E52EEDFC50}" presName="vertThree" presStyleCnt="0"/>
      <dgm:spPr/>
    </dgm:pt>
    <dgm:pt modelId="{FC431965-401B-4337-92CC-D2DCBCB56704}" type="pres">
      <dgm:prSet presAssocID="{21DDEBC5-6A96-489F-9579-B6E52EEDFC50}" presName="txThree" presStyleLbl="node3" presStyleIdx="2" presStyleCnt="3" custScaleX="127156">
        <dgm:presLayoutVars>
          <dgm:chPref val="3"/>
        </dgm:presLayoutVars>
      </dgm:prSet>
      <dgm:spPr/>
      <dgm:t>
        <a:bodyPr/>
        <a:lstStyle/>
        <a:p>
          <a:endParaRPr lang="en-GB"/>
        </a:p>
      </dgm:t>
    </dgm:pt>
    <dgm:pt modelId="{272391C9-4EBB-44B3-93C3-672E52CD20A0}" type="pres">
      <dgm:prSet presAssocID="{21DDEBC5-6A96-489F-9579-B6E52EEDFC50}" presName="horzThree" presStyleCnt="0"/>
      <dgm:spPr/>
    </dgm:pt>
    <dgm:pt modelId="{CC2213ED-0194-4BD0-A331-21EB23200C12}" type="pres">
      <dgm:prSet presAssocID="{EED1AC25-4426-4745-B1C4-8DFACCD63F68}" presName="sibSpaceTwo" presStyleCnt="0"/>
      <dgm:spPr/>
    </dgm:pt>
    <dgm:pt modelId="{5672D908-4E9A-4BEB-ADC7-43C9F251F5E2}" type="pres">
      <dgm:prSet presAssocID="{458929C4-5196-41D7-ACD5-48416A0FF980}" presName="vertTwo" presStyleCnt="0"/>
      <dgm:spPr/>
    </dgm:pt>
    <dgm:pt modelId="{C7E56EE1-A284-4B35-A6DD-21B92C09176B}" type="pres">
      <dgm:prSet presAssocID="{458929C4-5196-41D7-ACD5-48416A0FF980}" presName="txTwo" presStyleLbl="node2" presStyleIdx="1" presStyleCnt="2" custScaleX="128913" custLinFactNeighborX="-8925">
        <dgm:presLayoutVars>
          <dgm:chPref val="3"/>
        </dgm:presLayoutVars>
      </dgm:prSet>
      <dgm:spPr/>
      <dgm:t>
        <a:bodyPr/>
        <a:lstStyle/>
        <a:p>
          <a:endParaRPr lang="en-GB"/>
        </a:p>
      </dgm:t>
    </dgm:pt>
    <dgm:pt modelId="{138C1B2A-62B7-4174-ACBF-C07C8D93474C}" type="pres">
      <dgm:prSet presAssocID="{458929C4-5196-41D7-ACD5-48416A0FF980}" presName="horzTwo" presStyleCnt="0"/>
      <dgm:spPr/>
    </dgm:pt>
  </dgm:ptLst>
  <dgm:cxnLst>
    <dgm:cxn modelId="{F3160788-0215-46C8-A22F-3DE3C81B863F}" srcId="{8B7BAFA6-C00B-4E8A-B94A-947DDFEAC3E8}" destId="{21DDEBC5-6A96-489F-9579-B6E52EEDFC50}" srcOrd="2" destOrd="0" parTransId="{4CC1060A-28FA-44FE-B0D6-427ACE3E082C}" sibTransId="{65C6894E-019C-49B6-8EA6-C2476692C1FA}"/>
    <dgm:cxn modelId="{4B41C0CA-58D9-4DB4-B2E3-7E31ACB4825B}" type="presOf" srcId="{62EF40BB-9764-4F4F-849E-EFDFFE563549}" destId="{586610C5-E698-4026-92A4-E2BF25147624}" srcOrd="0" destOrd="0" presId="urn:microsoft.com/office/officeart/2005/8/layout/hierarchy4"/>
    <dgm:cxn modelId="{163B9765-9929-4438-8B89-DABB2EF9009C}" type="presOf" srcId="{D72D284E-FF8F-4E77-9519-EBA25B01A740}" destId="{9875FB48-5DA6-4385-9D83-FC65CA20B0E5}" srcOrd="0" destOrd="0" presId="urn:microsoft.com/office/officeart/2005/8/layout/hierarchy4"/>
    <dgm:cxn modelId="{E31A6DB9-D819-4C1A-A105-41A5F3F0FDE4}" srcId="{EE71B958-9323-4513-8AD6-247AE36C04C5}" destId="{B7FBEEDF-AC38-45A1-BB9E-A2D3F29EFBD3}" srcOrd="0" destOrd="0" parTransId="{DA59E03A-BA9A-4A1F-B490-99FBEB054C40}" sibTransId="{4FB6194E-E1AC-43BE-8DB1-A491BD2D4885}"/>
    <dgm:cxn modelId="{37EBA0BF-0CB0-4F03-A503-765CA5CE9472}" srcId="{C3E538C2-FD03-4F06-A5A6-472049FC3AB0}" destId="{4F863B9E-FC50-459D-9A79-F69D0590A759}" srcOrd="0" destOrd="0" parTransId="{C6F75233-F60E-494C-BFED-C79FFE9E85BC}" sibTransId="{93D0742C-F4D5-4C30-8160-3C3B5FF74BA3}"/>
    <dgm:cxn modelId="{E6508C83-4471-4DD5-A51C-7B204A27B76B}" srcId="{28E61147-5CA6-4CD5-A300-A04AA75DE2E4}" destId="{C3E538C2-FD03-4F06-A5A6-472049FC3AB0}" srcOrd="0" destOrd="0" parTransId="{BC3E5E56-4406-486D-8CB3-E1643BFE8F33}" sibTransId="{1EE4D2A8-EE7E-438E-80E8-DE7C3D683952}"/>
    <dgm:cxn modelId="{E2731ABB-ED5B-42AF-AEA3-26CCFDECE529}" type="presOf" srcId="{3B35A14B-98C4-47E2-AEC8-F96258C9C24F}" destId="{886C9C4E-A763-4FA4-BD48-2F8706DB61C1}" srcOrd="0" destOrd="0" presId="urn:microsoft.com/office/officeart/2005/8/layout/hierarchy4"/>
    <dgm:cxn modelId="{A6882024-583C-4592-9C16-3E6CEF2D45A4}" srcId="{D72D284E-FF8F-4E77-9519-EBA25B01A740}" destId="{2B8F7A5B-5F42-41BB-BFCB-76613B6C0770}" srcOrd="1" destOrd="0" parTransId="{A4C23A95-13ED-4E87-AB03-BF69FEA1CE26}" sibTransId="{3EAC1616-4695-4777-A6D8-132E2178708B}"/>
    <dgm:cxn modelId="{F0CE740B-D1CE-4AA5-91F3-BD89094142D1}" type="presOf" srcId="{F1C496EF-F1DD-4360-B671-A3F6B6A93673}" destId="{FD561457-35EE-4393-A943-916A54618F7F}" srcOrd="0" destOrd="0" presId="urn:microsoft.com/office/officeart/2005/8/layout/hierarchy4"/>
    <dgm:cxn modelId="{06ECD1DB-3959-40B8-8DF6-19CE645F81AD}" type="presOf" srcId="{C3E538C2-FD03-4F06-A5A6-472049FC3AB0}" destId="{AC09FFDC-0E8E-4B18-BE4F-01A20F41B9A1}" srcOrd="0" destOrd="0" presId="urn:microsoft.com/office/officeart/2005/8/layout/hierarchy4"/>
    <dgm:cxn modelId="{026C88E2-4504-4468-8321-1C66F0FF3ED1}" type="presOf" srcId="{2B8F7A5B-5F42-41BB-BFCB-76613B6C0770}" destId="{D33BF5F6-1B82-4692-B69A-06CA2F4EE3A9}" srcOrd="0" destOrd="0" presId="urn:microsoft.com/office/officeart/2005/8/layout/hierarchy4"/>
    <dgm:cxn modelId="{9B19CB33-DE92-49E1-BF40-87C5234FACAF}" type="presOf" srcId="{28E61147-5CA6-4CD5-A300-A04AA75DE2E4}" destId="{A675300E-A4A5-4B25-9867-527F419F820F}" srcOrd="0" destOrd="0" presId="urn:microsoft.com/office/officeart/2005/8/layout/hierarchy4"/>
    <dgm:cxn modelId="{743AB5D9-D2B1-47A3-9A8E-C869F12BD14A}" type="presOf" srcId="{EE71B958-9323-4513-8AD6-247AE36C04C5}" destId="{612280BD-C04A-4E1A-BA7D-8D0EC0F9A95C}" srcOrd="0" destOrd="0" presId="urn:microsoft.com/office/officeart/2005/8/layout/hierarchy4"/>
    <dgm:cxn modelId="{635A6CD6-DC1E-4DBB-B58C-FE5AC0C0E0A1}" type="presOf" srcId="{8B7BAFA6-C00B-4E8A-B94A-947DDFEAC3E8}" destId="{D06F0EAA-CD35-44AE-9F60-47759CC852DF}" srcOrd="0" destOrd="0" presId="urn:microsoft.com/office/officeart/2005/8/layout/hierarchy4"/>
    <dgm:cxn modelId="{FCF3795C-1D75-4D47-91CA-EE1494EB6B58}" srcId="{C3E538C2-FD03-4F06-A5A6-472049FC3AB0}" destId="{3B35A14B-98C4-47E2-AEC8-F96258C9C24F}" srcOrd="2" destOrd="0" parTransId="{E48A84FC-D800-4F1B-8084-38704C13A6CD}" sibTransId="{7F3E6C22-6600-478B-AB92-F04DD2A8543D}"/>
    <dgm:cxn modelId="{3AFC20B7-9665-4D37-8777-0BC39CB7098E}" srcId="{8B7BAFA6-C00B-4E8A-B94A-947DDFEAC3E8}" destId="{28E61147-5CA6-4CD5-A300-A04AA75DE2E4}" srcOrd="1" destOrd="0" parTransId="{CBC644C3-AFC6-4EF5-A9BD-29594612D7AA}" sibTransId="{5ACBB86C-FB82-49D3-8413-2FB2CED331F1}"/>
    <dgm:cxn modelId="{CBEB4FA7-FA17-4511-AC3C-14D1B0E69123}" srcId="{C3E538C2-FD03-4F06-A5A6-472049FC3AB0}" destId="{EE71B958-9323-4513-8AD6-247AE36C04C5}" srcOrd="1" destOrd="0" parTransId="{EA909CEF-051D-495E-968B-EDB23CD7F0F5}" sibTransId="{0DBE2C24-F32E-4B19-B3A6-92AD3DE4CC2A}"/>
    <dgm:cxn modelId="{0287152E-2905-4211-AD14-AF721667279D}" srcId="{B7FBEEDF-AC38-45A1-BB9E-A2D3F29EFBD3}" destId="{727984A7-A63D-40B2-9EBC-0724FFA4E31B}" srcOrd="0" destOrd="0" parTransId="{8FE817FD-EDDD-4A29-A8DD-733FB89D8785}" sibTransId="{19843FB2-95C8-467F-8377-731B34CDA7DC}"/>
    <dgm:cxn modelId="{ECD0C25D-FEDC-430E-AF0C-E601E9D68354}" type="presOf" srcId="{9CDB0708-94E4-4599-A7E1-0D5B9BCD020B}" destId="{17C243D5-3C00-47F1-9CCE-C69F76746B83}" srcOrd="0" destOrd="0" presId="urn:microsoft.com/office/officeart/2005/8/layout/hierarchy4"/>
    <dgm:cxn modelId="{19C7C772-B737-4EC0-9F44-2C7E138C6540}" type="presOf" srcId="{E2DAAC0D-82DD-417D-A8E7-0EFD2D8F6F0B}" destId="{98DFA6DD-01C8-46D0-AC04-637D2C9ACCF5}" srcOrd="0" destOrd="0" presId="urn:microsoft.com/office/officeart/2005/8/layout/hierarchy4"/>
    <dgm:cxn modelId="{CE6DB0B8-06D6-4BE9-B9AE-C36B35C38AEA}" type="presOf" srcId="{20381E7A-2549-42F2-B816-5617584E90F3}" destId="{217B2500-175D-4F62-B4AE-5BD00200817E}" srcOrd="0" destOrd="0" presId="urn:microsoft.com/office/officeart/2005/8/layout/hierarchy4"/>
    <dgm:cxn modelId="{509774F7-B2BE-4CA4-BCAE-9306B7DBA96F}" type="presOf" srcId="{E3E9F211-12D2-4F8A-A385-3777F62E7028}" destId="{474FF4F0-17FF-4147-BE8B-BC4E03136CE3}" srcOrd="0" destOrd="0" presId="urn:microsoft.com/office/officeart/2005/8/layout/hierarchy4"/>
    <dgm:cxn modelId="{E7D9549D-8893-4F1E-8EF0-8F640728EAFB}" srcId="{D72D284E-FF8F-4E77-9519-EBA25B01A740}" destId="{9CDB0708-94E4-4599-A7E1-0D5B9BCD020B}" srcOrd="0" destOrd="0" parTransId="{01F91CC3-2C7B-46E1-8DF0-232A717B5DD4}" sibTransId="{6D3DAD75-E97C-4BFD-BFD9-FB88F1B7AF89}"/>
    <dgm:cxn modelId="{9E330B4F-E351-4357-9AB9-22D968D59B30}" srcId="{28E61147-5CA6-4CD5-A300-A04AA75DE2E4}" destId="{D72D284E-FF8F-4E77-9519-EBA25B01A740}" srcOrd="1" destOrd="0" parTransId="{1A7E5796-08AF-42DD-A488-775F3133972B}" sibTransId="{92E3A752-4B15-4FA8-97AC-500708793DED}"/>
    <dgm:cxn modelId="{7532CB08-C04F-4F53-8697-359648BFA207}" srcId="{E2DAAC0D-82DD-417D-A8E7-0EFD2D8F6F0B}" destId="{20381E7A-2549-42F2-B816-5617584E90F3}" srcOrd="0" destOrd="0" parTransId="{FA786BEB-A104-4B36-AC0B-8803F4676B6E}" sibTransId="{4DFF2D49-05B0-44DD-B00C-DDD631E7D416}"/>
    <dgm:cxn modelId="{EE4A3A2C-2233-4B1C-8C76-022D8B309717}" srcId="{3B35A14B-98C4-47E2-AEC8-F96258C9C24F}" destId="{F1C496EF-F1DD-4360-B671-A3F6B6A93673}" srcOrd="1" destOrd="0" parTransId="{E14B31DE-9143-4A97-90CA-4142916C2BB3}" sibTransId="{45249435-DAF3-445C-88B8-64C4108F0753}"/>
    <dgm:cxn modelId="{2AC82B60-6A25-49B4-9F8B-0E3EB5D48576}" srcId="{62EF40BB-9764-4F4F-849E-EFDFFE563549}" destId="{14AECBDF-B9E6-486B-A95A-EE864A88DCF0}" srcOrd="0" destOrd="0" parTransId="{166B3333-9146-4DC6-B004-426120FDFA54}" sibTransId="{FB55A239-DABB-4162-85EE-F31A07042897}"/>
    <dgm:cxn modelId="{7D65ADAE-2791-4009-A6FC-07B4303F0977}" type="presOf" srcId="{21DDEBC5-6A96-489F-9579-B6E52EEDFC50}" destId="{FC431965-401B-4337-92CC-D2DCBCB56704}" srcOrd="0" destOrd="0" presId="urn:microsoft.com/office/officeart/2005/8/layout/hierarchy4"/>
    <dgm:cxn modelId="{E4B8AEA9-54D8-485F-AC20-F8DE65E29F2E}" type="presOf" srcId="{C1DB7AE0-DD0F-42BF-8669-6DDE33D18B15}" destId="{778BEB2A-2DCB-4F59-99BD-8B728E05B4AA}" srcOrd="0" destOrd="0" presId="urn:microsoft.com/office/officeart/2005/8/layout/hierarchy4"/>
    <dgm:cxn modelId="{F74CF994-07DE-4FA5-8480-588A9B155A3C}" srcId="{8B7BAFA6-C00B-4E8A-B94A-947DDFEAC3E8}" destId="{72C365FC-BF0A-4064-B131-24ABD1392F05}" srcOrd="0" destOrd="0" parTransId="{DB2C3AE9-5465-4402-88AF-0098D6BD5BF3}" sibTransId="{6CDDF543-F79A-4A05-907B-B8375E7011B9}"/>
    <dgm:cxn modelId="{FCF785DA-2555-4724-86AC-8EC4DBCFE5A7}" type="presOf" srcId="{B7FBEEDF-AC38-45A1-BB9E-A2D3F29EFBD3}" destId="{49C008CB-0460-491D-8A6A-6BC020837CD4}" srcOrd="0" destOrd="0" presId="urn:microsoft.com/office/officeart/2005/8/layout/hierarchy4"/>
    <dgm:cxn modelId="{F07BDFB5-51F6-4F01-BEAA-8A03FBE0E5A1}" type="presOf" srcId="{0D5C4EBA-937C-4BF3-A1D8-78C102A72704}" destId="{02A9BF80-C899-407D-A27A-013A657D1CB8}" srcOrd="0" destOrd="0" presId="urn:microsoft.com/office/officeart/2005/8/layout/hierarchy4"/>
    <dgm:cxn modelId="{CC2E0AD5-286B-47D1-B01E-5A02852E1A04}" type="presOf" srcId="{727984A7-A63D-40B2-9EBC-0724FFA4E31B}" destId="{F95D7F57-D683-4FA2-9C28-9D056A9B5DE5}" srcOrd="0" destOrd="0" presId="urn:microsoft.com/office/officeart/2005/8/layout/hierarchy4"/>
    <dgm:cxn modelId="{B25C6601-363C-4F52-8621-19317318EE5D}" srcId="{3B35A14B-98C4-47E2-AEC8-F96258C9C24F}" destId="{E2DAAC0D-82DD-417D-A8E7-0EFD2D8F6F0B}" srcOrd="0" destOrd="0" parTransId="{245F151D-FCBD-486F-BE8B-CF41C10BA84C}" sibTransId="{661755A3-B432-49BF-B2BB-AB0C8C00B3AF}"/>
    <dgm:cxn modelId="{2CDB2AD7-3809-449F-9D28-079F0278DCE0}" srcId="{EE71B958-9323-4513-8AD6-247AE36C04C5}" destId="{E3E9F211-12D2-4F8A-A385-3777F62E7028}" srcOrd="1" destOrd="0" parTransId="{5FE703B1-24F8-460C-A824-AC5613F5F681}" sibTransId="{7052A2A6-F1FC-467A-BA81-6BFFEA9A80EC}"/>
    <dgm:cxn modelId="{7A0DCAD6-F88C-4E4B-A381-E28E301F9ECA}" srcId="{0D5C4EBA-937C-4BF3-A1D8-78C102A72704}" destId="{94C0051C-5E39-4542-B673-7F8854CD9A5D}" srcOrd="0" destOrd="0" parTransId="{1560D5CA-35A1-40B0-8F50-6EAD0ABCEC1E}" sibTransId="{7EBBB56B-59DD-4D42-871F-A17BCAD705E7}"/>
    <dgm:cxn modelId="{DBA0FD17-BBEA-4EB5-85C3-AF4BF1CFD977}" type="presOf" srcId="{4F863B9E-FC50-459D-9A79-F69D0590A759}" destId="{428E9C8F-F09F-4E05-BE6E-E998E0480465}" srcOrd="0" destOrd="0" presId="urn:microsoft.com/office/officeart/2005/8/layout/hierarchy4"/>
    <dgm:cxn modelId="{969ED9B2-1D38-4385-B239-5BA0C031D6DA}" type="presOf" srcId="{94C0051C-5E39-4542-B673-7F8854CD9A5D}" destId="{63C162C0-BC61-4730-BF30-4991517C7B8B}" srcOrd="0" destOrd="0" presId="urn:microsoft.com/office/officeart/2005/8/layout/hierarchy4"/>
    <dgm:cxn modelId="{77A1F4E4-1ED3-4693-8BAA-828C7F229BF6}" srcId="{4F863B9E-FC50-459D-9A79-F69D0590A759}" destId="{C1DB7AE0-DD0F-42BF-8669-6DDE33D18B15}" srcOrd="0" destOrd="0" parTransId="{25F72FDF-7824-469F-94B3-15033D29B52D}" sibTransId="{E4F0CED7-257E-4A23-9E7F-DEF9F36D3D56}"/>
    <dgm:cxn modelId="{BC5FDC16-EEEF-49B0-A0BE-8038A4962822}" srcId="{14AECBDF-B9E6-486B-A95A-EE864A88DCF0}" destId="{458929C4-5196-41D7-ACD5-48416A0FF980}" srcOrd="1" destOrd="0" parTransId="{F6C47130-5A31-437F-96BF-DD404904AF2C}" sibTransId="{C27123D3-8143-4BC8-9E57-F45926767213}"/>
    <dgm:cxn modelId="{918CDFBF-91EF-4A78-A971-30B38CA9FDBA}" type="presOf" srcId="{458929C4-5196-41D7-ACD5-48416A0FF980}" destId="{C7E56EE1-A284-4B35-A6DD-21B92C09176B}" srcOrd="0" destOrd="0" presId="urn:microsoft.com/office/officeart/2005/8/layout/hierarchy4"/>
    <dgm:cxn modelId="{12C31D0D-5B33-4402-BDB4-5515F6D0838B}" srcId="{14AECBDF-B9E6-486B-A95A-EE864A88DCF0}" destId="{8B7BAFA6-C00B-4E8A-B94A-947DDFEAC3E8}" srcOrd="0" destOrd="0" parTransId="{FCFC8D1F-C93C-4F17-82C8-411AFC82E2C8}" sibTransId="{EED1AC25-4426-4745-B1C4-8DFACCD63F68}"/>
    <dgm:cxn modelId="{F48AAAE3-CF7B-4242-B214-02ACD768EDF6}" srcId="{4F863B9E-FC50-459D-9A79-F69D0590A759}" destId="{0D5C4EBA-937C-4BF3-A1D8-78C102A72704}" srcOrd="1" destOrd="0" parTransId="{5BF0E56D-49CC-4307-A48D-CD79EFEB0E6C}" sibTransId="{4ADCCBCE-87B3-44C5-8751-49A5AABA853C}"/>
    <dgm:cxn modelId="{BB220167-0FD7-43C8-ABEF-E1232D282C2F}" type="presOf" srcId="{14AECBDF-B9E6-486B-A95A-EE864A88DCF0}" destId="{6FEC31FB-B344-46E5-BC69-0812FFB5705E}" srcOrd="0" destOrd="0" presId="urn:microsoft.com/office/officeart/2005/8/layout/hierarchy4"/>
    <dgm:cxn modelId="{F1681EED-D534-4AEE-94C6-3BFDA0633446}" type="presOf" srcId="{72C365FC-BF0A-4064-B131-24ABD1392F05}" destId="{A2C9604C-B26C-436C-B5C6-5237E5428CBB}" srcOrd="0" destOrd="0" presId="urn:microsoft.com/office/officeart/2005/8/layout/hierarchy4"/>
    <dgm:cxn modelId="{B237FCFA-600B-47EE-9537-C3449B29E312}" type="presParOf" srcId="{586610C5-E698-4026-92A4-E2BF25147624}" destId="{04ACB52A-9B5F-468C-80E7-445F1553C430}" srcOrd="0" destOrd="0" presId="urn:microsoft.com/office/officeart/2005/8/layout/hierarchy4"/>
    <dgm:cxn modelId="{99048775-7F95-4300-B595-5B4E5C6279A3}" type="presParOf" srcId="{04ACB52A-9B5F-468C-80E7-445F1553C430}" destId="{6FEC31FB-B344-46E5-BC69-0812FFB5705E}" srcOrd="0" destOrd="0" presId="urn:microsoft.com/office/officeart/2005/8/layout/hierarchy4"/>
    <dgm:cxn modelId="{81F17672-092E-4308-B568-D194D219B05C}" type="presParOf" srcId="{04ACB52A-9B5F-468C-80E7-445F1553C430}" destId="{5349711E-2110-4505-89FC-61CBD58BF075}" srcOrd="1" destOrd="0" presId="urn:microsoft.com/office/officeart/2005/8/layout/hierarchy4"/>
    <dgm:cxn modelId="{EC2092BA-3889-4B29-946B-70612011DD7E}" type="presParOf" srcId="{04ACB52A-9B5F-468C-80E7-445F1553C430}" destId="{E143461C-9FE3-43D4-B587-840BD34EF754}" srcOrd="2" destOrd="0" presId="urn:microsoft.com/office/officeart/2005/8/layout/hierarchy4"/>
    <dgm:cxn modelId="{7F21C5FF-1044-451B-BFB3-64397E405929}" type="presParOf" srcId="{E143461C-9FE3-43D4-B587-840BD34EF754}" destId="{6D150D11-CA09-4A87-BD61-B875A6486E31}" srcOrd="0" destOrd="0" presId="urn:microsoft.com/office/officeart/2005/8/layout/hierarchy4"/>
    <dgm:cxn modelId="{281E20B3-1722-4B8C-973E-0E935F07E249}" type="presParOf" srcId="{6D150D11-CA09-4A87-BD61-B875A6486E31}" destId="{D06F0EAA-CD35-44AE-9F60-47759CC852DF}" srcOrd="0" destOrd="0" presId="urn:microsoft.com/office/officeart/2005/8/layout/hierarchy4"/>
    <dgm:cxn modelId="{68AF6675-F721-4591-89E7-7B88650F9E2F}" type="presParOf" srcId="{6D150D11-CA09-4A87-BD61-B875A6486E31}" destId="{8E553F44-D0AC-4692-B561-9A073C8B9871}" srcOrd="1" destOrd="0" presId="urn:microsoft.com/office/officeart/2005/8/layout/hierarchy4"/>
    <dgm:cxn modelId="{40CD5343-4AB4-4AB1-A448-786265C24D92}" type="presParOf" srcId="{6D150D11-CA09-4A87-BD61-B875A6486E31}" destId="{729845E3-3DCC-449E-ADAB-F0A11D307392}" srcOrd="2" destOrd="0" presId="urn:microsoft.com/office/officeart/2005/8/layout/hierarchy4"/>
    <dgm:cxn modelId="{49A02DE0-F822-4B7B-962D-CB6E00A9936F}" type="presParOf" srcId="{729845E3-3DCC-449E-ADAB-F0A11D307392}" destId="{80A0F727-86DD-4A24-B0D8-8091E3DA1913}" srcOrd="0" destOrd="0" presId="urn:microsoft.com/office/officeart/2005/8/layout/hierarchy4"/>
    <dgm:cxn modelId="{C08705D2-8576-4F7A-A94F-32835979541B}" type="presParOf" srcId="{80A0F727-86DD-4A24-B0D8-8091E3DA1913}" destId="{A2C9604C-B26C-436C-B5C6-5237E5428CBB}" srcOrd="0" destOrd="0" presId="urn:microsoft.com/office/officeart/2005/8/layout/hierarchy4"/>
    <dgm:cxn modelId="{6A7CF772-EC7C-4839-AA68-E8EDC5156AF4}" type="presParOf" srcId="{80A0F727-86DD-4A24-B0D8-8091E3DA1913}" destId="{13169B89-8F4B-45D4-85C1-FA602D1C9C40}" srcOrd="1" destOrd="0" presId="urn:microsoft.com/office/officeart/2005/8/layout/hierarchy4"/>
    <dgm:cxn modelId="{22CD7989-7512-48F6-B3DC-A8068FD933C0}" type="presParOf" srcId="{729845E3-3DCC-449E-ADAB-F0A11D307392}" destId="{A0C5AD52-A4E7-4FE3-9089-75DC6232455B}" srcOrd="1" destOrd="0" presId="urn:microsoft.com/office/officeart/2005/8/layout/hierarchy4"/>
    <dgm:cxn modelId="{140623CC-9EB3-4EE2-8FCC-9D995A39E07A}" type="presParOf" srcId="{729845E3-3DCC-449E-ADAB-F0A11D307392}" destId="{D0873B7E-9EF2-43DD-9BA9-D111D517350F}" srcOrd="2" destOrd="0" presId="urn:microsoft.com/office/officeart/2005/8/layout/hierarchy4"/>
    <dgm:cxn modelId="{08D19C20-1FAF-4824-86F8-15F9ADC3E243}" type="presParOf" srcId="{D0873B7E-9EF2-43DD-9BA9-D111D517350F}" destId="{A675300E-A4A5-4B25-9867-527F419F820F}" srcOrd="0" destOrd="0" presId="urn:microsoft.com/office/officeart/2005/8/layout/hierarchy4"/>
    <dgm:cxn modelId="{F4A8E055-E3E9-4411-848A-589B6223E423}" type="presParOf" srcId="{D0873B7E-9EF2-43DD-9BA9-D111D517350F}" destId="{520D1FF5-93E2-433E-9BFE-1845796D8780}" srcOrd="1" destOrd="0" presId="urn:microsoft.com/office/officeart/2005/8/layout/hierarchy4"/>
    <dgm:cxn modelId="{CCA4D755-2562-407F-A85F-9C80E702F1CF}" type="presParOf" srcId="{D0873B7E-9EF2-43DD-9BA9-D111D517350F}" destId="{A519467E-E407-486B-B7E6-51F36463682B}" srcOrd="2" destOrd="0" presId="urn:microsoft.com/office/officeart/2005/8/layout/hierarchy4"/>
    <dgm:cxn modelId="{CC043F65-3662-4E51-A094-1479A125EAB7}" type="presParOf" srcId="{A519467E-E407-486B-B7E6-51F36463682B}" destId="{C0995B90-6436-487D-8763-3081C30DC2CF}" srcOrd="0" destOrd="0" presId="urn:microsoft.com/office/officeart/2005/8/layout/hierarchy4"/>
    <dgm:cxn modelId="{6A55788C-C5B4-47F5-94E4-DBF5BF32E520}" type="presParOf" srcId="{C0995B90-6436-487D-8763-3081C30DC2CF}" destId="{AC09FFDC-0E8E-4B18-BE4F-01A20F41B9A1}" srcOrd="0" destOrd="0" presId="urn:microsoft.com/office/officeart/2005/8/layout/hierarchy4"/>
    <dgm:cxn modelId="{72C7ACEE-354C-4F4A-A0EF-F5C248202F39}" type="presParOf" srcId="{C0995B90-6436-487D-8763-3081C30DC2CF}" destId="{15C5C7FD-D6F4-4405-9032-9AA46313BDF6}" srcOrd="1" destOrd="0" presId="urn:microsoft.com/office/officeart/2005/8/layout/hierarchy4"/>
    <dgm:cxn modelId="{BB2941E5-34FF-4C57-A730-ABB5EFE818AB}" type="presParOf" srcId="{C0995B90-6436-487D-8763-3081C30DC2CF}" destId="{CDE9CDAB-0247-4B36-995D-E01BDED211E0}" srcOrd="2" destOrd="0" presId="urn:microsoft.com/office/officeart/2005/8/layout/hierarchy4"/>
    <dgm:cxn modelId="{350EB410-B408-4CA0-ABA3-B66CFE8EB257}" type="presParOf" srcId="{CDE9CDAB-0247-4B36-995D-E01BDED211E0}" destId="{FCD7F14E-BE24-47C3-BD37-7CEAC18B6CD8}" srcOrd="0" destOrd="0" presId="urn:microsoft.com/office/officeart/2005/8/layout/hierarchy4"/>
    <dgm:cxn modelId="{3B99B77A-4B19-44FD-A78D-5FCA28A58CB7}" type="presParOf" srcId="{FCD7F14E-BE24-47C3-BD37-7CEAC18B6CD8}" destId="{428E9C8F-F09F-4E05-BE6E-E998E0480465}" srcOrd="0" destOrd="0" presId="urn:microsoft.com/office/officeart/2005/8/layout/hierarchy4"/>
    <dgm:cxn modelId="{A6512F71-4E0F-46D0-93A4-B7A4A2CAB0A9}" type="presParOf" srcId="{FCD7F14E-BE24-47C3-BD37-7CEAC18B6CD8}" destId="{430E0ACE-7CBC-438A-8FDD-990D7E693F75}" srcOrd="1" destOrd="0" presId="urn:microsoft.com/office/officeart/2005/8/layout/hierarchy4"/>
    <dgm:cxn modelId="{CE661A72-9E73-4CFF-8407-8EAD830F51C1}" type="presParOf" srcId="{FCD7F14E-BE24-47C3-BD37-7CEAC18B6CD8}" destId="{1FEE2749-0FD2-4F67-99DB-05EE2DD3B732}" srcOrd="2" destOrd="0" presId="urn:microsoft.com/office/officeart/2005/8/layout/hierarchy4"/>
    <dgm:cxn modelId="{501D2FB3-619B-4A39-BABC-89BAB4CFF83C}" type="presParOf" srcId="{1FEE2749-0FD2-4F67-99DB-05EE2DD3B732}" destId="{645CE14A-9984-4967-B262-1719F67804D9}" srcOrd="0" destOrd="0" presId="urn:microsoft.com/office/officeart/2005/8/layout/hierarchy4"/>
    <dgm:cxn modelId="{04F07349-F848-49E3-88D5-6C503AC7ED58}" type="presParOf" srcId="{645CE14A-9984-4967-B262-1719F67804D9}" destId="{778BEB2A-2DCB-4F59-99BD-8B728E05B4AA}" srcOrd="0" destOrd="0" presId="urn:microsoft.com/office/officeart/2005/8/layout/hierarchy4"/>
    <dgm:cxn modelId="{30FBB57D-B63C-43AC-AED7-1A3F9A188E53}" type="presParOf" srcId="{645CE14A-9984-4967-B262-1719F67804D9}" destId="{0AC13D49-E00A-4DBA-9C97-9DDBE25DC013}" srcOrd="1" destOrd="0" presId="urn:microsoft.com/office/officeart/2005/8/layout/hierarchy4"/>
    <dgm:cxn modelId="{6EEF6CA3-F531-4F4A-8FCD-B8B0404FCBAE}" type="presParOf" srcId="{1FEE2749-0FD2-4F67-99DB-05EE2DD3B732}" destId="{E7C0EAB8-7E63-4E7E-9F73-A05F6C4D9368}" srcOrd="1" destOrd="0" presId="urn:microsoft.com/office/officeart/2005/8/layout/hierarchy4"/>
    <dgm:cxn modelId="{519C762A-D8B8-4C6F-9B5A-05E924C1232F}" type="presParOf" srcId="{1FEE2749-0FD2-4F67-99DB-05EE2DD3B732}" destId="{88F4736E-7CBA-4E81-8C53-89D8CD50DBAF}" srcOrd="2" destOrd="0" presId="urn:microsoft.com/office/officeart/2005/8/layout/hierarchy4"/>
    <dgm:cxn modelId="{3EDCC004-52D8-492C-8BD9-F1A35FDCB936}" type="presParOf" srcId="{88F4736E-7CBA-4E81-8C53-89D8CD50DBAF}" destId="{02A9BF80-C899-407D-A27A-013A657D1CB8}" srcOrd="0" destOrd="0" presId="urn:microsoft.com/office/officeart/2005/8/layout/hierarchy4"/>
    <dgm:cxn modelId="{DA837430-7850-4E7C-912C-ACC062F98F3B}" type="presParOf" srcId="{88F4736E-7CBA-4E81-8C53-89D8CD50DBAF}" destId="{0D5E9D41-C90F-4887-96D8-B7CA4D137D1C}" srcOrd="1" destOrd="0" presId="urn:microsoft.com/office/officeart/2005/8/layout/hierarchy4"/>
    <dgm:cxn modelId="{086062E8-7826-4107-855E-77502FBA4F11}" type="presParOf" srcId="{88F4736E-7CBA-4E81-8C53-89D8CD50DBAF}" destId="{C772D9E0-4F50-4357-8C81-38F6A3D66AD2}" srcOrd="2" destOrd="0" presId="urn:microsoft.com/office/officeart/2005/8/layout/hierarchy4"/>
    <dgm:cxn modelId="{63BDDE35-42CF-404A-807C-FB7E1677FB2B}" type="presParOf" srcId="{C772D9E0-4F50-4357-8C81-38F6A3D66AD2}" destId="{770647BE-EE81-46D8-A8E8-E0F13BD75A07}" srcOrd="0" destOrd="0" presId="urn:microsoft.com/office/officeart/2005/8/layout/hierarchy4"/>
    <dgm:cxn modelId="{81655267-48B3-4C3A-8577-DFFAA1653069}" type="presParOf" srcId="{770647BE-EE81-46D8-A8E8-E0F13BD75A07}" destId="{63C162C0-BC61-4730-BF30-4991517C7B8B}" srcOrd="0" destOrd="0" presId="urn:microsoft.com/office/officeart/2005/8/layout/hierarchy4"/>
    <dgm:cxn modelId="{AA466CFA-151B-48F6-B38D-F858FFEEE9ED}" type="presParOf" srcId="{770647BE-EE81-46D8-A8E8-E0F13BD75A07}" destId="{C76DE64E-7638-4F9D-AE5B-F4119DF6563A}" srcOrd="1" destOrd="0" presId="urn:microsoft.com/office/officeart/2005/8/layout/hierarchy4"/>
    <dgm:cxn modelId="{D278F7CF-BFC0-4E27-9C93-652FF7BB010E}" type="presParOf" srcId="{CDE9CDAB-0247-4B36-995D-E01BDED211E0}" destId="{68495C00-8E1F-4557-B972-D5BB26CAA132}" srcOrd="1" destOrd="0" presId="urn:microsoft.com/office/officeart/2005/8/layout/hierarchy4"/>
    <dgm:cxn modelId="{A8D8D3F2-04ED-471C-984A-82DE118B97D0}" type="presParOf" srcId="{CDE9CDAB-0247-4B36-995D-E01BDED211E0}" destId="{2C766E17-AF0E-44C6-91CE-1E652E2239C0}" srcOrd="2" destOrd="0" presId="urn:microsoft.com/office/officeart/2005/8/layout/hierarchy4"/>
    <dgm:cxn modelId="{D5999A2E-AA58-4EA1-8A77-93CA3278858B}" type="presParOf" srcId="{2C766E17-AF0E-44C6-91CE-1E652E2239C0}" destId="{612280BD-C04A-4E1A-BA7D-8D0EC0F9A95C}" srcOrd="0" destOrd="0" presId="urn:microsoft.com/office/officeart/2005/8/layout/hierarchy4"/>
    <dgm:cxn modelId="{EE49B14B-E32A-4EE7-B4E4-149CC6323A41}" type="presParOf" srcId="{2C766E17-AF0E-44C6-91CE-1E652E2239C0}" destId="{EB63588D-4612-4E13-82DF-59FB083CB5BA}" srcOrd="1" destOrd="0" presId="urn:microsoft.com/office/officeart/2005/8/layout/hierarchy4"/>
    <dgm:cxn modelId="{61AC737A-B994-46A0-ADFE-F40AD7BD5B0E}" type="presParOf" srcId="{2C766E17-AF0E-44C6-91CE-1E652E2239C0}" destId="{A7997648-C74F-4029-9AAF-BDF5B22DADB7}" srcOrd="2" destOrd="0" presId="urn:microsoft.com/office/officeart/2005/8/layout/hierarchy4"/>
    <dgm:cxn modelId="{5BD98FA6-27F7-4F48-87B6-AC0ADC0A827B}" type="presParOf" srcId="{A7997648-C74F-4029-9AAF-BDF5B22DADB7}" destId="{438A75B9-9589-4945-A4B1-A092AADA4735}" srcOrd="0" destOrd="0" presId="urn:microsoft.com/office/officeart/2005/8/layout/hierarchy4"/>
    <dgm:cxn modelId="{EEAC81A0-60DB-4522-8D66-C18C5DB8B35B}" type="presParOf" srcId="{438A75B9-9589-4945-A4B1-A092AADA4735}" destId="{49C008CB-0460-491D-8A6A-6BC020837CD4}" srcOrd="0" destOrd="0" presId="urn:microsoft.com/office/officeart/2005/8/layout/hierarchy4"/>
    <dgm:cxn modelId="{B1CA1F36-6A79-4D31-820E-548472DC48A4}" type="presParOf" srcId="{438A75B9-9589-4945-A4B1-A092AADA4735}" destId="{C85EB629-A3F1-4CF4-B88A-DC39CA19697A}" srcOrd="1" destOrd="0" presId="urn:microsoft.com/office/officeart/2005/8/layout/hierarchy4"/>
    <dgm:cxn modelId="{0CF8738B-4B4C-4E41-A4AD-EDA83E831132}" type="presParOf" srcId="{438A75B9-9589-4945-A4B1-A092AADA4735}" destId="{484B492C-3318-43F4-9204-FABC2597B056}" srcOrd="2" destOrd="0" presId="urn:microsoft.com/office/officeart/2005/8/layout/hierarchy4"/>
    <dgm:cxn modelId="{9AD375A3-C0A3-4253-9927-5B5FF9FEBF56}" type="presParOf" srcId="{484B492C-3318-43F4-9204-FABC2597B056}" destId="{9A32C450-B4D0-44DC-9252-0CA62B1FFDFF}" srcOrd="0" destOrd="0" presId="urn:microsoft.com/office/officeart/2005/8/layout/hierarchy4"/>
    <dgm:cxn modelId="{12C48780-C744-426A-91E2-AFA638A2CD77}" type="presParOf" srcId="{9A32C450-B4D0-44DC-9252-0CA62B1FFDFF}" destId="{F95D7F57-D683-4FA2-9C28-9D056A9B5DE5}" srcOrd="0" destOrd="0" presId="urn:microsoft.com/office/officeart/2005/8/layout/hierarchy4"/>
    <dgm:cxn modelId="{95AFCB27-C1CA-41B9-BD4B-48613995C494}" type="presParOf" srcId="{9A32C450-B4D0-44DC-9252-0CA62B1FFDFF}" destId="{CA97675B-AFAF-484B-9544-7DD67EFD3D94}" srcOrd="1" destOrd="0" presId="urn:microsoft.com/office/officeart/2005/8/layout/hierarchy4"/>
    <dgm:cxn modelId="{D1372206-2C5E-4B8D-957B-9B8F67219704}" type="presParOf" srcId="{A7997648-C74F-4029-9AAF-BDF5B22DADB7}" destId="{B3A0B7A5-8010-429F-9F58-B3D0FB1AA6E7}" srcOrd="1" destOrd="0" presId="urn:microsoft.com/office/officeart/2005/8/layout/hierarchy4"/>
    <dgm:cxn modelId="{B4192454-174A-4620-975C-AC83F4F91B5D}" type="presParOf" srcId="{A7997648-C74F-4029-9AAF-BDF5B22DADB7}" destId="{31EAEE92-ED58-4008-80F6-705CC7863D3B}" srcOrd="2" destOrd="0" presId="urn:microsoft.com/office/officeart/2005/8/layout/hierarchy4"/>
    <dgm:cxn modelId="{1B899549-613E-4B5B-8BBF-2B0EC526EE37}" type="presParOf" srcId="{31EAEE92-ED58-4008-80F6-705CC7863D3B}" destId="{474FF4F0-17FF-4147-BE8B-BC4E03136CE3}" srcOrd="0" destOrd="0" presId="urn:microsoft.com/office/officeart/2005/8/layout/hierarchy4"/>
    <dgm:cxn modelId="{8FCC1CBC-1497-4DAB-8A6A-03CF8E4EF63A}" type="presParOf" srcId="{31EAEE92-ED58-4008-80F6-705CC7863D3B}" destId="{42034163-5150-45D5-98EC-98598C924038}" srcOrd="1" destOrd="0" presId="urn:microsoft.com/office/officeart/2005/8/layout/hierarchy4"/>
    <dgm:cxn modelId="{E0627E52-9264-465B-AF5D-515EF875BF86}" type="presParOf" srcId="{CDE9CDAB-0247-4B36-995D-E01BDED211E0}" destId="{76B856E1-8575-4C0D-BD70-8CE233AC7A9F}" srcOrd="3" destOrd="0" presId="urn:microsoft.com/office/officeart/2005/8/layout/hierarchy4"/>
    <dgm:cxn modelId="{8F8C1331-8AC3-4AEF-B049-D33DDCCDF398}" type="presParOf" srcId="{CDE9CDAB-0247-4B36-995D-E01BDED211E0}" destId="{902D3B24-630C-47E5-996B-B89DE0879BF2}" srcOrd="4" destOrd="0" presId="urn:microsoft.com/office/officeart/2005/8/layout/hierarchy4"/>
    <dgm:cxn modelId="{79DD3E62-6D59-4FA7-A8C3-934DB227C742}" type="presParOf" srcId="{902D3B24-630C-47E5-996B-B89DE0879BF2}" destId="{886C9C4E-A763-4FA4-BD48-2F8706DB61C1}" srcOrd="0" destOrd="0" presId="urn:microsoft.com/office/officeart/2005/8/layout/hierarchy4"/>
    <dgm:cxn modelId="{A8D5EAD8-BEFE-4123-A128-B6D69977CD4F}" type="presParOf" srcId="{902D3B24-630C-47E5-996B-B89DE0879BF2}" destId="{66E0A21A-4E5A-4F35-A055-64B916ADD03E}" srcOrd="1" destOrd="0" presId="urn:microsoft.com/office/officeart/2005/8/layout/hierarchy4"/>
    <dgm:cxn modelId="{B720E51E-03EC-4365-800B-2C5D4499580F}" type="presParOf" srcId="{902D3B24-630C-47E5-996B-B89DE0879BF2}" destId="{14572CF1-337A-425B-9CF6-E58EF36F70CD}" srcOrd="2" destOrd="0" presId="urn:microsoft.com/office/officeart/2005/8/layout/hierarchy4"/>
    <dgm:cxn modelId="{1310E230-45F0-42CD-9CEB-654EC3A1D3EC}" type="presParOf" srcId="{14572CF1-337A-425B-9CF6-E58EF36F70CD}" destId="{5192AAF1-2272-427C-B4C3-609A5EDEBD83}" srcOrd="0" destOrd="0" presId="urn:microsoft.com/office/officeart/2005/8/layout/hierarchy4"/>
    <dgm:cxn modelId="{FEFC0A47-17A1-43C7-920A-363582001E56}" type="presParOf" srcId="{5192AAF1-2272-427C-B4C3-609A5EDEBD83}" destId="{98DFA6DD-01C8-46D0-AC04-637D2C9ACCF5}" srcOrd="0" destOrd="0" presId="urn:microsoft.com/office/officeart/2005/8/layout/hierarchy4"/>
    <dgm:cxn modelId="{31E75336-5FC2-4200-97D2-F7C3975D08B7}" type="presParOf" srcId="{5192AAF1-2272-427C-B4C3-609A5EDEBD83}" destId="{99197D8B-F0A2-4358-9E0D-23C4F3466A48}" srcOrd="1" destOrd="0" presId="urn:microsoft.com/office/officeart/2005/8/layout/hierarchy4"/>
    <dgm:cxn modelId="{DE567BA1-2E6F-4C7A-A06C-9945C32160D0}" type="presParOf" srcId="{5192AAF1-2272-427C-B4C3-609A5EDEBD83}" destId="{2910E6E6-EC0A-460A-A234-7B8B8410AE33}" srcOrd="2" destOrd="0" presId="urn:microsoft.com/office/officeart/2005/8/layout/hierarchy4"/>
    <dgm:cxn modelId="{82272561-8B2A-425F-B1D4-FF63DA82B88C}" type="presParOf" srcId="{2910E6E6-EC0A-460A-A234-7B8B8410AE33}" destId="{DBC166ED-58C2-4A5A-B835-97663ED9CF24}" srcOrd="0" destOrd="0" presId="urn:microsoft.com/office/officeart/2005/8/layout/hierarchy4"/>
    <dgm:cxn modelId="{DD88FD11-45ED-42BF-BD40-A0578A89129B}" type="presParOf" srcId="{DBC166ED-58C2-4A5A-B835-97663ED9CF24}" destId="{217B2500-175D-4F62-B4AE-5BD00200817E}" srcOrd="0" destOrd="0" presId="urn:microsoft.com/office/officeart/2005/8/layout/hierarchy4"/>
    <dgm:cxn modelId="{6B9D4834-E27F-44C1-A023-9FFC7C6D36D1}" type="presParOf" srcId="{DBC166ED-58C2-4A5A-B835-97663ED9CF24}" destId="{883281FD-8FF8-417C-B110-6F4850B96118}" srcOrd="1" destOrd="0" presId="urn:microsoft.com/office/officeart/2005/8/layout/hierarchy4"/>
    <dgm:cxn modelId="{D7FB4AC0-C989-4FE5-8543-F69DC3873311}" type="presParOf" srcId="{14572CF1-337A-425B-9CF6-E58EF36F70CD}" destId="{9321D181-A207-4D4E-8B87-12C40BAF7CDC}" srcOrd="1" destOrd="0" presId="urn:microsoft.com/office/officeart/2005/8/layout/hierarchy4"/>
    <dgm:cxn modelId="{CE25CE60-7DF6-4426-B2F5-F4D037AB0D35}" type="presParOf" srcId="{14572CF1-337A-425B-9CF6-E58EF36F70CD}" destId="{6A829079-BBD8-4BE4-A5F8-70154D89D6E1}" srcOrd="2" destOrd="0" presId="urn:microsoft.com/office/officeart/2005/8/layout/hierarchy4"/>
    <dgm:cxn modelId="{9AE9DC96-10BC-4F14-8AF2-34F52629FF68}" type="presParOf" srcId="{6A829079-BBD8-4BE4-A5F8-70154D89D6E1}" destId="{FD561457-35EE-4393-A943-916A54618F7F}" srcOrd="0" destOrd="0" presId="urn:microsoft.com/office/officeart/2005/8/layout/hierarchy4"/>
    <dgm:cxn modelId="{570AF213-2F3A-4166-A556-6F19374CFD48}" type="presParOf" srcId="{6A829079-BBD8-4BE4-A5F8-70154D89D6E1}" destId="{62B5B641-DD40-42B2-A142-18DA59D4092F}" srcOrd="1" destOrd="0" presId="urn:microsoft.com/office/officeart/2005/8/layout/hierarchy4"/>
    <dgm:cxn modelId="{49DE19BB-A1C3-441C-BE1D-FC27C57A00E7}" type="presParOf" srcId="{A519467E-E407-486B-B7E6-51F36463682B}" destId="{1DCB8E7C-8002-4757-9015-238A5159C448}" srcOrd="1" destOrd="0" presId="urn:microsoft.com/office/officeart/2005/8/layout/hierarchy4"/>
    <dgm:cxn modelId="{BF3FC625-96EC-4851-8938-4C4F6FFACF06}" type="presParOf" srcId="{A519467E-E407-486B-B7E6-51F36463682B}" destId="{BC6180E0-6B4A-419A-A004-589DC78D5EC7}" srcOrd="2" destOrd="0" presId="urn:microsoft.com/office/officeart/2005/8/layout/hierarchy4"/>
    <dgm:cxn modelId="{4E798F8B-4BAC-4B7A-898C-E53890C65979}" type="presParOf" srcId="{BC6180E0-6B4A-419A-A004-589DC78D5EC7}" destId="{9875FB48-5DA6-4385-9D83-FC65CA20B0E5}" srcOrd="0" destOrd="0" presId="urn:microsoft.com/office/officeart/2005/8/layout/hierarchy4"/>
    <dgm:cxn modelId="{C7F057A7-A5D7-4E6E-9F6D-C0C0FFE2DA49}" type="presParOf" srcId="{BC6180E0-6B4A-419A-A004-589DC78D5EC7}" destId="{EA05618E-33DD-4FB9-B84F-2F12E08287EA}" srcOrd="1" destOrd="0" presId="urn:microsoft.com/office/officeart/2005/8/layout/hierarchy4"/>
    <dgm:cxn modelId="{7284E434-A91C-4DD2-B4D9-51E84F591AEC}" type="presParOf" srcId="{BC6180E0-6B4A-419A-A004-589DC78D5EC7}" destId="{8DE25861-39AE-4D36-B8BE-849CE9FFB59F}" srcOrd="2" destOrd="0" presId="urn:microsoft.com/office/officeart/2005/8/layout/hierarchy4"/>
    <dgm:cxn modelId="{5FBE073F-7941-4073-93DA-30185360B537}" type="presParOf" srcId="{8DE25861-39AE-4D36-B8BE-849CE9FFB59F}" destId="{E2C03B54-9C6D-4B93-B2C3-89C4C5593E1E}" srcOrd="0" destOrd="0" presId="urn:microsoft.com/office/officeart/2005/8/layout/hierarchy4"/>
    <dgm:cxn modelId="{9C58F217-374A-4E0B-A621-45E0ACBA5941}" type="presParOf" srcId="{E2C03B54-9C6D-4B93-B2C3-89C4C5593E1E}" destId="{17C243D5-3C00-47F1-9CCE-C69F76746B83}" srcOrd="0" destOrd="0" presId="urn:microsoft.com/office/officeart/2005/8/layout/hierarchy4"/>
    <dgm:cxn modelId="{BC2280C9-AD4B-47BF-94B7-CB7734CD133B}" type="presParOf" srcId="{E2C03B54-9C6D-4B93-B2C3-89C4C5593E1E}" destId="{1694CBF3-3A74-4CC3-AD1C-680C2BC71B32}" srcOrd="1" destOrd="0" presId="urn:microsoft.com/office/officeart/2005/8/layout/hierarchy4"/>
    <dgm:cxn modelId="{E1CC9AD4-36AF-4BEE-BABE-5D4DD1E72C4B}" type="presParOf" srcId="{8DE25861-39AE-4D36-B8BE-849CE9FFB59F}" destId="{551554EC-37E4-4207-AAB7-EA8CDC24C1D3}" srcOrd="1" destOrd="0" presId="urn:microsoft.com/office/officeart/2005/8/layout/hierarchy4"/>
    <dgm:cxn modelId="{2006DAF6-A49E-4230-94DD-002B7E94816E}" type="presParOf" srcId="{8DE25861-39AE-4D36-B8BE-849CE9FFB59F}" destId="{60D182EE-CE90-408C-94A6-8B1338093930}" srcOrd="2" destOrd="0" presId="urn:microsoft.com/office/officeart/2005/8/layout/hierarchy4"/>
    <dgm:cxn modelId="{C39E4421-5EF1-416D-8343-2E0E0A718BE3}" type="presParOf" srcId="{60D182EE-CE90-408C-94A6-8B1338093930}" destId="{D33BF5F6-1B82-4692-B69A-06CA2F4EE3A9}" srcOrd="0" destOrd="0" presId="urn:microsoft.com/office/officeart/2005/8/layout/hierarchy4"/>
    <dgm:cxn modelId="{3068421F-250F-40A2-8EB1-65BBB3AEF4A5}" type="presParOf" srcId="{60D182EE-CE90-408C-94A6-8B1338093930}" destId="{DE17C46B-4626-43CB-9507-3F748996E1F6}" srcOrd="1" destOrd="0" presId="urn:microsoft.com/office/officeart/2005/8/layout/hierarchy4"/>
    <dgm:cxn modelId="{AD7FFA34-BBC5-4027-9A41-9208402C8E73}" type="presParOf" srcId="{729845E3-3DCC-449E-ADAB-F0A11D307392}" destId="{795BFE76-6F31-40B6-B936-B0C05DAE3EE0}" srcOrd="3" destOrd="0" presId="urn:microsoft.com/office/officeart/2005/8/layout/hierarchy4"/>
    <dgm:cxn modelId="{063C4A1A-159A-4964-B689-9E3AC6FD8FD2}" type="presParOf" srcId="{729845E3-3DCC-449E-ADAB-F0A11D307392}" destId="{95CD8EE3-9BC4-424F-AD11-9B65CE023441}" srcOrd="4" destOrd="0" presId="urn:microsoft.com/office/officeart/2005/8/layout/hierarchy4"/>
    <dgm:cxn modelId="{5BD9FE30-580D-443F-B424-E44F841FB704}" type="presParOf" srcId="{95CD8EE3-9BC4-424F-AD11-9B65CE023441}" destId="{FC431965-401B-4337-92CC-D2DCBCB56704}" srcOrd="0" destOrd="0" presId="urn:microsoft.com/office/officeart/2005/8/layout/hierarchy4"/>
    <dgm:cxn modelId="{442F254C-85E6-4BA2-BAE5-611080A02B19}" type="presParOf" srcId="{95CD8EE3-9BC4-424F-AD11-9B65CE023441}" destId="{272391C9-4EBB-44B3-93C3-672E52CD20A0}" srcOrd="1" destOrd="0" presId="urn:microsoft.com/office/officeart/2005/8/layout/hierarchy4"/>
    <dgm:cxn modelId="{BFEDA27A-76CD-4264-AB13-2B4406554B53}" type="presParOf" srcId="{E143461C-9FE3-43D4-B587-840BD34EF754}" destId="{CC2213ED-0194-4BD0-A331-21EB23200C12}" srcOrd="1" destOrd="0" presId="urn:microsoft.com/office/officeart/2005/8/layout/hierarchy4"/>
    <dgm:cxn modelId="{B24012EA-2FDF-4830-B024-1373A4D75BAB}" type="presParOf" srcId="{E143461C-9FE3-43D4-B587-840BD34EF754}" destId="{5672D908-4E9A-4BEB-ADC7-43C9F251F5E2}" srcOrd="2" destOrd="0" presId="urn:microsoft.com/office/officeart/2005/8/layout/hierarchy4"/>
    <dgm:cxn modelId="{F6C01D97-5794-4FAA-B3CB-5A7CD5B12268}" type="presParOf" srcId="{5672D908-4E9A-4BEB-ADC7-43C9F251F5E2}" destId="{C7E56EE1-A284-4B35-A6DD-21B92C09176B}" srcOrd="0" destOrd="0" presId="urn:microsoft.com/office/officeart/2005/8/layout/hierarchy4"/>
    <dgm:cxn modelId="{8B33E6A4-26AF-424C-893E-0FE05F792A79}" type="presParOf" srcId="{5672D908-4E9A-4BEB-ADC7-43C9F251F5E2}" destId="{138C1B2A-62B7-4174-ACBF-C07C8D93474C}"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7420" y="3899"/>
          <a:ext cx="8888485" cy="59653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Original number of Sites estimating on Nexus Go-Live </a:t>
          </a:r>
          <a:endParaRPr lang="en-GB" sz="1100" b="0" kern="1200" dirty="0">
            <a:latin typeface="Calibri" panose="020F0502020204030204" pitchFamily="34" charset="0"/>
            <a:cs typeface="Calibri" panose="020F0502020204030204" pitchFamily="34" charset="0"/>
          </a:endParaRPr>
        </a:p>
      </dsp:txBody>
      <dsp:txXfrm>
        <a:off x="24892" y="21371"/>
        <a:ext cx="8853541" cy="561591"/>
      </dsp:txXfrm>
    </dsp:sp>
    <dsp:sp modelId="{D06F0EAA-CD35-44AE-9F60-47759CC852DF}">
      <dsp:nvSpPr>
        <dsp:cNvPr id="0" name=""/>
        <dsp:cNvSpPr/>
      </dsp:nvSpPr>
      <dsp:spPr>
        <a:xfrm>
          <a:off x="16095" y="669574"/>
          <a:ext cx="8073828"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Sites where the fix has been successful and actual reads are now flowing into UKL</a:t>
          </a:r>
          <a:endParaRPr lang="en-GB" sz="1100" b="0" kern="1200" dirty="0">
            <a:latin typeface="Calibri" panose="020F0502020204030204" pitchFamily="34" charset="0"/>
            <a:cs typeface="Calibri" panose="020F0502020204030204" pitchFamily="34" charset="0"/>
          </a:endParaRPr>
        </a:p>
      </dsp:txBody>
      <dsp:txXfrm>
        <a:off x="37445" y="690924"/>
        <a:ext cx="8031128" cy="686240"/>
      </dsp:txXfrm>
    </dsp:sp>
    <dsp:sp modelId="{A2C9604C-B26C-436C-B5C6-5237E5428CBB}">
      <dsp:nvSpPr>
        <dsp:cNvPr id="0" name=""/>
        <dsp:cNvSpPr/>
      </dsp:nvSpPr>
      <dsp:spPr>
        <a:xfrm>
          <a:off x="31842" y="1467655"/>
          <a:ext cx="710624"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Shipper stated 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needed</a:t>
          </a:r>
          <a:endParaRPr lang="en-GB" sz="1100" b="0" kern="1200" dirty="0">
            <a:latin typeface="Calibri" panose="020F0502020204030204" pitchFamily="34" charset="0"/>
            <a:cs typeface="Calibri" panose="020F0502020204030204" pitchFamily="34" charset="0"/>
          </a:endParaRPr>
        </a:p>
      </dsp:txBody>
      <dsp:txXfrm>
        <a:off x="52655" y="1488468"/>
        <a:ext cx="668998" cy="687314"/>
      </dsp:txXfrm>
    </dsp:sp>
    <dsp:sp modelId="{A675300E-A4A5-4B25-9867-527F419F820F}">
      <dsp:nvSpPr>
        <dsp:cNvPr id="0" name=""/>
        <dsp:cNvSpPr/>
      </dsp:nvSpPr>
      <dsp:spPr>
        <a:xfrm>
          <a:off x="766295" y="1467655"/>
          <a:ext cx="6547645"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Shipper stated that an Adjustment is needed to fix historical period</a:t>
          </a:r>
          <a:endParaRPr lang="en-GB" sz="1100" b="0" kern="1200" dirty="0">
            <a:latin typeface="Calibri" panose="020F0502020204030204" pitchFamily="34" charset="0"/>
            <a:cs typeface="Calibri" panose="020F0502020204030204" pitchFamily="34" charset="0"/>
          </a:endParaRPr>
        </a:p>
      </dsp:txBody>
      <dsp:txXfrm>
        <a:off x="787645" y="1489005"/>
        <a:ext cx="6504945" cy="686240"/>
      </dsp:txXfrm>
    </dsp:sp>
    <dsp:sp modelId="{AC09FFDC-0E8E-4B18-BE4F-01A20F41B9A1}">
      <dsp:nvSpPr>
        <dsp:cNvPr id="0" name=""/>
        <dsp:cNvSpPr/>
      </dsp:nvSpPr>
      <dsp:spPr>
        <a:xfrm>
          <a:off x="792522" y="2265735"/>
          <a:ext cx="5189772"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Valid Adjustment has been submitted</a:t>
          </a:r>
          <a:endParaRPr lang="en-GB" sz="1100" b="0" kern="1200" dirty="0">
            <a:latin typeface="Calibri" panose="020F0502020204030204" pitchFamily="34" charset="0"/>
            <a:cs typeface="Calibri" panose="020F0502020204030204" pitchFamily="34" charset="0"/>
          </a:endParaRPr>
        </a:p>
      </dsp:txBody>
      <dsp:txXfrm>
        <a:off x="809882" y="2283095"/>
        <a:ext cx="5155052" cy="557988"/>
      </dsp:txXfrm>
    </dsp:sp>
    <dsp:sp modelId="{428E9C8F-F09F-4E05-BE6E-E998E0480465}">
      <dsp:nvSpPr>
        <dsp:cNvPr id="0" name=""/>
        <dsp:cNvSpPr/>
      </dsp:nvSpPr>
      <dsp:spPr>
        <a:xfrm>
          <a:off x="834137" y="2927583"/>
          <a:ext cx="1811310"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Total Adjustments Completed</a:t>
          </a:r>
          <a:endParaRPr lang="en-GB" sz="1100" b="0" kern="1200" dirty="0">
            <a:latin typeface="Calibri" panose="020F0502020204030204" pitchFamily="34" charset="0"/>
            <a:cs typeface="Calibri" panose="020F0502020204030204" pitchFamily="34" charset="0"/>
          </a:endParaRPr>
        </a:p>
      </dsp:txBody>
      <dsp:txXfrm>
        <a:off x="855487" y="2948933"/>
        <a:ext cx="1768610" cy="686240"/>
      </dsp:txXfrm>
    </dsp:sp>
    <dsp:sp modelId="{778BEB2A-2DCB-4F59-99BD-8B728E05B4AA}">
      <dsp:nvSpPr>
        <dsp:cNvPr id="0" name=""/>
        <dsp:cNvSpPr/>
      </dsp:nvSpPr>
      <dsp:spPr>
        <a:xfrm>
          <a:off x="849286" y="3725664"/>
          <a:ext cx="719069"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Deemed Not Requiring Invoicing</a:t>
          </a:r>
          <a:endParaRPr lang="en-GB" sz="1100" b="0" kern="1200" dirty="0">
            <a:latin typeface="Calibri" panose="020F0502020204030204" pitchFamily="34" charset="0"/>
            <a:cs typeface="Calibri" panose="020F0502020204030204" pitchFamily="34" charset="0"/>
          </a:endParaRPr>
        </a:p>
      </dsp:txBody>
      <dsp:txXfrm>
        <a:off x="870347" y="3746725"/>
        <a:ext cx="676947" cy="686818"/>
      </dsp:txXfrm>
    </dsp:sp>
    <dsp:sp modelId="{02A9BF80-C899-407D-A27A-013A657D1CB8}">
      <dsp:nvSpPr>
        <dsp:cNvPr id="0" name=""/>
        <dsp:cNvSpPr/>
      </dsp:nvSpPr>
      <dsp:spPr>
        <a:xfrm>
          <a:off x="1618914" y="3725664"/>
          <a:ext cx="971288"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Adjustment has been Invoiced</a:t>
          </a:r>
          <a:endParaRPr lang="en-GB" sz="1100" b="0" kern="1200" dirty="0">
            <a:latin typeface="Calibri" panose="020F0502020204030204" pitchFamily="34" charset="0"/>
            <a:cs typeface="Calibri" panose="020F0502020204030204" pitchFamily="34" charset="0"/>
          </a:endParaRPr>
        </a:p>
      </dsp:txBody>
      <dsp:txXfrm>
        <a:off x="1640264" y="3747014"/>
        <a:ext cx="928588" cy="686240"/>
      </dsp:txXfrm>
    </dsp:sp>
    <dsp:sp modelId="{63C162C0-BC61-4730-BF30-4991517C7B8B}">
      <dsp:nvSpPr>
        <dsp:cNvPr id="0" name=""/>
        <dsp:cNvSpPr/>
      </dsp:nvSpPr>
      <dsp:spPr>
        <a:xfrm>
          <a:off x="1618914" y="4523744"/>
          <a:ext cx="971288"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Total KWH of Invoiced Adjustments</a:t>
          </a:r>
          <a:endParaRPr lang="en-GB" sz="1100" b="0" kern="1200" dirty="0">
            <a:solidFill>
              <a:schemeClr val="accent4">
                <a:lumMod val="60000"/>
                <a:lumOff val="40000"/>
              </a:schemeClr>
            </a:solidFill>
            <a:latin typeface="Calibri" panose="020F0502020204030204" pitchFamily="34" charset="0"/>
            <a:cs typeface="Calibri" panose="020F0502020204030204" pitchFamily="34" charset="0"/>
          </a:endParaRPr>
        </a:p>
      </dsp:txBody>
      <dsp:txXfrm>
        <a:off x="1640264" y="4545094"/>
        <a:ext cx="928588" cy="686240"/>
      </dsp:txXfrm>
    </dsp:sp>
    <dsp:sp modelId="{612280BD-C04A-4E1A-BA7D-8D0EC0F9A95C}">
      <dsp:nvSpPr>
        <dsp:cNvPr id="0" name=""/>
        <dsp:cNvSpPr/>
      </dsp:nvSpPr>
      <dsp:spPr>
        <a:xfrm>
          <a:off x="2735384" y="2927583"/>
          <a:ext cx="1625891"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Adjustments that have been processed to billing</a:t>
          </a:r>
          <a:endParaRPr lang="en-GB" sz="1100" b="0" kern="1200" dirty="0">
            <a:latin typeface="Calibri" panose="020F0502020204030204" pitchFamily="34" charset="0"/>
            <a:cs typeface="Calibri" panose="020F0502020204030204" pitchFamily="34" charset="0"/>
          </a:endParaRPr>
        </a:p>
      </dsp:txBody>
      <dsp:txXfrm>
        <a:off x="2756734" y="2948933"/>
        <a:ext cx="1583191" cy="686240"/>
      </dsp:txXfrm>
    </dsp:sp>
    <dsp:sp modelId="{49C008CB-0460-491D-8A6A-6BC020837CD4}">
      <dsp:nvSpPr>
        <dsp:cNvPr id="0" name=""/>
        <dsp:cNvSpPr/>
      </dsp:nvSpPr>
      <dsp:spPr>
        <a:xfrm>
          <a:off x="2724961" y="3725664"/>
          <a:ext cx="860868"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Adjustments waiting next invoice run</a:t>
          </a:r>
          <a:endParaRPr lang="en-GB" sz="1100" b="0" kern="1200" dirty="0">
            <a:latin typeface="Calibri" panose="020F0502020204030204" pitchFamily="34" charset="0"/>
            <a:cs typeface="Calibri" panose="020F0502020204030204" pitchFamily="34" charset="0"/>
          </a:endParaRPr>
        </a:p>
      </dsp:txBody>
      <dsp:txXfrm>
        <a:off x="2746311" y="3747014"/>
        <a:ext cx="818168" cy="686240"/>
      </dsp:txXfrm>
    </dsp:sp>
    <dsp:sp modelId="{F95D7F57-D683-4FA2-9C28-9D056A9B5DE5}">
      <dsp:nvSpPr>
        <dsp:cNvPr id="0" name=""/>
        <dsp:cNvSpPr/>
      </dsp:nvSpPr>
      <dsp:spPr>
        <a:xfrm>
          <a:off x="2744506" y="4527643"/>
          <a:ext cx="860868"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Total KWH of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waiting invoice</a:t>
          </a:r>
          <a:endParaRPr lang="en-GB" sz="1100" b="1" kern="1200" dirty="0">
            <a:solidFill>
              <a:schemeClr val="accent3">
                <a:lumMod val="60000"/>
                <a:lumOff val="40000"/>
              </a:schemeClr>
            </a:solidFill>
            <a:latin typeface="Calibri" panose="020F0502020204030204" pitchFamily="34" charset="0"/>
            <a:cs typeface="Calibri" panose="020F0502020204030204" pitchFamily="34" charset="0"/>
          </a:endParaRPr>
        </a:p>
      </dsp:txBody>
      <dsp:txXfrm>
        <a:off x="2765856" y="4548993"/>
        <a:ext cx="818168" cy="686240"/>
      </dsp:txXfrm>
    </dsp:sp>
    <dsp:sp modelId="{474FF4F0-17FF-4147-BE8B-BC4E03136CE3}">
      <dsp:nvSpPr>
        <dsp:cNvPr id="0" name=""/>
        <dsp:cNvSpPr/>
      </dsp:nvSpPr>
      <dsp:spPr>
        <a:xfrm>
          <a:off x="3654615" y="3725664"/>
          <a:ext cx="655319"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held due to issue</a:t>
          </a:r>
          <a:endParaRPr lang="en-GB" sz="1100" b="0" kern="1200" dirty="0">
            <a:latin typeface="Calibri" panose="020F0502020204030204" pitchFamily="34" charset="0"/>
            <a:cs typeface="Calibri" panose="020F0502020204030204" pitchFamily="34" charset="0"/>
          </a:endParaRPr>
        </a:p>
      </dsp:txBody>
      <dsp:txXfrm>
        <a:off x="3673809" y="3744858"/>
        <a:ext cx="616931" cy="690552"/>
      </dsp:txXfrm>
    </dsp:sp>
    <dsp:sp modelId="{886C9C4E-A763-4FA4-BD48-2F8706DB61C1}">
      <dsp:nvSpPr>
        <dsp:cNvPr id="0" name=""/>
        <dsp:cNvSpPr/>
      </dsp:nvSpPr>
      <dsp:spPr>
        <a:xfrm>
          <a:off x="4372840" y="2927583"/>
          <a:ext cx="1648415"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Adj’s</a:t>
          </a:r>
          <a:r>
            <a:rPr lang="en-GB" sz="1100" b="1" kern="1200" dirty="0">
              <a:latin typeface="Calibri" panose="020F0502020204030204" pitchFamily="34" charset="0"/>
              <a:cs typeface="Calibri" panose="020F0502020204030204" pitchFamily="34" charset="0"/>
            </a:rPr>
            <a:t> that have been submitted and are in progress</a:t>
          </a:r>
          <a:endParaRPr lang="en-GB" sz="1100" b="0" kern="1200" dirty="0">
            <a:latin typeface="Calibri" panose="020F0502020204030204" pitchFamily="34" charset="0"/>
            <a:cs typeface="Calibri" panose="020F0502020204030204" pitchFamily="34" charset="0"/>
          </a:endParaRPr>
        </a:p>
      </dsp:txBody>
      <dsp:txXfrm>
        <a:off x="4394190" y="2948933"/>
        <a:ext cx="1605715" cy="686240"/>
      </dsp:txXfrm>
    </dsp:sp>
    <dsp:sp modelId="{98DFA6DD-01C8-46D0-AC04-637D2C9ACCF5}">
      <dsp:nvSpPr>
        <dsp:cNvPr id="0" name=""/>
        <dsp:cNvSpPr/>
      </dsp:nvSpPr>
      <dsp:spPr>
        <a:xfrm>
          <a:off x="4421165" y="3725664"/>
          <a:ext cx="100593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is being validated</a:t>
          </a:r>
          <a:endParaRPr lang="en-GB" sz="1100" b="0" kern="1200" dirty="0">
            <a:latin typeface="Calibri" panose="020F0502020204030204" pitchFamily="34" charset="0"/>
            <a:cs typeface="Calibri" panose="020F0502020204030204" pitchFamily="34" charset="0"/>
          </a:endParaRPr>
        </a:p>
      </dsp:txBody>
      <dsp:txXfrm>
        <a:off x="4442515" y="3747014"/>
        <a:ext cx="963233" cy="686240"/>
      </dsp:txXfrm>
    </dsp:sp>
    <dsp:sp modelId="{217B2500-175D-4F62-B4AE-5BD00200817E}">
      <dsp:nvSpPr>
        <dsp:cNvPr id="0" name=""/>
        <dsp:cNvSpPr/>
      </dsp:nvSpPr>
      <dsp:spPr>
        <a:xfrm>
          <a:off x="4432561" y="4527643"/>
          <a:ext cx="920510"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Split of Owner</a:t>
          </a:r>
          <a:endParaRPr lang="en-GB" sz="1100" b="0" kern="1200" dirty="0">
            <a:solidFill>
              <a:schemeClr val="bg1"/>
            </a:solidFill>
            <a:latin typeface="Calibri" panose="020F0502020204030204" pitchFamily="34" charset="0"/>
            <a:cs typeface="Calibri" panose="020F0502020204030204" pitchFamily="34" charset="0"/>
          </a:endParaRPr>
        </a:p>
      </dsp:txBody>
      <dsp:txXfrm>
        <a:off x="4453911" y="4548993"/>
        <a:ext cx="877810" cy="686240"/>
      </dsp:txXfrm>
    </dsp:sp>
    <dsp:sp modelId="{FD561457-35EE-4393-A943-916A54618F7F}">
      <dsp:nvSpPr>
        <dsp:cNvPr id="0" name=""/>
        <dsp:cNvSpPr/>
      </dsp:nvSpPr>
      <dsp:spPr>
        <a:xfrm>
          <a:off x="5411459" y="3725664"/>
          <a:ext cx="53142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held due to issue</a:t>
          </a:r>
          <a:endParaRPr lang="en-GB" sz="1100" b="0" kern="1200" dirty="0">
            <a:latin typeface="Calibri" panose="020F0502020204030204" pitchFamily="34" charset="0"/>
            <a:cs typeface="Calibri" panose="020F0502020204030204" pitchFamily="34" charset="0"/>
          </a:endParaRPr>
        </a:p>
      </dsp:txBody>
      <dsp:txXfrm>
        <a:off x="5427024" y="3741229"/>
        <a:ext cx="500293" cy="697810"/>
      </dsp:txXfrm>
    </dsp:sp>
    <dsp:sp modelId="{9875FB48-5DA6-4385-9D83-FC65CA20B0E5}">
      <dsp:nvSpPr>
        <dsp:cNvPr id="0" name=""/>
        <dsp:cNvSpPr/>
      </dsp:nvSpPr>
      <dsp:spPr>
        <a:xfrm>
          <a:off x="5992758" y="2265735"/>
          <a:ext cx="1294955"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Waiting on valid Adjustment submission</a:t>
          </a:r>
          <a:endParaRPr lang="en-GB" sz="1100" b="0" kern="1200" dirty="0">
            <a:latin typeface="Calibri" panose="020F0502020204030204" pitchFamily="34" charset="0"/>
            <a:cs typeface="Calibri" panose="020F0502020204030204" pitchFamily="34" charset="0"/>
          </a:endParaRPr>
        </a:p>
      </dsp:txBody>
      <dsp:txXfrm>
        <a:off x="6010118" y="2283095"/>
        <a:ext cx="1260235" cy="557988"/>
      </dsp:txXfrm>
    </dsp:sp>
    <dsp:sp modelId="{17C243D5-3C00-47F1-9CCE-C69F76746B83}">
      <dsp:nvSpPr>
        <dsp:cNvPr id="0" name=""/>
        <dsp:cNvSpPr/>
      </dsp:nvSpPr>
      <dsp:spPr>
        <a:xfrm>
          <a:off x="5993496" y="2927583"/>
          <a:ext cx="632452"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Previous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Rejected</a:t>
          </a:r>
          <a:endParaRPr lang="en-GB" sz="1100" b="0" kern="1200" dirty="0">
            <a:latin typeface="Calibri" panose="020F0502020204030204" pitchFamily="34" charset="0"/>
            <a:cs typeface="Calibri" panose="020F0502020204030204" pitchFamily="34" charset="0"/>
          </a:endParaRPr>
        </a:p>
      </dsp:txBody>
      <dsp:txXfrm>
        <a:off x="6012020" y="2946107"/>
        <a:ext cx="595404" cy="691892"/>
      </dsp:txXfrm>
    </dsp:sp>
    <dsp:sp modelId="{D33BF5F6-1B82-4692-B69A-06CA2F4EE3A9}">
      <dsp:nvSpPr>
        <dsp:cNvPr id="0" name=""/>
        <dsp:cNvSpPr/>
      </dsp:nvSpPr>
      <dsp:spPr>
        <a:xfrm>
          <a:off x="6636411" y="2927583"/>
          <a:ext cx="650564"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Received</a:t>
          </a:r>
          <a:endParaRPr lang="en-GB" sz="1100" b="0" kern="1200" dirty="0">
            <a:latin typeface="Calibri" panose="020F0502020204030204" pitchFamily="34" charset="0"/>
            <a:cs typeface="Calibri" panose="020F0502020204030204" pitchFamily="34" charset="0"/>
          </a:endParaRPr>
        </a:p>
      </dsp:txBody>
      <dsp:txXfrm>
        <a:off x="6655465" y="2946637"/>
        <a:ext cx="612456" cy="690832"/>
      </dsp:txXfrm>
    </dsp:sp>
    <dsp:sp modelId="{FC431965-401B-4337-92CC-D2DCBCB56704}">
      <dsp:nvSpPr>
        <dsp:cNvPr id="0" name=""/>
        <dsp:cNvSpPr/>
      </dsp:nvSpPr>
      <dsp:spPr>
        <a:xfrm>
          <a:off x="7337771" y="1467655"/>
          <a:ext cx="736407"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Waiting on Shipper decision</a:t>
          </a:r>
          <a:endParaRPr lang="en-GB" sz="1100" b="0" kern="1200" dirty="0">
            <a:latin typeface="Calibri" panose="020F0502020204030204" pitchFamily="34" charset="0"/>
            <a:cs typeface="Calibri" panose="020F0502020204030204" pitchFamily="34" charset="0"/>
          </a:endParaRPr>
        </a:p>
      </dsp:txBody>
      <dsp:txXfrm>
        <a:off x="7359121" y="1489005"/>
        <a:ext cx="693707" cy="686240"/>
      </dsp:txXfrm>
    </dsp:sp>
    <dsp:sp modelId="{C7E56EE1-A284-4B35-A6DD-21B92C09176B}">
      <dsp:nvSpPr>
        <dsp:cNvPr id="0" name=""/>
        <dsp:cNvSpPr/>
      </dsp:nvSpPr>
      <dsp:spPr>
        <a:xfrm>
          <a:off x="8085833" y="669574"/>
          <a:ext cx="749506"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Pending Fix</a:t>
          </a:r>
          <a:endParaRPr lang="en-GB" sz="1100" b="0" kern="1200" dirty="0">
            <a:latin typeface="Calibri" panose="020F0502020204030204" pitchFamily="34" charset="0"/>
            <a:cs typeface="Calibri" panose="020F0502020204030204" pitchFamily="34" charset="0"/>
          </a:endParaRPr>
        </a:p>
      </dsp:txBody>
      <dsp:txXfrm>
        <a:off x="8107183" y="690924"/>
        <a:ext cx="706806" cy="686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EC31FB-B344-46E5-BC69-0812FFB5705E}">
      <dsp:nvSpPr>
        <dsp:cNvPr id="0" name=""/>
        <dsp:cNvSpPr/>
      </dsp:nvSpPr>
      <dsp:spPr>
        <a:xfrm>
          <a:off x="60" y="3899"/>
          <a:ext cx="8903205" cy="596535"/>
        </a:xfrm>
        <a:prstGeom prst="roundRect">
          <a:avLst>
            <a:gd name="adj" fmla="val 10000"/>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a:latin typeface="Calibri" panose="020F0502020204030204" pitchFamily="34" charset="0"/>
              <a:cs typeface="Calibri" panose="020F0502020204030204" pitchFamily="34" charset="0"/>
            </a:rPr>
            <a:t>POT 1: 177 </a:t>
          </a:r>
          <a:r>
            <a:rPr lang="en-GB" sz="1800" b="0" kern="1200" dirty="0">
              <a:latin typeface="Calibri" panose="020F0502020204030204" pitchFamily="34" charset="0"/>
              <a:cs typeface="Calibri" panose="020F0502020204030204" pitchFamily="34" charset="0"/>
            </a:rPr>
            <a:t>(0) </a:t>
          </a:r>
        </a:p>
      </dsp:txBody>
      <dsp:txXfrm>
        <a:off x="17532" y="21371"/>
        <a:ext cx="8868261" cy="561591"/>
      </dsp:txXfrm>
    </dsp:sp>
    <dsp:sp modelId="{D06F0EAA-CD35-44AE-9F60-47759CC852DF}">
      <dsp:nvSpPr>
        <dsp:cNvPr id="0" name=""/>
        <dsp:cNvSpPr/>
      </dsp:nvSpPr>
      <dsp:spPr>
        <a:xfrm>
          <a:off x="8750" y="669574"/>
          <a:ext cx="8084056"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Root Cause Fixed: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176 </a:t>
          </a:r>
          <a:r>
            <a:rPr lang="en-GB" sz="1100" b="0" kern="1200" dirty="0">
              <a:latin typeface="Calibri" panose="020F0502020204030204" pitchFamily="34" charset="0"/>
              <a:cs typeface="Calibri" panose="020F0502020204030204" pitchFamily="34" charset="0"/>
            </a:rPr>
            <a:t>(0)</a:t>
          </a:r>
        </a:p>
      </dsp:txBody>
      <dsp:txXfrm>
        <a:off x="30100" y="690924"/>
        <a:ext cx="8041356" cy="686240"/>
      </dsp:txXfrm>
    </dsp:sp>
    <dsp:sp modelId="{A2C9604C-B26C-436C-B5C6-5237E5428CBB}">
      <dsp:nvSpPr>
        <dsp:cNvPr id="0" name=""/>
        <dsp:cNvSpPr/>
      </dsp:nvSpPr>
      <dsp:spPr>
        <a:xfrm>
          <a:off x="24516" y="1467655"/>
          <a:ext cx="714601"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CA Required/ Closed: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98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45446" y="1488585"/>
        <a:ext cx="672741" cy="687080"/>
      </dsp:txXfrm>
    </dsp:sp>
    <dsp:sp modelId="{A675300E-A4A5-4B25-9867-527F419F820F}">
      <dsp:nvSpPr>
        <dsp:cNvPr id="0" name=""/>
        <dsp:cNvSpPr/>
      </dsp:nvSpPr>
      <dsp:spPr>
        <a:xfrm>
          <a:off x="763081" y="1467655"/>
          <a:ext cx="6549467"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CA Needed: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75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784431" y="1489005"/>
        <a:ext cx="6506767" cy="686240"/>
      </dsp:txXfrm>
    </dsp:sp>
    <dsp:sp modelId="{AC09FFDC-0E8E-4B18-BE4F-01A20F41B9A1}">
      <dsp:nvSpPr>
        <dsp:cNvPr id="0" name=""/>
        <dsp:cNvSpPr/>
      </dsp:nvSpPr>
      <dsp:spPr>
        <a:xfrm>
          <a:off x="789319" y="2265735"/>
          <a:ext cx="5184266"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New/Valid Contact Submitted: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64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806679" y="2283095"/>
        <a:ext cx="5149546" cy="557988"/>
      </dsp:txXfrm>
    </dsp:sp>
    <dsp:sp modelId="{428E9C8F-F09F-4E05-BE6E-E998E0480465}">
      <dsp:nvSpPr>
        <dsp:cNvPr id="0" name=""/>
        <dsp:cNvSpPr/>
      </dsp:nvSpPr>
      <dsp:spPr>
        <a:xfrm>
          <a:off x="830899" y="2927583"/>
          <a:ext cx="1821448"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Invoiced: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42 </a:t>
          </a:r>
          <a:r>
            <a:rPr lang="en-GB" sz="1100" b="0" kern="1200" dirty="0" smtClean="0">
              <a:latin typeface="Calibri" panose="020F0502020204030204" pitchFamily="34" charset="0"/>
              <a:cs typeface="Calibri" panose="020F0502020204030204" pitchFamily="34" charset="0"/>
            </a:rPr>
            <a:t>(+4)</a:t>
          </a:r>
          <a:endParaRPr lang="en-GB" sz="1100" b="0" kern="1200" dirty="0">
            <a:latin typeface="Calibri" panose="020F0502020204030204" pitchFamily="34" charset="0"/>
            <a:cs typeface="Calibri" panose="020F0502020204030204" pitchFamily="34" charset="0"/>
          </a:endParaRPr>
        </a:p>
      </dsp:txBody>
      <dsp:txXfrm>
        <a:off x="852249" y="2948933"/>
        <a:ext cx="1778748" cy="686240"/>
      </dsp:txXfrm>
    </dsp:sp>
    <dsp:sp modelId="{778BEB2A-2DCB-4F59-99BD-8B728E05B4AA}">
      <dsp:nvSpPr>
        <dsp:cNvPr id="0" name=""/>
        <dsp:cNvSpPr/>
      </dsp:nvSpPr>
      <dsp:spPr>
        <a:xfrm>
          <a:off x="846133" y="3725664"/>
          <a:ext cx="723093"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Not Required: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5 </a:t>
          </a:r>
          <a:r>
            <a:rPr lang="en-GB" sz="1100" b="0" kern="1200" dirty="0">
              <a:latin typeface="Calibri" panose="020F0502020204030204" pitchFamily="34" charset="0"/>
              <a:cs typeface="Calibri" panose="020F0502020204030204" pitchFamily="34" charset="0"/>
            </a:rPr>
            <a:t>(0)</a:t>
          </a:r>
        </a:p>
      </dsp:txBody>
      <dsp:txXfrm>
        <a:off x="867312" y="3746843"/>
        <a:ext cx="680735" cy="686582"/>
      </dsp:txXfrm>
    </dsp:sp>
    <dsp:sp modelId="{02A9BF80-C899-407D-A27A-013A657D1CB8}">
      <dsp:nvSpPr>
        <dsp:cNvPr id="0" name=""/>
        <dsp:cNvSpPr/>
      </dsp:nvSpPr>
      <dsp:spPr>
        <a:xfrm>
          <a:off x="1620068" y="3725664"/>
          <a:ext cx="976724"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Complete:</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37 </a:t>
          </a:r>
          <a:r>
            <a:rPr lang="en-GB" sz="1100" b="0" kern="1200" dirty="0" smtClean="0">
              <a:latin typeface="Calibri" panose="020F0502020204030204" pitchFamily="34" charset="0"/>
              <a:cs typeface="Calibri" panose="020F0502020204030204" pitchFamily="34" charset="0"/>
            </a:rPr>
            <a:t>(+4)</a:t>
          </a:r>
          <a:endParaRPr lang="en-GB" sz="1100" b="0" kern="1200" dirty="0">
            <a:latin typeface="Calibri" panose="020F0502020204030204" pitchFamily="34" charset="0"/>
            <a:cs typeface="Calibri" panose="020F0502020204030204" pitchFamily="34" charset="0"/>
          </a:endParaRPr>
        </a:p>
      </dsp:txBody>
      <dsp:txXfrm>
        <a:off x="1641418" y="3747014"/>
        <a:ext cx="934024" cy="686240"/>
      </dsp:txXfrm>
    </dsp:sp>
    <dsp:sp modelId="{63C162C0-BC61-4730-BF30-4991517C7B8B}">
      <dsp:nvSpPr>
        <dsp:cNvPr id="0" name=""/>
        <dsp:cNvSpPr/>
      </dsp:nvSpPr>
      <dsp:spPr>
        <a:xfrm>
          <a:off x="1620068" y="4523744"/>
          <a:ext cx="976724"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kern="1200" dirty="0">
              <a:latin typeface="Calibri" panose="020F0502020204030204" pitchFamily="34" charset="0"/>
              <a:cs typeface="Calibri" panose="020F0502020204030204" pitchFamily="34" charset="0"/>
            </a:rPr>
            <a:t>Kwh:</a:t>
          </a:r>
        </a:p>
        <a:p>
          <a:pPr lvl="0" algn="ctr" defTabSz="444500">
            <a:lnSpc>
              <a:spcPct val="90000"/>
            </a:lnSpc>
            <a:spcBef>
              <a:spcPct val="0"/>
            </a:spcBef>
            <a:spcAft>
              <a:spcPct val="35000"/>
            </a:spcAft>
          </a:pPr>
          <a:r>
            <a:rPr lang="en-GB" sz="1000" b="1" kern="1200" dirty="0" smtClean="0">
              <a:solidFill>
                <a:schemeClr val="accent4">
                  <a:lumMod val="60000"/>
                  <a:lumOff val="40000"/>
                </a:schemeClr>
              </a:solidFill>
              <a:latin typeface="Calibri" panose="020F0502020204030204" pitchFamily="34" charset="0"/>
              <a:cs typeface="Calibri" panose="020F0502020204030204" pitchFamily="34" charset="0"/>
            </a:rPr>
            <a:t>-264,166,013</a:t>
          </a:r>
          <a:endParaRPr lang="en-GB" sz="1000" b="1" kern="1200" dirty="0">
            <a:solidFill>
              <a:schemeClr val="accent4">
                <a:lumMod val="60000"/>
                <a:lumOff val="40000"/>
              </a:schemeClr>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en-GB" sz="1000" b="1" kern="1200" dirty="0" smtClean="0">
              <a:solidFill>
                <a:schemeClr val="accent4">
                  <a:lumMod val="60000"/>
                  <a:lumOff val="40000"/>
                </a:schemeClr>
              </a:solidFill>
              <a:latin typeface="Calibri" panose="020F0502020204030204" pitchFamily="34" charset="0"/>
              <a:cs typeface="Calibri" panose="020F0502020204030204" pitchFamily="34" charset="0"/>
            </a:rPr>
            <a:t>(-251,763,261)</a:t>
          </a:r>
          <a:endParaRPr lang="en-GB" sz="1000" b="1" kern="1200" dirty="0">
            <a:solidFill>
              <a:schemeClr val="accent4">
                <a:lumMod val="60000"/>
                <a:lumOff val="40000"/>
              </a:schemeClr>
            </a:solidFill>
            <a:latin typeface="Calibri" panose="020F0502020204030204" pitchFamily="34" charset="0"/>
            <a:cs typeface="Calibri" panose="020F0502020204030204" pitchFamily="34" charset="0"/>
          </a:endParaRPr>
        </a:p>
      </dsp:txBody>
      <dsp:txXfrm>
        <a:off x="1641418" y="4545094"/>
        <a:ext cx="934024" cy="686240"/>
      </dsp:txXfrm>
    </dsp:sp>
    <dsp:sp modelId="{612280BD-C04A-4E1A-BA7D-8D0EC0F9A95C}">
      <dsp:nvSpPr>
        <dsp:cNvPr id="0" name=""/>
        <dsp:cNvSpPr/>
      </dsp:nvSpPr>
      <dsp:spPr>
        <a:xfrm>
          <a:off x="2742787" y="2927583"/>
          <a:ext cx="1634992"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Awaiting Billing: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9 </a:t>
          </a:r>
          <a:r>
            <a:rPr lang="en-GB" sz="1100" b="0" kern="1200" dirty="0" smtClean="0">
              <a:latin typeface="Calibri" panose="020F0502020204030204" pitchFamily="34" charset="0"/>
              <a:cs typeface="Calibri" panose="020F0502020204030204" pitchFamily="34" charset="0"/>
            </a:rPr>
            <a:t>(+3)</a:t>
          </a:r>
          <a:endParaRPr lang="en-GB" sz="1100" b="0" kern="1200" dirty="0">
            <a:latin typeface="Calibri" panose="020F0502020204030204" pitchFamily="34" charset="0"/>
            <a:cs typeface="Calibri" panose="020F0502020204030204" pitchFamily="34" charset="0"/>
          </a:endParaRPr>
        </a:p>
      </dsp:txBody>
      <dsp:txXfrm>
        <a:off x="2764137" y="2948933"/>
        <a:ext cx="1592292" cy="686240"/>
      </dsp:txXfrm>
    </dsp:sp>
    <dsp:sp modelId="{49C008CB-0460-491D-8A6A-6BC020837CD4}">
      <dsp:nvSpPr>
        <dsp:cNvPr id="0" name=""/>
        <dsp:cNvSpPr/>
      </dsp:nvSpPr>
      <dsp:spPr>
        <a:xfrm>
          <a:off x="2732305" y="3725664"/>
          <a:ext cx="86568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To Be Billed:</a:t>
          </a:r>
        </a:p>
        <a:p>
          <a:pPr lvl="0" algn="ctr" defTabSz="488950">
            <a:lnSpc>
              <a:spcPct val="90000"/>
            </a:lnSpc>
            <a:spcBef>
              <a:spcPct val="0"/>
            </a:spcBef>
            <a:spcAft>
              <a:spcPct val="35000"/>
            </a:spcAft>
          </a:pPr>
          <a:r>
            <a:rPr lang="en-US" sz="1100" b="0" kern="1200" dirty="0" smtClean="0">
              <a:latin typeface="Calibri" panose="020F0502020204030204" pitchFamily="34" charset="0"/>
              <a:cs typeface="Calibri" panose="020F0502020204030204" pitchFamily="34" charset="0"/>
            </a:rPr>
            <a:t>0 (-3)</a:t>
          </a:r>
          <a:endParaRPr lang="en-GB" sz="1100" b="0" kern="1200" dirty="0">
            <a:latin typeface="Calibri" panose="020F0502020204030204" pitchFamily="34" charset="0"/>
            <a:cs typeface="Calibri" panose="020F0502020204030204" pitchFamily="34" charset="0"/>
          </a:endParaRPr>
        </a:p>
      </dsp:txBody>
      <dsp:txXfrm>
        <a:off x="2753655" y="3747014"/>
        <a:ext cx="822987" cy="686240"/>
      </dsp:txXfrm>
    </dsp:sp>
    <dsp:sp modelId="{F95D7F57-D683-4FA2-9C28-9D056A9B5DE5}">
      <dsp:nvSpPr>
        <dsp:cNvPr id="0" name=""/>
        <dsp:cNvSpPr/>
      </dsp:nvSpPr>
      <dsp:spPr>
        <a:xfrm>
          <a:off x="2751960" y="4527643"/>
          <a:ext cx="865687"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GB" sz="1000" b="1" kern="1200" dirty="0">
              <a:solidFill>
                <a:schemeClr val="bg1"/>
              </a:solidFill>
              <a:latin typeface="Calibri" panose="020F0502020204030204" pitchFamily="34" charset="0"/>
              <a:cs typeface="Calibri" panose="020F0502020204030204" pitchFamily="34" charset="0"/>
            </a:rPr>
            <a:t>Kwh:</a:t>
          </a:r>
        </a:p>
        <a:p>
          <a:pPr lvl="0" algn="ctr" defTabSz="444500">
            <a:lnSpc>
              <a:spcPct val="90000"/>
            </a:lnSpc>
            <a:spcBef>
              <a:spcPct val="0"/>
            </a:spcBef>
            <a:spcAft>
              <a:spcPct val="35000"/>
            </a:spcAft>
          </a:pPr>
          <a:r>
            <a:rPr lang="en-GB" sz="1000" b="1" kern="1200" dirty="0" smtClean="0">
              <a:solidFill>
                <a:schemeClr val="accent3">
                  <a:lumMod val="60000"/>
                  <a:lumOff val="40000"/>
                </a:schemeClr>
              </a:solidFill>
              <a:latin typeface="Calibri" panose="020F0502020204030204" pitchFamily="34" charset="0"/>
              <a:cs typeface="Calibri" panose="020F0502020204030204" pitchFamily="34" charset="0"/>
            </a:rPr>
            <a:t>0</a:t>
          </a:r>
          <a:endParaRPr lang="en-GB" sz="1000" b="1" kern="1200" dirty="0">
            <a:solidFill>
              <a:schemeClr val="accent3">
                <a:lumMod val="60000"/>
                <a:lumOff val="40000"/>
              </a:schemeClr>
            </a:solidFill>
            <a:latin typeface="Calibri" panose="020F0502020204030204" pitchFamily="34" charset="0"/>
            <a:cs typeface="Calibri" panose="020F0502020204030204" pitchFamily="34" charset="0"/>
          </a:endParaRPr>
        </a:p>
        <a:p>
          <a:pPr lvl="0" algn="ctr" defTabSz="444500">
            <a:lnSpc>
              <a:spcPct val="90000"/>
            </a:lnSpc>
            <a:spcBef>
              <a:spcPct val="0"/>
            </a:spcBef>
            <a:spcAft>
              <a:spcPct val="35000"/>
            </a:spcAft>
          </a:pPr>
          <a:r>
            <a:rPr lang="en-GB" sz="1000" kern="1200" dirty="0" smtClean="0">
              <a:solidFill>
                <a:schemeClr val="accent4">
                  <a:lumMod val="60000"/>
                  <a:lumOff val="40000"/>
                </a:schemeClr>
              </a:solidFill>
              <a:latin typeface="Calibri" panose="020F0502020204030204" pitchFamily="34" charset="0"/>
              <a:cs typeface="Calibri" panose="020F0502020204030204" pitchFamily="34" charset="0"/>
            </a:rPr>
            <a:t>(-</a:t>
          </a:r>
          <a:r>
            <a:rPr lang="en-GB" sz="1000" b="1" kern="1200" dirty="0" smtClean="0">
              <a:solidFill>
                <a:schemeClr val="accent4">
                  <a:lumMod val="60000"/>
                  <a:lumOff val="40000"/>
                </a:schemeClr>
              </a:solidFill>
              <a:latin typeface="Calibri" panose="020F0502020204030204" pitchFamily="34" charset="0"/>
              <a:cs typeface="Calibri" panose="020F0502020204030204" pitchFamily="34" charset="0"/>
            </a:rPr>
            <a:t>9,732,206</a:t>
          </a:r>
          <a:r>
            <a:rPr lang="en-GB" sz="1000" kern="1200" dirty="0" smtClean="0">
              <a:solidFill>
                <a:schemeClr val="accent4">
                  <a:lumMod val="60000"/>
                  <a:lumOff val="40000"/>
                </a:schemeClr>
              </a:solidFill>
              <a:latin typeface="Calibri" panose="020F0502020204030204" pitchFamily="34" charset="0"/>
              <a:cs typeface="Calibri" panose="020F0502020204030204" pitchFamily="34" charset="0"/>
            </a:rPr>
            <a:t>)</a:t>
          </a:r>
          <a:endParaRPr lang="en-GB" sz="1000" b="1" kern="1200" dirty="0">
            <a:solidFill>
              <a:schemeClr val="accent4">
                <a:lumMod val="60000"/>
                <a:lumOff val="40000"/>
              </a:schemeClr>
            </a:solidFill>
            <a:latin typeface="Calibri" panose="020F0502020204030204" pitchFamily="34" charset="0"/>
            <a:cs typeface="Calibri" panose="020F0502020204030204" pitchFamily="34" charset="0"/>
          </a:endParaRPr>
        </a:p>
      </dsp:txBody>
      <dsp:txXfrm>
        <a:off x="2773310" y="4548993"/>
        <a:ext cx="822987" cy="686240"/>
      </dsp:txXfrm>
    </dsp:sp>
    <dsp:sp modelId="{474FF4F0-17FF-4147-BE8B-BC4E03136CE3}">
      <dsp:nvSpPr>
        <dsp:cNvPr id="0" name=""/>
        <dsp:cNvSpPr/>
      </dsp:nvSpPr>
      <dsp:spPr>
        <a:xfrm>
          <a:off x="3667163" y="3725664"/>
          <a:ext cx="65898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Issue </a:t>
          </a:r>
          <a:r>
            <a:rPr lang="en-GB" sz="1100" b="1" kern="1200" dirty="0" smtClean="0">
              <a:latin typeface="Calibri" panose="020F0502020204030204" pitchFamily="34" charset="0"/>
              <a:cs typeface="Calibri" panose="020F0502020204030204" pitchFamily="34" charset="0"/>
            </a:rPr>
            <a:t>With </a:t>
          </a:r>
          <a:r>
            <a:rPr lang="en-GB" sz="1100" b="1" kern="1200" dirty="0">
              <a:latin typeface="Calibri" panose="020F0502020204030204" pitchFamily="34" charset="0"/>
              <a:cs typeface="Calibri" panose="020F0502020204030204" pitchFamily="34" charset="0"/>
            </a:rPr>
            <a:t>Billing: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9 </a:t>
          </a:r>
          <a:r>
            <a:rPr lang="en-GB" sz="1100" b="0" kern="1200" dirty="0" smtClean="0">
              <a:latin typeface="Calibri" panose="020F0502020204030204" pitchFamily="34" charset="0"/>
              <a:cs typeface="Calibri" panose="020F0502020204030204" pitchFamily="34" charset="0"/>
            </a:rPr>
            <a:t>(+6)</a:t>
          </a:r>
          <a:endParaRPr lang="en-GB" sz="1100" b="0" kern="1200" dirty="0">
            <a:latin typeface="Calibri" panose="020F0502020204030204" pitchFamily="34" charset="0"/>
            <a:cs typeface="Calibri" panose="020F0502020204030204" pitchFamily="34" charset="0"/>
          </a:endParaRPr>
        </a:p>
      </dsp:txBody>
      <dsp:txXfrm>
        <a:off x="3686464" y="3744965"/>
        <a:ext cx="620385" cy="690338"/>
      </dsp:txXfrm>
    </dsp:sp>
    <dsp:sp modelId="{886C9C4E-A763-4FA4-BD48-2F8706DB61C1}">
      <dsp:nvSpPr>
        <dsp:cNvPr id="0" name=""/>
        <dsp:cNvSpPr/>
      </dsp:nvSpPr>
      <dsp:spPr>
        <a:xfrm>
          <a:off x="4387745" y="2927583"/>
          <a:ext cx="1623623"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in Progress: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13 </a:t>
          </a:r>
          <a:r>
            <a:rPr lang="en-GB" sz="1100" b="0" kern="1200" dirty="0" smtClean="0">
              <a:latin typeface="Calibri" panose="020F0502020204030204" pitchFamily="34" charset="0"/>
              <a:cs typeface="Calibri" panose="020F0502020204030204" pitchFamily="34" charset="0"/>
            </a:rPr>
            <a:t>(-6)</a:t>
          </a:r>
          <a:endParaRPr lang="en-GB" sz="1100" b="0" kern="1200" dirty="0">
            <a:latin typeface="Calibri" panose="020F0502020204030204" pitchFamily="34" charset="0"/>
            <a:cs typeface="Calibri" panose="020F0502020204030204" pitchFamily="34" charset="0"/>
          </a:endParaRPr>
        </a:p>
      </dsp:txBody>
      <dsp:txXfrm>
        <a:off x="4409095" y="2948933"/>
        <a:ext cx="1580923" cy="686240"/>
      </dsp:txXfrm>
    </dsp:sp>
    <dsp:sp modelId="{98DFA6DD-01C8-46D0-AC04-637D2C9ACCF5}">
      <dsp:nvSpPr>
        <dsp:cNvPr id="0" name=""/>
        <dsp:cNvSpPr/>
      </dsp:nvSpPr>
      <dsp:spPr>
        <a:xfrm>
          <a:off x="4434476" y="3725664"/>
          <a:ext cx="979608"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Under Validation</a:t>
          </a:r>
        </a:p>
        <a:p>
          <a:pPr lvl="0" algn="ctr" defTabSz="488950">
            <a:lnSpc>
              <a:spcPct val="90000"/>
            </a:lnSpc>
            <a:spcBef>
              <a:spcPct val="0"/>
            </a:spcBef>
            <a:spcAft>
              <a:spcPct val="35000"/>
            </a:spcAft>
          </a:pPr>
          <a:r>
            <a:rPr lang="en-GB" sz="1100" b="0" kern="1200" dirty="0" smtClean="0">
              <a:latin typeface="Calibri" panose="020F0502020204030204" pitchFamily="34" charset="0"/>
              <a:cs typeface="Calibri" panose="020F0502020204030204" pitchFamily="34" charset="0"/>
            </a:rPr>
            <a:t>13 (-6)</a:t>
          </a:r>
          <a:endParaRPr lang="en-GB" sz="1100" b="0" kern="1200" dirty="0">
            <a:latin typeface="Calibri" panose="020F0502020204030204" pitchFamily="34" charset="0"/>
            <a:cs typeface="Calibri" panose="020F0502020204030204" pitchFamily="34" charset="0"/>
          </a:endParaRPr>
        </a:p>
      </dsp:txBody>
      <dsp:txXfrm>
        <a:off x="4455826" y="3747014"/>
        <a:ext cx="936908" cy="686240"/>
      </dsp:txXfrm>
    </dsp:sp>
    <dsp:sp modelId="{217B2500-175D-4F62-B4AE-5BD00200817E}">
      <dsp:nvSpPr>
        <dsp:cNvPr id="0" name=""/>
        <dsp:cNvSpPr/>
      </dsp:nvSpPr>
      <dsp:spPr>
        <a:xfrm>
          <a:off x="4447075" y="4527643"/>
          <a:ext cx="896420" cy="728940"/>
        </a:xfrm>
        <a:prstGeom prst="roundRect">
          <a:avLst>
            <a:gd name="adj" fmla="val 10000"/>
          </a:avLst>
        </a:prstGeom>
        <a:solidFill>
          <a:schemeClr val="bg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DMSP: </a:t>
          </a:r>
          <a:r>
            <a:rPr lang="en-GB" sz="1100" b="1" kern="1200" dirty="0" smtClean="0">
              <a:latin typeface="Calibri" panose="020F0502020204030204" pitchFamily="34" charset="0"/>
              <a:cs typeface="Calibri" panose="020F0502020204030204" pitchFamily="34" charset="0"/>
            </a:rPr>
            <a:t>6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XOS: </a:t>
          </a:r>
          <a:r>
            <a:rPr lang="en-GB" sz="1100" b="1" kern="1200" dirty="0" smtClean="0">
              <a:latin typeface="Calibri" panose="020F0502020204030204" pitchFamily="34" charset="0"/>
              <a:cs typeface="Calibri" panose="020F0502020204030204" pitchFamily="34" charset="0"/>
            </a:rPr>
            <a:t>3 </a:t>
          </a:r>
          <a:r>
            <a:rPr lang="en-GB" sz="1100" b="0" kern="1200" dirty="0" smtClean="0">
              <a:latin typeface="Calibri" panose="020F0502020204030204" pitchFamily="34" charset="0"/>
              <a:cs typeface="Calibri" panose="020F0502020204030204" pitchFamily="34" charset="0"/>
            </a:rPr>
            <a:t>(-2)</a:t>
          </a:r>
          <a:endParaRPr lang="en-GB" sz="1100" b="0" kern="1200" dirty="0">
            <a:latin typeface="Calibri" panose="020F0502020204030204" pitchFamily="34" charset="0"/>
            <a:cs typeface="Calibri" panose="020F0502020204030204" pitchFamily="34" charset="0"/>
          </a:endParaRPr>
        </a:p>
        <a:p>
          <a:pPr lvl="0" algn="ctr" defTabSz="488950">
            <a:lnSpc>
              <a:spcPct val="90000"/>
            </a:lnSpc>
            <a:spcBef>
              <a:spcPct val="0"/>
            </a:spcBef>
            <a:spcAft>
              <a:spcPct val="35000"/>
            </a:spcAft>
          </a:pPr>
          <a:r>
            <a:rPr lang="en-GB" sz="1100" b="1" kern="1200" dirty="0">
              <a:solidFill>
                <a:schemeClr val="bg1"/>
              </a:solidFill>
              <a:latin typeface="Calibri" panose="020F0502020204030204" pitchFamily="34" charset="0"/>
              <a:cs typeface="Calibri" panose="020F0502020204030204" pitchFamily="34" charset="0"/>
            </a:rPr>
            <a:t>SHIP: </a:t>
          </a:r>
          <a:r>
            <a:rPr lang="en-GB" sz="1100" b="1" kern="1200" dirty="0" smtClean="0">
              <a:solidFill>
                <a:schemeClr val="bg1"/>
              </a:solidFill>
              <a:latin typeface="Calibri" panose="020F0502020204030204" pitchFamily="34" charset="0"/>
              <a:cs typeface="Calibri" panose="020F0502020204030204" pitchFamily="34" charset="0"/>
            </a:rPr>
            <a:t>4 </a:t>
          </a:r>
          <a:r>
            <a:rPr lang="en-GB" sz="1100" b="0" kern="1200" dirty="0" smtClean="0">
              <a:solidFill>
                <a:schemeClr val="bg1"/>
              </a:solidFill>
              <a:latin typeface="Calibri" panose="020F0502020204030204" pitchFamily="34" charset="0"/>
              <a:cs typeface="Calibri" panose="020F0502020204030204" pitchFamily="34" charset="0"/>
            </a:rPr>
            <a:t>(-4)</a:t>
          </a:r>
          <a:endParaRPr lang="en-GB" sz="1100" b="0" kern="1200" dirty="0">
            <a:solidFill>
              <a:schemeClr val="bg1"/>
            </a:solidFill>
            <a:latin typeface="Calibri" panose="020F0502020204030204" pitchFamily="34" charset="0"/>
            <a:cs typeface="Calibri" panose="020F0502020204030204" pitchFamily="34" charset="0"/>
          </a:endParaRPr>
        </a:p>
      </dsp:txBody>
      <dsp:txXfrm>
        <a:off x="4468425" y="4548993"/>
        <a:ext cx="853720" cy="686240"/>
      </dsp:txXfrm>
    </dsp:sp>
    <dsp:sp modelId="{FD561457-35EE-4393-A943-916A54618F7F}">
      <dsp:nvSpPr>
        <dsp:cNvPr id="0" name=""/>
        <dsp:cNvSpPr/>
      </dsp:nvSpPr>
      <dsp:spPr>
        <a:xfrm>
          <a:off x="5400853" y="3725664"/>
          <a:ext cx="534397" cy="728940"/>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Issue With </a:t>
          </a:r>
          <a:r>
            <a:rPr lang="en-US" sz="1100" b="1" kern="1200" dirty="0" err="1">
              <a:latin typeface="Calibri" panose="020F0502020204030204" pitchFamily="34" charset="0"/>
              <a:cs typeface="Calibri" panose="020F0502020204030204" pitchFamily="34" charset="0"/>
            </a:rPr>
            <a:t>Adj</a:t>
          </a:r>
          <a:r>
            <a:rPr lang="en-US" sz="1100" b="1" kern="1200" dirty="0">
              <a:latin typeface="Calibri" panose="020F0502020204030204" pitchFamily="34" charset="0"/>
              <a:cs typeface="Calibri" panose="020F0502020204030204" pitchFamily="34" charset="0"/>
            </a:rPr>
            <a:t>:</a:t>
          </a:r>
        </a:p>
        <a:p>
          <a:pPr lvl="0" algn="ctr" defTabSz="488950">
            <a:lnSpc>
              <a:spcPct val="90000"/>
            </a:lnSpc>
            <a:spcBef>
              <a:spcPct val="0"/>
            </a:spcBef>
            <a:spcAft>
              <a:spcPct val="35000"/>
            </a:spcAft>
          </a:pPr>
          <a:r>
            <a:rPr lang="en-US" sz="1100" b="1" kern="1200" dirty="0">
              <a:latin typeface="Calibri" panose="020F0502020204030204" pitchFamily="34" charset="0"/>
              <a:cs typeface="Calibri" panose="020F0502020204030204" pitchFamily="34" charset="0"/>
            </a:rPr>
            <a:t>0 </a:t>
          </a:r>
          <a:r>
            <a:rPr lang="en-US" sz="1100" b="0" kern="1200" dirty="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5416505" y="3741316"/>
        <a:ext cx="503093" cy="697636"/>
      </dsp:txXfrm>
    </dsp:sp>
    <dsp:sp modelId="{9875FB48-5DA6-4385-9D83-FC65CA20B0E5}">
      <dsp:nvSpPr>
        <dsp:cNvPr id="0" name=""/>
        <dsp:cNvSpPr/>
      </dsp:nvSpPr>
      <dsp:spPr>
        <a:xfrm>
          <a:off x="5984107" y="2265735"/>
          <a:ext cx="1302203" cy="592708"/>
        </a:xfrm>
        <a:prstGeom prst="roundRect">
          <a:avLst>
            <a:gd name="adj" fmla="val 10000"/>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Notification of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Needed:</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11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6001467" y="2283095"/>
        <a:ext cx="1267483" cy="557988"/>
      </dsp:txXfrm>
    </dsp:sp>
    <dsp:sp modelId="{17C243D5-3C00-47F1-9CCE-C69F76746B83}">
      <dsp:nvSpPr>
        <dsp:cNvPr id="0" name=""/>
        <dsp:cNvSpPr/>
      </dsp:nvSpPr>
      <dsp:spPr>
        <a:xfrm>
          <a:off x="5984849" y="2927583"/>
          <a:ext cx="635992"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Invalid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Sent:</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4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dsp:txBody>
      <dsp:txXfrm>
        <a:off x="6003477" y="2946211"/>
        <a:ext cx="598736" cy="691684"/>
      </dsp:txXfrm>
    </dsp:sp>
    <dsp:sp modelId="{D33BF5F6-1B82-4692-B69A-06CA2F4EE3A9}">
      <dsp:nvSpPr>
        <dsp:cNvPr id="0" name=""/>
        <dsp:cNvSpPr/>
      </dsp:nvSpPr>
      <dsp:spPr>
        <a:xfrm>
          <a:off x="6631362" y="2927583"/>
          <a:ext cx="654206" cy="728940"/>
        </a:xfrm>
        <a:prstGeom prst="roundRect">
          <a:avLst>
            <a:gd name="adj" fmla="val 10000"/>
          </a:avLst>
        </a:prstGeom>
        <a:solidFill>
          <a:schemeClr val="accent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a:t>
          </a:r>
          <a:r>
            <a:rPr lang="en-GB" sz="1100" b="1" kern="1200" dirty="0" err="1">
              <a:latin typeface="Calibri" panose="020F0502020204030204" pitchFamily="34" charset="0"/>
              <a:cs typeface="Calibri" panose="020F0502020204030204" pitchFamily="34" charset="0"/>
            </a:rPr>
            <a:t>Adj</a:t>
          </a:r>
          <a:r>
            <a:rPr lang="en-GB" sz="1100" b="1" kern="1200" dirty="0">
              <a:latin typeface="Calibri" panose="020F0502020204030204" pitchFamily="34" charset="0"/>
              <a:cs typeface="Calibri" panose="020F0502020204030204" pitchFamily="34" charset="0"/>
            </a:rPr>
            <a:t> Sent:</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7</a:t>
          </a:r>
          <a:r>
            <a:rPr lang="en-GB" sz="1100" b="0" kern="1200" dirty="0">
              <a:latin typeface="Calibri" panose="020F0502020204030204" pitchFamily="34" charset="0"/>
              <a:cs typeface="Calibri" panose="020F0502020204030204" pitchFamily="34" charset="0"/>
            </a:rPr>
            <a:t> (0)</a:t>
          </a:r>
        </a:p>
      </dsp:txBody>
      <dsp:txXfrm>
        <a:off x="6650523" y="2946744"/>
        <a:ext cx="615884" cy="690618"/>
      </dsp:txXfrm>
    </dsp:sp>
    <dsp:sp modelId="{FC431965-401B-4337-92CC-D2DCBCB56704}">
      <dsp:nvSpPr>
        <dsp:cNvPr id="0" name=""/>
        <dsp:cNvSpPr/>
      </dsp:nvSpPr>
      <dsp:spPr>
        <a:xfrm>
          <a:off x="7336512" y="1467655"/>
          <a:ext cx="740528" cy="728940"/>
        </a:xfrm>
        <a:prstGeom prst="roundRect">
          <a:avLst>
            <a:gd name="adj" fmla="val 10000"/>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CA Decision Pending: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3 </a:t>
          </a:r>
          <a:r>
            <a:rPr lang="en-GB" sz="1100" b="0" kern="1200" dirty="0" smtClean="0">
              <a:latin typeface="Calibri" panose="020F0502020204030204" pitchFamily="34" charset="0"/>
              <a:cs typeface="Calibri" panose="020F0502020204030204" pitchFamily="34" charset="0"/>
            </a:rPr>
            <a:t>(-1)</a:t>
          </a:r>
          <a:endParaRPr lang="en-GB" sz="1100" b="0" kern="1200" dirty="0">
            <a:latin typeface="Calibri" panose="020F0502020204030204" pitchFamily="34" charset="0"/>
            <a:cs typeface="Calibri" panose="020F0502020204030204" pitchFamily="34" charset="0"/>
          </a:endParaRPr>
        </a:p>
      </dsp:txBody>
      <dsp:txXfrm>
        <a:off x="7357862" y="1489005"/>
        <a:ext cx="697828" cy="686240"/>
      </dsp:txXfrm>
    </dsp:sp>
    <dsp:sp modelId="{C7E56EE1-A284-4B35-A6DD-21B92C09176B}">
      <dsp:nvSpPr>
        <dsp:cNvPr id="0" name=""/>
        <dsp:cNvSpPr/>
      </dsp:nvSpPr>
      <dsp:spPr>
        <a:xfrm>
          <a:off x="8088693" y="669574"/>
          <a:ext cx="753701" cy="728940"/>
        </a:xfrm>
        <a:prstGeom prst="roundRect">
          <a:avLst>
            <a:gd name="adj" fmla="val 10000"/>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Fix</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Pending: </a:t>
          </a:r>
        </a:p>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1 </a:t>
          </a:r>
          <a:r>
            <a:rPr lang="en-GB" sz="1100" b="0" kern="1200" dirty="0">
              <a:latin typeface="Calibri" panose="020F0502020204030204" pitchFamily="34" charset="0"/>
              <a:cs typeface="Calibri" panose="020F0502020204030204" pitchFamily="34" charset="0"/>
            </a:rPr>
            <a:t>(0)</a:t>
          </a:r>
        </a:p>
      </dsp:txBody>
      <dsp:txXfrm>
        <a:off x="8110043" y="690924"/>
        <a:ext cx="711001" cy="68624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0"/>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07/08/2018</a:t>
            </a:fld>
            <a:endParaRPr lang="en-GB"/>
          </a:p>
        </p:txBody>
      </p:sp>
      <p:sp>
        <p:nvSpPr>
          <p:cNvPr id="65540" name="Rectangle 4"/>
          <p:cNvSpPr>
            <a:spLocks noGrp="1" noChangeArrowheads="1"/>
          </p:cNvSpPr>
          <p:nvPr>
            <p:ph type="ftr" sz="quarter" idx="2"/>
          </p:nvPr>
        </p:nvSpPr>
        <p:spPr bwMode="auto">
          <a:xfrm>
            <a:off x="0"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5"/>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0745" tIns="45373" rIns="90745" bIns="45373"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748" cy="494187"/>
          </a:xfrm>
          <a:prstGeom prst="rect">
            <a:avLst/>
          </a:prstGeom>
        </p:spPr>
        <p:txBody>
          <a:bodyPr vert="horz" lIns="90745" tIns="45373" rIns="90745" bIns="45373" rtlCol="0"/>
          <a:lstStyle>
            <a:lvl1pPr algn="l">
              <a:defRPr sz="1200"/>
            </a:lvl1pPr>
          </a:lstStyle>
          <a:p>
            <a:endParaRPr lang="en-GB"/>
          </a:p>
        </p:txBody>
      </p:sp>
      <p:sp>
        <p:nvSpPr>
          <p:cNvPr id="3" name="Date Placeholder 2"/>
          <p:cNvSpPr>
            <a:spLocks noGrp="1"/>
          </p:cNvSpPr>
          <p:nvPr>
            <p:ph type="dt" idx="1"/>
          </p:nvPr>
        </p:nvSpPr>
        <p:spPr>
          <a:xfrm>
            <a:off x="3808332" y="0"/>
            <a:ext cx="2914748" cy="494187"/>
          </a:xfrm>
          <a:prstGeom prst="rect">
            <a:avLst/>
          </a:prstGeom>
        </p:spPr>
        <p:txBody>
          <a:bodyPr vert="horz" lIns="90745" tIns="45373" rIns="90745" bIns="45373" rtlCol="0"/>
          <a:lstStyle>
            <a:lvl1pPr algn="r">
              <a:defRPr sz="1200"/>
            </a:lvl1pPr>
          </a:lstStyle>
          <a:p>
            <a:fld id="{1EF3E15B-F055-47B6-8CBB-04AFC595B771}" type="datetimeFigureOut">
              <a:rPr lang="en-GB" smtClean="0"/>
              <a:t>07/08/2018</a:t>
            </a:fld>
            <a:endParaRPr lang="en-GB"/>
          </a:p>
        </p:txBody>
      </p:sp>
      <p:sp>
        <p:nvSpPr>
          <p:cNvPr id="4" name="Slide Image Placeholder 3"/>
          <p:cNvSpPr>
            <a:spLocks noGrp="1" noRot="1" noChangeAspect="1"/>
          </p:cNvSpPr>
          <p:nvPr>
            <p:ph type="sldImg" idx="2"/>
          </p:nvPr>
        </p:nvSpPr>
        <p:spPr>
          <a:xfrm>
            <a:off x="893763" y="739775"/>
            <a:ext cx="4937125" cy="3703638"/>
          </a:xfrm>
          <a:prstGeom prst="rect">
            <a:avLst/>
          </a:prstGeom>
          <a:noFill/>
          <a:ln w="12700">
            <a:solidFill>
              <a:prstClr val="black"/>
            </a:solidFill>
          </a:ln>
        </p:spPr>
        <p:txBody>
          <a:bodyPr vert="horz" lIns="90745" tIns="45373" rIns="90745" bIns="45373" rtlCol="0" anchor="ctr"/>
          <a:lstStyle/>
          <a:p>
            <a:endParaRPr lang="en-GB"/>
          </a:p>
        </p:txBody>
      </p:sp>
      <p:sp>
        <p:nvSpPr>
          <p:cNvPr id="5" name="Notes Placeholder 4"/>
          <p:cNvSpPr>
            <a:spLocks noGrp="1"/>
          </p:cNvSpPr>
          <p:nvPr>
            <p:ph type="body" sz="quarter" idx="3"/>
          </p:nvPr>
        </p:nvSpPr>
        <p:spPr>
          <a:xfrm>
            <a:off x="672151" y="4690822"/>
            <a:ext cx="5380348" cy="4442939"/>
          </a:xfrm>
          <a:prstGeom prst="rect">
            <a:avLst/>
          </a:prstGeom>
        </p:spPr>
        <p:txBody>
          <a:bodyPr vert="horz" lIns="90745" tIns="45373" rIns="90745" bIns="453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485"/>
            <a:ext cx="2914748" cy="494187"/>
          </a:xfrm>
          <a:prstGeom prst="rect">
            <a:avLst/>
          </a:prstGeom>
        </p:spPr>
        <p:txBody>
          <a:bodyPr vert="horz" lIns="90745" tIns="45373" rIns="90745" bIns="45373" rtlCol="0" anchor="b"/>
          <a:lstStyle>
            <a:lvl1pPr algn="l">
              <a:defRPr sz="1200"/>
            </a:lvl1pPr>
          </a:lstStyle>
          <a:p>
            <a:endParaRPr lang="en-GB"/>
          </a:p>
        </p:txBody>
      </p:sp>
      <p:sp>
        <p:nvSpPr>
          <p:cNvPr id="7" name="Slide Number Placeholder 6"/>
          <p:cNvSpPr>
            <a:spLocks noGrp="1"/>
          </p:cNvSpPr>
          <p:nvPr>
            <p:ph type="sldNum" sz="quarter" idx="5"/>
          </p:nvPr>
        </p:nvSpPr>
        <p:spPr>
          <a:xfrm>
            <a:off x="3808332" y="9378485"/>
            <a:ext cx="2914748" cy="494187"/>
          </a:xfrm>
          <a:prstGeom prst="rect">
            <a:avLst/>
          </a:prstGeom>
        </p:spPr>
        <p:txBody>
          <a:bodyPr vert="horz" lIns="90745" tIns="45373" rIns="90745" bIns="45373" rtlCol="0" anchor="b"/>
          <a:lstStyle>
            <a:lvl1pPr algn="r">
              <a:defRPr sz="1200"/>
            </a:lvl1pPr>
          </a:lstStyle>
          <a:p>
            <a:fld id="{D42B36AC-5898-4D78-B390-73F086AC3E6E}" type="slidenum">
              <a:rPr lang="en-GB" smtClean="0"/>
              <a:t>‹#›</a:t>
            </a:fld>
            <a:endParaRPr lang="en-GB"/>
          </a:p>
        </p:txBody>
      </p:sp>
    </p:spTree>
    <p:extLst>
      <p:ext uri="{BB962C8B-B14F-4D97-AF65-F5344CB8AC3E}">
        <p14:creationId xmlns:p14="http://schemas.microsoft.com/office/powerpoint/2010/main" val="1616394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4221832"/>
            <a:ext cx="9144000" cy="129540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5013176"/>
            <a:ext cx="9144000" cy="1275432"/>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2493392"/>
            <a:ext cx="7772400" cy="893763"/>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3356992"/>
            <a:ext cx="6400800" cy="792163"/>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56480"/>
            <a:ext cx="8688388" cy="9652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908720"/>
            <a:ext cx="8686800" cy="4608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57151"/>
            <a:ext cx="8688388" cy="9652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908051"/>
            <a:ext cx="8686800" cy="453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1" y="6308726"/>
            <a:ext cx="4200525" cy="174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6234113"/>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0" y="2926432"/>
            <a:ext cx="9144000" cy="1295400"/>
          </a:xfrm>
        </p:spPr>
        <p:txBody>
          <a:bodyPr/>
          <a:lstStyle/>
          <a:p>
            <a:r>
              <a:rPr lang="en-GB" dirty="0" smtClean="0">
                <a:solidFill>
                  <a:srgbClr val="1D3E61"/>
                </a:solidFill>
              </a:rPr>
              <a:t>UIG Resolution </a:t>
            </a:r>
            <a:endParaRPr lang="en-GB" dirty="0">
              <a:solidFill>
                <a:srgbClr val="1D3E61"/>
              </a:solidFill>
            </a:endParaRPr>
          </a:p>
        </p:txBody>
      </p:sp>
      <p:sp>
        <p:nvSpPr>
          <p:cNvPr id="3" name="Subtitle 2"/>
          <p:cNvSpPr>
            <a:spLocks noGrp="1"/>
          </p:cNvSpPr>
          <p:nvPr>
            <p:ph type="subTitle" sz="quarter" idx="1"/>
          </p:nvPr>
        </p:nvSpPr>
        <p:spPr>
          <a:xfrm>
            <a:off x="0" y="4038179"/>
            <a:ext cx="9144000" cy="1275432"/>
          </a:xfrm>
        </p:spPr>
        <p:txBody>
          <a:bodyPr/>
          <a:lstStyle/>
          <a:p>
            <a:r>
              <a:rPr lang="en-GB" dirty="0" smtClean="0">
                <a:solidFill>
                  <a:srgbClr val="1D3E61"/>
                </a:solidFill>
              </a:rPr>
              <a:t>Weekly Progress Update 3</a:t>
            </a:r>
            <a:r>
              <a:rPr lang="en-GB" baseline="30000" dirty="0" smtClean="0">
                <a:solidFill>
                  <a:srgbClr val="1D3E61"/>
                </a:solidFill>
              </a:rPr>
              <a:t>rd</a:t>
            </a:r>
            <a:r>
              <a:rPr lang="en-GB" dirty="0" smtClean="0">
                <a:solidFill>
                  <a:srgbClr val="1D3E61"/>
                </a:solidFill>
              </a:rPr>
              <a:t> Aug 2018</a:t>
            </a:r>
            <a:endParaRPr lang="en-GB" dirty="0">
              <a:solidFill>
                <a:srgbClr val="1D3E61"/>
              </a:solidFill>
            </a:endParaRPr>
          </a:p>
        </p:txBody>
      </p:sp>
    </p:spTree>
    <p:extLst>
      <p:ext uri="{BB962C8B-B14F-4D97-AF65-F5344CB8AC3E}">
        <p14:creationId xmlns:p14="http://schemas.microsoft.com/office/powerpoint/2010/main" val="2531852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DM read rejection update</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4147014793"/>
              </p:ext>
            </p:extLst>
          </p:nvPr>
        </p:nvGraphicFramePr>
        <p:xfrm>
          <a:off x="4283968" y="3831947"/>
          <a:ext cx="4483100" cy="2013327"/>
        </p:xfrm>
        <a:graphic>
          <a:graphicData uri="http://schemas.openxmlformats.org/drawingml/2006/table">
            <a:tbl>
              <a:tblPr/>
              <a:tblGrid>
                <a:gridCol w="940931"/>
                <a:gridCol w="612139"/>
                <a:gridCol w="569495"/>
                <a:gridCol w="685747"/>
                <a:gridCol w="504056"/>
                <a:gridCol w="522474"/>
                <a:gridCol w="648258"/>
              </a:tblGrid>
              <a:tr h="200025">
                <a:tc>
                  <a:txBody>
                    <a:bodyPr/>
                    <a:lstStyle/>
                    <a:p>
                      <a:pPr algn="l" fontAlgn="b"/>
                      <a:r>
                        <a:rPr lang="en-GB" sz="1100" b="1" i="0" u="none" strike="noStrike" dirty="0">
                          <a:solidFill>
                            <a:schemeClr val="bg1"/>
                          </a:solidFill>
                          <a:effectLst/>
                          <a:latin typeface="Calibri"/>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a:rPr>
                        <a:t>MAM</a:t>
                      </a:r>
                      <a:endParaRPr lang="en-GB" sz="1100" b="1" i="0" u="none" strike="noStrike" dirty="0">
                        <a:solidFill>
                          <a:schemeClr val="bg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a:rPr>
                        <a:t>Grand Total</a:t>
                      </a:r>
                      <a:endParaRPr lang="en-GB" sz="1100" b="1" i="0" u="none" strike="noStrike" dirty="0">
                        <a:solidFill>
                          <a:schemeClr val="bg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r>
              <a:tr h="227439">
                <a:tc>
                  <a:txBody>
                    <a:bodyPr/>
                    <a:lstStyle/>
                    <a:p>
                      <a:pPr algn="l" fontAlgn="b"/>
                      <a:r>
                        <a:rPr lang="en-GB" sz="1100" b="1" i="0" u="none" strike="noStrike" dirty="0">
                          <a:solidFill>
                            <a:srgbClr val="1D3E61"/>
                          </a:solidFill>
                          <a:effectLst/>
                          <a:latin typeface="Calibri"/>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4</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      </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baseline="0" dirty="0" smtClean="0">
                          <a:solidFill>
                            <a:srgbClr val="1D3E61"/>
                          </a:solidFill>
                          <a:effectLst/>
                          <a:latin typeface="Calibri" panose="020F0502020204030204" pitchFamily="34" charset="0"/>
                          <a:ea typeface="Times New Roman"/>
                          <a:cs typeface="Calibri" panose="020F0502020204030204" pitchFamily="34" charset="0"/>
                        </a:rPr>
                        <a:t>16</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a:solidFill>
                            <a:srgbClr val="1D3E61"/>
                          </a:solidFill>
                          <a:effectLst/>
                          <a:latin typeface="Calibri"/>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210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210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2</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5</a:t>
                      </a:r>
                      <a:r>
                        <a:rPr lang="en-GB" sz="1100" b="1" baseline="0" dirty="0" smtClean="0">
                          <a:solidFill>
                            <a:srgbClr val="1D3E61"/>
                          </a:solidFill>
                          <a:effectLst/>
                          <a:latin typeface="Calibri" panose="020F0502020204030204" pitchFamily="34" charset="0"/>
                          <a:ea typeface="Times New Roman"/>
                          <a:cs typeface="Calibri" panose="020F0502020204030204" pitchFamily="34" charset="0"/>
                        </a:rPr>
                        <a:t>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a:rPr>
                        <a:t>Fixed</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a:rPr>
                        <a:t>New</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4</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4</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40933">
                <a:tc>
                  <a:txBody>
                    <a:bodyPr/>
                    <a:lstStyle/>
                    <a:p>
                      <a:pPr algn="l" fontAlgn="b"/>
                      <a:r>
                        <a:rPr lang="en-GB" sz="1100" b="1" i="0" u="none" strike="noStrike" dirty="0" smtClean="0">
                          <a:solidFill>
                            <a:srgbClr val="1D3E61"/>
                          </a:solidFill>
                          <a:effectLst/>
                          <a:latin typeface="Calibri"/>
                        </a:rPr>
                        <a:t>Monitor</a:t>
                      </a:r>
                      <a:endParaRPr lang="en-GB" sz="1100" b="1" i="0" u="none" strike="noStrike" dirty="0">
                        <a:solidFill>
                          <a:srgbClr val="1D3E61"/>
                        </a:solidFill>
                        <a:effectLst/>
                        <a:latin typeface="Calibri"/>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16</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210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baseline="0" dirty="0" smtClean="0">
                          <a:solidFill>
                            <a:srgbClr val="1D3E61"/>
                          </a:solidFill>
                          <a:effectLst/>
                          <a:latin typeface="Calibri" panose="020F0502020204030204" pitchFamily="34" charset="0"/>
                          <a:ea typeface="Times New Roman"/>
                          <a:cs typeface="Calibri" panose="020F0502020204030204" pitchFamily="34" charset="0"/>
                        </a:rPr>
                        <a:t>3                                                                                                                   </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4</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000" b="1" dirty="0" smtClean="0">
                          <a:solidFill>
                            <a:srgbClr val="1D3E61"/>
                          </a:solidFill>
                          <a:effectLst/>
                          <a:latin typeface="Calibri" panose="020F0502020204030204" pitchFamily="34" charset="0"/>
                          <a:ea typeface="Times New Roman"/>
                          <a:cs typeface="Calibri" panose="020F0502020204030204" pitchFamily="34" charset="0"/>
                        </a:rPr>
                        <a:t>2</a:t>
                      </a:r>
                      <a:endParaRPr lang="en-GB" sz="10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235</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gridSpan="6">
                  <a:txBody>
                    <a:bodyPr/>
                    <a:lstStyle/>
                    <a:p>
                      <a:pPr algn="ctr" fontAlgn="b"/>
                      <a:r>
                        <a:rPr lang="en-GB" sz="1100" b="1" i="0" u="none" strike="noStrike" dirty="0" smtClean="0">
                          <a:solidFill>
                            <a:srgbClr val="1D3E61"/>
                          </a:solidFill>
                          <a:effectLst/>
                          <a:latin typeface="Calibri"/>
                        </a:rPr>
                        <a:t>Total number of meter point queries open</a:t>
                      </a:r>
                      <a:endParaRPr lang="en-GB" sz="1100" b="1" i="0" u="none" strike="noStrike" dirty="0">
                        <a:solidFill>
                          <a:srgbClr val="1D3E61"/>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23</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bl>
          </a:graphicData>
        </a:graphic>
      </p:graphicFrame>
      <p:sp>
        <p:nvSpPr>
          <p:cNvPr id="10" name="TextBox 9"/>
          <p:cNvSpPr txBox="1"/>
          <p:nvPr/>
        </p:nvSpPr>
        <p:spPr>
          <a:xfrm>
            <a:off x="241198" y="3573016"/>
            <a:ext cx="2952327" cy="2031325"/>
          </a:xfrm>
          <a:prstGeom prst="rect">
            <a:avLst/>
          </a:prstGeom>
          <a:noFill/>
          <a:ln>
            <a:solidFill>
              <a:schemeClr val="tx1"/>
            </a:solidFill>
          </a:ln>
        </p:spPr>
        <p:txBody>
          <a:bodyPr wrap="square" rtlCol="0">
            <a:spAutoFit/>
          </a:bodyPr>
          <a:lstStyle/>
          <a:p>
            <a:r>
              <a:rPr lang="en-GB" sz="1400" b="1" u="sng" dirty="0" smtClean="0">
                <a:solidFill>
                  <a:srgbClr val="1D3E61"/>
                </a:solidFill>
              </a:rPr>
              <a:t>Pot 2 Key messages</a:t>
            </a:r>
          </a:p>
          <a:p>
            <a:endParaRPr lang="en-GB" sz="1400" b="1" u="sng" dirty="0" smtClean="0">
              <a:solidFill>
                <a:srgbClr val="1D3E61"/>
              </a:solidFill>
            </a:endParaRPr>
          </a:p>
          <a:p>
            <a:r>
              <a:rPr lang="en-GB" sz="1400" dirty="0">
                <a:solidFill>
                  <a:srgbClr val="1D3E61"/>
                </a:solidFill>
              </a:rPr>
              <a:t>Outstanding last week = </a:t>
            </a:r>
            <a:r>
              <a:rPr lang="en-GB" sz="1400" b="1" dirty="0" smtClean="0">
                <a:solidFill>
                  <a:srgbClr val="1D3E61"/>
                </a:solidFill>
              </a:rPr>
              <a:t>22</a:t>
            </a:r>
          </a:p>
          <a:p>
            <a:r>
              <a:rPr lang="en-GB" sz="1400" dirty="0" smtClean="0">
                <a:solidFill>
                  <a:srgbClr val="1D3E61"/>
                </a:solidFill>
              </a:rPr>
              <a:t>New </a:t>
            </a:r>
            <a:r>
              <a:rPr lang="en-GB" sz="1400" dirty="0">
                <a:solidFill>
                  <a:srgbClr val="1D3E61"/>
                </a:solidFill>
              </a:rPr>
              <a:t>Rejections identified </a:t>
            </a:r>
            <a:r>
              <a:rPr lang="en-GB" sz="1400" dirty="0" smtClean="0">
                <a:solidFill>
                  <a:srgbClr val="1D3E61"/>
                </a:solidFill>
              </a:rPr>
              <a:t>= </a:t>
            </a:r>
            <a:r>
              <a:rPr lang="en-GB" sz="1400" b="1" dirty="0">
                <a:solidFill>
                  <a:srgbClr val="1D3E61"/>
                </a:solidFill>
              </a:rPr>
              <a:t>4</a:t>
            </a:r>
            <a:endParaRPr lang="en-GB" sz="1400" b="1" dirty="0" smtClean="0">
              <a:solidFill>
                <a:srgbClr val="1D3E61"/>
              </a:solidFill>
            </a:endParaRPr>
          </a:p>
          <a:p>
            <a:r>
              <a:rPr lang="en-GB" sz="1400" dirty="0" smtClean="0">
                <a:solidFill>
                  <a:srgbClr val="1D3E61"/>
                </a:solidFill>
              </a:rPr>
              <a:t>Closed </a:t>
            </a:r>
            <a:r>
              <a:rPr lang="en-GB" sz="1400" dirty="0">
                <a:solidFill>
                  <a:srgbClr val="1D3E61"/>
                </a:solidFill>
              </a:rPr>
              <a:t>this week </a:t>
            </a:r>
            <a:r>
              <a:rPr lang="en-GB" sz="1400" dirty="0" smtClean="0">
                <a:solidFill>
                  <a:srgbClr val="1D3E61"/>
                </a:solidFill>
              </a:rPr>
              <a:t>= </a:t>
            </a:r>
            <a:r>
              <a:rPr lang="en-GB" sz="1400" b="1" dirty="0" smtClean="0">
                <a:solidFill>
                  <a:srgbClr val="1D3E61"/>
                </a:solidFill>
              </a:rPr>
              <a:t>1</a:t>
            </a:r>
          </a:p>
          <a:p>
            <a:endParaRPr lang="en-GB" sz="1400" b="1" dirty="0" smtClean="0">
              <a:solidFill>
                <a:srgbClr val="1D3E61"/>
              </a:solidFill>
            </a:endParaRPr>
          </a:p>
          <a:p>
            <a:r>
              <a:rPr lang="en-GB" sz="1400" b="1" dirty="0" smtClean="0">
                <a:solidFill>
                  <a:srgbClr val="1D3E61"/>
                </a:solidFill>
              </a:rPr>
              <a:t>12</a:t>
            </a:r>
            <a:r>
              <a:rPr lang="en-GB" sz="1400" dirty="0" smtClean="0">
                <a:solidFill>
                  <a:srgbClr val="1D3E61"/>
                </a:solidFill>
              </a:rPr>
              <a:t> meter </a:t>
            </a:r>
            <a:r>
              <a:rPr lang="en-GB" sz="1400" dirty="0">
                <a:solidFill>
                  <a:srgbClr val="1D3E61"/>
                </a:solidFill>
              </a:rPr>
              <a:t>points still impacting UIG </a:t>
            </a:r>
            <a:r>
              <a:rPr lang="en-GB" sz="1400" i="1" dirty="0">
                <a:solidFill>
                  <a:srgbClr val="1D3E61"/>
                </a:solidFill>
              </a:rPr>
              <a:t>(estimated consumption </a:t>
            </a:r>
            <a:r>
              <a:rPr lang="en-GB" sz="1400" i="1" dirty="0" smtClean="0">
                <a:solidFill>
                  <a:srgbClr val="1D3E61"/>
                </a:solidFill>
              </a:rPr>
              <a:t>not confirmed as </a:t>
            </a:r>
            <a:r>
              <a:rPr lang="en-GB" sz="1400" i="1" dirty="0">
                <a:solidFill>
                  <a:srgbClr val="1D3E61"/>
                </a:solidFill>
              </a:rPr>
              <a:t>accurate)</a:t>
            </a:r>
          </a:p>
        </p:txBody>
      </p:sp>
      <p:sp>
        <p:nvSpPr>
          <p:cNvPr id="3" name="TextBox 10"/>
          <p:cNvSpPr txBox="1">
            <a:spLocks noChangeArrowheads="1"/>
          </p:cNvSpPr>
          <p:nvPr/>
        </p:nvSpPr>
        <p:spPr bwMode="auto">
          <a:xfrm>
            <a:off x="227995" y="908720"/>
            <a:ext cx="3124052" cy="176971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1" i="0" u="sng" strike="noStrike" cap="none" normalizeH="0" baseline="0" dirty="0" smtClean="0">
                <a:ln>
                  <a:noFill/>
                </a:ln>
                <a:solidFill>
                  <a:srgbClr val="1D3E61"/>
                </a:solidFill>
                <a:effectLst/>
                <a:latin typeface="Arial" pitchFamily="34" charset="0"/>
                <a:cs typeface="Arial" pitchFamily="34" charset="0"/>
              </a:rPr>
              <a:t>Pot 1 Key messages</a:t>
            </a:r>
            <a:endParaRPr kumimoji="0" lang="en-GB" altLang="en-US" sz="1200" b="0" i="0" u="none" strike="noStrike" cap="none" normalizeH="0" baseline="0" dirty="0" smtClean="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Outstanding last week = </a:t>
            </a:r>
            <a:r>
              <a:rPr lang="en-GB" altLang="en-US" sz="1400" b="1" dirty="0">
                <a:solidFill>
                  <a:srgbClr val="1D3E61"/>
                </a:solidFill>
                <a:latin typeface="Arial" pitchFamily="34" charset="0"/>
                <a:cs typeface="Arial" pitchFamily="34" charset="0"/>
              </a:rPr>
              <a:t>1</a:t>
            </a:r>
            <a:endParaRPr kumimoji="0" lang="en-GB" altLang="en-US" sz="1200" b="1" i="0" u="none" strike="noStrike" cap="none" normalizeH="0" baseline="0" dirty="0" smtClean="0">
              <a:ln>
                <a:noFill/>
              </a:ln>
              <a:solidFill>
                <a:srgbClr val="1D3E6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Closed this week = </a:t>
            </a:r>
            <a:r>
              <a:rPr lang="en-GB" altLang="en-US" sz="1400" b="1" dirty="0">
                <a:solidFill>
                  <a:srgbClr val="1D3E61"/>
                </a:solidFill>
                <a:latin typeface="Arial" pitchFamily="34" charset="0"/>
                <a:cs typeface="Arial" pitchFamily="34" charset="0"/>
              </a:rPr>
              <a:t>0</a:t>
            </a:r>
            <a:endParaRPr kumimoji="0" lang="en-GB" altLang="en-US" sz="1400" b="1" i="0" u="none" strike="noStrike" cap="none" normalizeH="0" baseline="0" dirty="0" smtClean="0">
              <a:ln>
                <a:noFill/>
              </a:ln>
              <a:solidFill>
                <a:srgbClr val="1D3E61"/>
              </a:solidFill>
              <a:effectLst/>
              <a:latin typeface="Arial" pitchFamily="34" charset="0"/>
              <a:cs typeface="Arial" pitchFamily="34" charset="0"/>
            </a:endParaRPr>
          </a:p>
          <a:p>
            <a:pPr marL="0" marR="0" lvl="0" indent="0" algn="l" defTabSz="914400" rtl="0" eaLnBrk="1" fontAlgn="base" latinLnBrk="0" hangingPunct="1">
              <a:lnSpc>
                <a:spcPct val="100000"/>
              </a:lnSpc>
              <a:spcBef>
                <a:spcPts val="500"/>
              </a:spcBef>
              <a:spcAft>
                <a:spcPts val="500"/>
              </a:spcAft>
              <a:buClrTx/>
              <a:buSzTx/>
              <a:buFontTx/>
              <a:buNone/>
              <a:tabLst/>
            </a:pPr>
            <a:r>
              <a:rPr lang="en-GB" altLang="en-US" sz="1400" b="1" dirty="0" smtClean="0">
                <a:solidFill>
                  <a:srgbClr val="1D3E61"/>
                </a:solidFill>
                <a:latin typeface="Arial" pitchFamily="34" charset="0"/>
                <a:cs typeface="Arial" pitchFamily="34" charset="0"/>
              </a:rPr>
              <a:t>0</a:t>
            </a:r>
            <a:r>
              <a:rPr kumimoji="0" lang="en-GB" altLang="en-US" sz="1400" b="1" i="0" u="none" strike="noStrike" cap="none" normalizeH="0" baseline="0" dirty="0" smtClean="0">
                <a:ln>
                  <a:noFill/>
                </a:ln>
                <a:solidFill>
                  <a:srgbClr val="1D3E61"/>
                </a:solidFill>
                <a:effectLst/>
                <a:latin typeface="Arial" pitchFamily="34" charset="0"/>
                <a:cs typeface="Arial" pitchFamily="34" charset="0"/>
              </a:rPr>
              <a:t> </a:t>
            </a:r>
            <a:r>
              <a:rPr kumimoji="0" lang="en-GB" altLang="en-US" sz="1400" b="0" i="0" u="none" strike="noStrike" cap="none" normalizeH="0" baseline="0" dirty="0" smtClean="0">
                <a:ln>
                  <a:noFill/>
                </a:ln>
                <a:solidFill>
                  <a:srgbClr val="1D3E61"/>
                </a:solidFill>
                <a:effectLst/>
                <a:latin typeface="Arial" pitchFamily="34" charset="0"/>
                <a:cs typeface="Arial" pitchFamily="34" charset="0"/>
              </a:rPr>
              <a:t>meter points still impacting UIG (estimated consumption not accurate)</a:t>
            </a:r>
            <a:endParaRPr kumimoji="0" lang="en-US" altLang="en-US" sz="1800" b="0" i="0" u="none" strike="noStrike" cap="none" normalizeH="0" baseline="0" dirty="0" smtClean="0">
              <a:ln>
                <a:noFill/>
              </a:ln>
              <a:solidFill>
                <a:srgbClr val="1D3E6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496002912"/>
              </p:ext>
            </p:extLst>
          </p:nvPr>
        </p:nvGraphicFramePr>
        <p:xfrm>
          <a:off x="4211960" y="945709"/>
          <a:ext cx="4483100" cy="2003246"/>
        </p:xfrm>
        <a:graphic>
          <a:graphicData uri="http://schemas.openxmlformats.org/drawingml/2006/table">
            <a:tbl>
              <a:tblPr/>
              <a:tblGrid>
                <a:gridCol w="940931"/>
                <a:gridCol w="612139"/>
                <a:gridCol w="569495"/>
                <a:gridCol w="685747"/>
                <a:gridCol w="504056"/>
                <a:gridCol w="522474"/>
                <a:gridCol w="648258"/>
              </a:tblGrid>
              <a:tr h="200025">
                <a:tc>
                  <a:txBody>
                    <a:bodyPr/>
                    <a:lstStyle/>
                    <a:p>
                      <a:pPr algn="l" fontAlgn="b"/>
                      <a:r>
                        <a:rPr lang="en-GB" sz="1100" b="1" i="0" u="none" strike="noStrike" dirty="0">
                          <a:solidFill>
                            <a:schemeClr val="bg1"/>
                          </a:solidFill>
                          <a:effectLst/>
                          <a:latin typeface="Calibri" panose="020F0502020204030204" pitchFamily="34" charset="0"/>
                          <a:cs typeface="Calibri" panose="020F0502020204030204" pitchFamily="34" charset="0"/>
                        </a:rPr>
                        <a:t>Row Labels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DMSP</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N/A</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SHIPPER</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panose="020F0502020204030204" pitchFamily="34" charset="0"/>
                          <a:cs typeface="Calibri" panose="020F0502020204030204" pitchFamily="34" charset="0"/>
                        </a:rPr>
                        <a:t>MAM</a:t>
                      </a:r>
                      <a:endParaRPr lang="en-GB"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a:solidFill>
                            <a:schemeClr val="bg1"/>
                          </a:solidFill>
                          <a:effectLst/>
                          <a:latin typeface="Calibri" panose="020F0502020204030204" pitchFamily="34" charset="0"/>
                          <a:cs typeface="Calibri" panose="020F0502020204030204" pitchFamily="34" charset="0"/>
                        </a:rPr>
                        <a:t>XOS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c>
                  <a:txBody>
                    <a:bodyPr/>
                    <a:lstStyle/>
                    <a:p>
                      <a:pPr algn="ctr" fontAlgn="b"/>
                      <a:r>
                        <a:rPr lang="en-GB" sz="1100" b="1" i="0" u="none" strike="noStrike" dirty="0" smtClean="0">
                          <a:solidFill>
                            <a:schemeClr val="bg1"/>
                          </a:solidFill>
                          <a:effectLst/>
                          <a:latin typeface="Calibri" panose="020F0502020204030204" pitchFamily="34" charset="0"/>
                          <a:cs typeface="Calibri" panose="020F0502020204030204" pitchFamily="34" charset="0"/>
                        </a:rPr>
                        <a:t>Grand Total</a:t>
                      </a:r>
                      <a:endParaRPr lang="en-GB" sz="1100" b="1" i="0" u="none" strike="noStrike" dirty="0">
                        <a:solidFill>
                          <a:schemeClr val="bg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366092"/>
                    </a:solidFill>
                  </a:tcPr>
                </a:tc>
              </a:tr>
              <a:tr h="227439">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Assigned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a:solidFill>
                            <a:srgbClr val="1D3E61"/>
                          </a:solidFill>
                          <a:effectLst/>
                          <a:latin typeface="Calibri" panose="020F0502020204030204" pitchFamily="34" charset="0"/>
                          <a:cs typeface="Calibri" panose="020F0502020204030204" pitchFamily="34" charset="0"/>
                        </a:rPr>
                        <a:t>Closed</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176</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176</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Fix in Progress</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New</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30852">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Monitor</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a:noFill/>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Failed</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a:solidFill>
                            <a:srgbClr val="1D3E61"/>
                          </a:solidFill>
                          <a:effectLst/>
                          <a:latin typeface="Calibri" panose="020F0502020204030204" pitchFamily="34" charset="0"/>
                          <a:ea typeface="Times New Roman"/>
                          <a:cs typeface="Calibri" panose="020F0502020204030204" pitchFamily="34" charset="0"/>
                        </a:rPr>
                        <a:t>0</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a:spcAft>
                          <a:spcPts val="0"/>
                        </a:spcAft>
                      </a:pPr>
                      <a:r>
                        <a:rPr lang="en-GB" sz="1100"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noFill/>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0</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a:txBody>
                    <a:bodyPr/>
                    <a:lstStyle/>
                    <a:p>
                      <a:pPr algn="l" fontAlgn="b"/>
                      <a:r>
                        <a:rPr lang="en-GB" sz="1100" b="1" i="0" u="none" strike="noStrike" dirty="0">
                          <a:solidFill>
                            <a:srgbClr val="1D3E61"/>
                          </a:solidFill>
                          <a:effectLst/>
                          <a:latin typeface="Calibri" panose="020F0502020204030204" pitchFamily="34" charset="0"/>
                          <a:cs typeface="Calibri" panose="020F0502020204030204" pitchFamily="34" charset="0"/>
                        </a:rPr>
                        <a:t>Total</a:t>
                      </a: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176</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0</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a:spcAft>
                          <a:spcPts val="0"/>
                        </a:spcAft>
                      </a:pPr>
                      <a:r>
                        <a:rPr lang="en-GB" sz="1100" b="1" dirty="0" smtClean="0">
                          <a:solidFill>
                            <a:srgbClr val="1D3E61"/>
                          </a:solidFill>
                          <a:effectLst/>
                          <a:latin typeface="Calibri" panose="020F0502020204030204" pitchFamily="34" charset="0"/>
                          <a:ea typeface="Times New Roman"/>
                          <a:cs typeface="Calibri" panose="020F0502020204030204" pitchFamily="34" charset="0"/>
                        </a:rPr>
                        <a:t>177</a:t>
                      </a:r>
                      <a:endParaRPr lang="en-GB" sz="1100" b="1" dirty="0">
                        <a:solidFill>
                          <a:srgbClr val="1D3E61"/>
                        </a:solidFill>
                        <a:effectLst/>
                        <a:latin typeface="Calibri" panose="020F0502020204030204" pitchFamily="34" charset="0"/>
                        <a:ea typeface="Times New Roman"/>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r h="200025">
                <a:tc gridSpan="6">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Total number of meter point queries open</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pPr algn="r" fontAlgn="b"/>
                      <a:endParaRPr lang="en-GB" sz="1100" b="1" i="0" u="none" strike="noStrike">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hMerge="1">
                  <a:txBody>
                    <a:bodyPr/>
                    <a:lstStyle/>
                    <a:p>
                      <a:endParaRPr lang="en-GB"/>
                    </a:p>
                  </a:txBody>
                  <a:tcPr/>
                </a:tc>
                <a:tc hMerge="1">
                  <a:txBody>
                    <a:bodyPr/>
                    <a:lstStyle/>
                    <a:p>
                      <a:pPr algn="r" fontAlgn="b"/>
                      <a:endParaRPr lang="en-GB" sz="1100" b="1" i="0" u="none" strike="noStrike" dirty="0">
                        <a:solidFill>
                          <a:srgbClr val="366092"/>
                        </a:solidFill>
                        <a:effectLst/>
                        <a:latin typeface="Calibri"/>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c>
                  <a:txBody>
                    <a:bodyPr/>
                    <a:lstStyle/>
                    <a:p>
                      <a:pPr algn="ctr" fontAlgn="b"/>
                      <a:r>
                        <a:rPr lang="en-GB" sz="1100" b="1" i="0" u="none" strike="noStrike" dirty="0" smtClean="0">
                          <a:solidFill>
                            <a:srgbClr val="1D3E61"/>
                          </a:solidFill>
                          <a:effectLst/>
                          <a:latin typeface="Calibri" panose="020F0502020204030204" pitchFamily="34" charset="0"/>
                          <a:cs typeface="Calibri" panose="020F0502020204030204" pitchFamily="34" charset="0"/>
                        </a:rPr>
                        <a:t>1</a:t>
                      </a:r>
                      <a:endParaRPr lang="en-GB" sz="1100" b="1" i="0" u="none" strike="noStrike" dirty="0">
                        <a:solidFill>
                          <a:srgbClr val="1D3E61"/>
                        </a:solidFill>
                        <a:effectLst/>
                        <a:latin typeface="Calibri" panose="020F0502020204030204" pitchFamily="34" charset="0"/>
                        <a:cs typeface="Calibri" panose="020F0502020204030204" pitchFamily="34" charset="0"/>
                      </a:endParaRPr>
                    </a:p>
                  </a:txBody>
                  <a:tcPr marL="9525" marR="9525" marT="9525" marB="0" anchor="b">
                    <a:lnL w="12700" cap="flat" cmpd="sng" algn="ctr">
                      <a:solidFill>
                        <a:srgbClr val="C5D9F1"/>
                      </a:solidFill>
                      <a:prstDash val="solid"/>
                      <a:round/>
                      <a:headEnd type="none" w="med" len="med"/>
                      <a:tailEnd type="none" w="med" len="med"/>
                    </a:lnL>
                    <a:lnR w="12700" cap="flat" cmpd="sng" algn="ctr">
                      <a:solidFill>
                        <a:srgbClr val="C5D9F1"/>
                      </a:solidFill>
                      <a:prstDash val="solid"/>
                      <a:round/>
                      <a:headEnd type="none" w="med" len="med"/>
                      <a:tailEnd type="none" w="med" len="med"/>
                    </a:lnR>
                    <a:lnT w="12700" cap="flat" cmpd="sng" algn="ctr">
                      <a:solidFill>
                        <a:srgbClr val="C5D9F1"/>
                      </a:solidFill>
                      <a:prstDash val="solid"/>
                      <a:round/>
                      <a:headEnd type="none" w="med" len="med"/>
                      <a:tailEnd type="none" w="med" len="med"/>
                    </a:lnT>
                    <a:lnB w="12700" cap="flat" cmpd="sng" algn="ctr">
                      <a:solidFill>
                        <a:srgbClr val="C5D9F1"/>
                      </a:solidFill>
                      <a:prstDash val="solid"/>
                      <a:round/>
                      <a:headEnd type="none" w="med" len="med"/>
                      <a:tailEnd type="none" w="med" len="med"/>
                    </a:lnB>
                    <a:solidFill>
                      <a:srgbClr val="95B3D7"/>
                    </a:solidFill>
                  </a:tcPr>
                </a:tc>
              </a:tr>
            </a:tbl>
          </a:graphicData>
        </a:graphic>
      </p:graphicFrame>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03.08.2018</a:t>
            </a:r>
            <a:endParaRPr lang="en-GB" sz="1050" i="1" dirty="0"/>
          </a:p>
        </p:txBody>
      </p:sp>
    </p:spTree>
    <p:extLst>
      <p:ext uri="{BB962C8B-B14F-4D97-AF65-F5344CB8AC3E}">
        <p14:creationId xmlns:p14="http://schemas.microsoft.com/office/powerpoint/2010/main" val="4160254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Guide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6025394"/>
              </p:ext>
            </p:extLst>
          </p:nvPr>
        </p:nvGraphicFramePr>
        <p:xfrm>
          <a:off x="133170" y="836712"/>
          <a:ext cx="890332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bwMode="auto">
          <a:xfrm>
            <a:off x="899592" y="3717032"/>
            <a:ext cx="1944216"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320723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DM Financial Adjustments Progress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2473001"/>
              </p:ext>
            </p:extLst>
          </p:nvPr>
        </p:nvGraphicFramePr>
        <p:xfrm>
          <a:off x="133170" y="836712"/>
          <a:ext cx="8903326"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33170" y="6211026"/>
            <a:ext cx="6004311" cy="430887"/>
          </a:xfrm>
          <a:prstGeom prst="rect">
            <a:avLst/>
          </a:prstGeom>
          <a:noFill/>
        </p:spPr>
        <p:txBody>
          <a:bodyPr wrap="square" rtlCol="0">
            <a:spAutoFit/>
          </a:bodyPr>
          <a:lstStyle/>
          <a:p>
            <a:r>
              <a:rPr lang="en-GB" sz="1050" dirty="0"/>
              <a:t>Exposure: Retrospective CA not yet invoiced = </a:t>
            </a:r>
            <a:r>
              <a:rPr lang="en-GB" sz="1050" b="1" dirty="0" smtClean="0"/>
              <a:t>37 </a:t>
            </a:r>
            <a:r>
              <a:rPr lang="en-GB" sz="1050" dirty="0" smtClean="0"/>
              <a:t>(-4) </a:t>
            </a:r>
            <a:endParaRPr lang="en-GB" sz="1050" dirty="0"/>
          </a:p>
          <a:p>
            <a:r>
              <a:rPr lang="en-GB" sz="1050" i="1" dirty="0"/>
              <a:t>[Fix Pending] + [CA Decision Pending] + [CA Needed] – [Invoiced</a:t>
            </a:r>
            <a:r>
              <a:rPr lang="en-GB" sz="1050" dirty="0"/>
              <a:t>]</a:t>
            </a:r>
          </a:p>
        </p:txBody>
      </p:sp>
      <p:sp>
        <p:nvSpPr>
          <p:cNvPr id="6" name="Rounded Rectangle 5"/>
          <p:cNvSpPr/>
          <p:nvPr/>
        </p:nvSpPr>
        <p:spPr bwMode="auto">
          <a:xfrm>
            <a:off x="899592" y="3717032"/>
            <a:ext cx="1944216" cy="2448272"/>
          </a:xfrm>
          <a:prstGeom prst="roundRect">
            <a:avLst>
              <a:gd name="adj" fmla="val 6053"/>
            </a:avLst>
          </a:prstGeom>
          <a:noFill/>
          <a:ln>
            <a:headEnd type="none" w="med" len="med"/>
            <a:tailEnd type="none" w="med" len="med"/>
          </a:ln>
          <a:extLst/>
        </p:spPr>
        <p:style>
          <a:lnRef idx="2">
            <a:schemeClr val="accent3"/>
          </a:lnRef>
          <a:fillRef idx="1">
            <a:schemeClr val="lt1"/>
          </a:fillRef>
          <a:effectRef idx="0">
            <a:schemeClr val="accent3"/>
          </a:effectRef>
          <a:fontRef idx="minor">
            <a:schemeClr val="dk1"/>
          </a:fontRef>
        </p:style>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7" name="TextBox 6"/>
          <p:cNvSpPr txBox="1"/>
          <p:nvPr/>
        </p:nvSpPr>
        <p:spPr>
          <a:xfrm>
            <a:off x="7053474" y="6038346"/>
            <a:ext cx="1860339" cy="253916"/>
          </a:xfrm>
          <a:prstGeom prst="rect">
            <a:avLst/>
          </a:prstGeom>
          <a:noFill/>
        </p:spPr>
        <p:txBody>
          <a:bodyPr wrap="square" rtlCol="0">
            <a:spAutoFit/>
          </a:bodyPr>
          <a:lstStyle/>
          <a:p>
            <a:pPr algn="ctr"/>
            <a:r>
              <a:rPr lang="en-GB" sz="1050" i="1" dirty="0"/>
              <a:t>Accurate as of </a:t>
            </a:r>
            <a:r>
              <a:rPr lang="en-GB" sz="1050" i="1" dirty="0" smtClean="0"/>
              <a:t>01.08.2018</a:t>
            </a:r>
            <a:endParaRPr lang="en-GB" sz="1050" i="1" dirty="0"/>
          </a:p>
        </p:txBody>
      </p:sp>
    </p:spTree>
    <p:extLst>
      <p:ext uri="{BB962C8B-B14F-4D97-AF65-F5344CB8AC3E}">
        <p14:creationId xmlns:p14="http://schemas.microsoft.com/office/powerpoint/2010/main" val="1285532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Exposure MPRNs </a:t>
            </a:r>
            <a:r>
              <a:rPr lang="en-GB" dirty="0" smtClean="0"/>
              <a:t>– LDZ Breakdown</a:t>
            </a:r>
            <a:endParaRPr lang="en-GB" dirty="0"/>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a:t>Accurate as of </a:t>
            </a:r>
            <a:r>
              <a:rPr lang="en-GB" sz="1050" i="1" dirty="0" smtClean="0"/>
              <a:t>01.08.2018</a:t>
            </a:r>
            <a:endParaRPr lang="en-GB" sz="1050" i="1" dirty="0"/>
          </a:p>
        </p:txBody>
      </p:sp>
      <p:sp>
        <p:nvSpPr>
          <p:cNvPr id="10" name="TextBox 9"/>
          <p:cNvSpPr txBox="1"/>
          <p:nvPr/>
        </p:nvSpPr>
        <p:spPr>
          <a:xfrm>
            <a:off x="216335" y="908720"/>
            <a:ext cx="6004311" cy="430887"/>
          </a:xfrm>
          <a:prstGeom prst="rect">
            <a:avLst/>
          </a:prstGeom>
          <a:noFill/>
        </p:spPr>
        <p:txBody>
          <a:bodyPr wrap="square" rtlCol="0">
            <a:spAutoFit/>
          </a:bodyPr>
          <a:lstStyle/>
          <a:p>
            <a:r>
              <a:rPr lang="en-GB" sz="1050" dirty="0"/>
              <a:t>Exposure: Retrospective CA not yet invoiced = </a:t>
            </a:r>
            <a:r>
              <a:rPr lang="en-GB" sz="1050" b="1" dirty="0" smtClean="0"/>
              <a:t>37 </a:t>
            </a:r>
            <a:r>
              <a:rPr lang="en-GB" sz="1050" dirty="0" smtClean="0"/>
              <a:t>(-4) </a:t>
            </a:r>
            <a:endParaRPr lang="en-GB" sz="1050" dirty="0"/>
          </a:p>
          <a:p>
            <a:r>
              <a:rPr lang="en-GB" sz="1050" i="1" dirty="0"/>
              <a:t>[Fix Pending] + [CA Decision Pending] + [CA Needed] – [Invoiced</a:t>
            </a:r>
            <a:r>
              <a:rPr lang="en-GB" sz="1050" dirty="0"/>
              <a:t>]</a:t>
            </a:r>
          </a:p>
        </p:txBody>
      </p:sp>
      <p:sp>
        <p:nvSpPr>
          <p:cNvPr id="3" name="TextBox 2"/>
          <p:cNvSpPr txBox="1"/>
          <p:nvPr/>
        </p:nvSpPr>
        <p:spPr>
          <a:xfrm>
            <a:off x="3491880" y="1556792"/>
            <a:ext cx="2082621" cy="369332"/>
          </a:xfrm>
          <a:prstGeom prst="rect">
            <a:avLst/>
          </a:prstGeom>
          <a:noFill/>
        </p:spPr>
        <p:txBody>
          <a:bodyPr wrap="none" rtlCol="0">
            <a:spAutoFit/>
          </a:bodyPr>
          <a:lstStyle/>
          <a:p>
            <a:r>
              <a:rPr lang="en-GB" b="1" dirty="0" smtClean="0"/>
              <a:t>Exposure by LDZ</a:t>
            </a:r>
            <a:endParaRPr lang="en-GB" b="1" dirty="0"/>
          </a:p>
        </p:txBody>
      </p:sp>
      <p:graphicFrame>
        <p:nvGraphicFramePr>
          <p:cNvPr id="8" name="Chart 7"/>
          <p:cNvGraphicFramePr>
            <a:graphicFrameLocks/>
          </p:cNvGraphicFramePr>
          <p:nvPr>
            <p:extLst>
              <p:ext uri="{D42A27DB-BD31-4B8C-83A1-F6EECF244321}">
                <p14:modId xmlns:p14="http://schemas.microsoft.com/office/powerpoint/2010/main" val="4183978713"/>
              </p:ext>
            </p:extLst>
          </p:nvPr>
        </p:nvGraphicFramePr>
        <p:xfrm>
          <a:off x="1331640" y="1926124"/>
          <a:ext cx="6336704" cy="38020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0195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CA Needed – LDZ Breakdown</a:t>
            </a:r>
            <a:endParaRPr lang="en-GB" dirty="0"/>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a:t>Accurate as of </a:t>
            </a:r>
            <a:r>
              <a:rPr lang="en-GB" sz="1050" i="1" dirty="0" smtClean="0"/>
              <a:t>01.08.2018</a:t>
            </a:r>
            <a:endParaRPr lang="en-GB" sz="1050" i="1" dirty="0"/>
          </a:p>
        </p:txBody>
      </p:sp>
      <p:sp>
        <p:nvSpPr>
          <p:cNvPr id="3" name="TextBox 2"/>
          <p:cNvSpPr txBox="1"/>
          <p:nvPr/>
        </p:nvSpPr>
        <p:spPr>
          <a:xfrm>
            <a:off x="3275856" y="1556792"/>
            <a:ext cx="2625462" cy="369332"/>
          </a:xfrm>
          <a:prstGeom prst="rect">
            <a:avLst/>
          </a:prstGeom>
          <a:noFill/>
        </p:spPr>
        <p:txBody>
          <a:bodyPr wrap="none" rtlCol="0">
            <a:spAutoFit/>
          </a:bodyPr>
          <a:lstStyle/>
          <a:p>
            <a:r>
              <a:rPr lang="en-GB" b="1" dirty="0" smtClean="0"/>
              <a:t>No CA Needed by LDZ</a:t>
            </a:r>
            <a:endParaRPr lang="en-GB" b="1" dirty="0"/>
          </a:p>
        </p:txBody>
      </p:sp>
      <p:graphicFrame>
        <p:nvGraphicFramePr>
          <p:cNvPr id="8" name="Chart 7"/>
          <p:cNvGraphicFramePr>
            <a:graphicFrameLocks/>
          </p:cNvGraphicFramePr>
          <p:nvPr>
            <p:extLst>
              <p:ext uri="{D42A27DB-BD31-4B8C-83A1-F6EECF244321}">
                <p14:modId xmlns:p14="http://schemas.microsoft.com/office/powerpoint/2010/main" val="1109036313"/>
              </p:ext>
            </p:extLst>
          </p:nvPr>
        </p:nvGraphicFramePr>
        <p:xfrm>
          <a:off x="827584" y="2009552"/>
          <a:ext cx="7344816" cy="3651695"/>
        </p:xfrm>
        <a:graphic>
          <a:graphicData uri="http://schemas.openxmlformats.org/drawingml/2006/chart">
            <c:chart xmlns:c="http://schemas.openxmlformats.org/drawingml/2006/chart" xmlns:r="http://schemas.openxmlformats.org/officeDocument/2006/relationships" r:id="rId2"/>
          </a:graphicData>
        </a:graphic>
      </p:graphicFrame>
      <p:grpSp>
        <p:nvGrpSpPr>
          <p:cNvPr id="9" name="Group 8"/>
          <p:cNvGrpSpPr/>
          <p:nvPr/>
        </p:nvGrpSpPr>
        <p:grpSpPr>
          <a:xfrm>
            <a:off x="323528" y="908720"/>
            <a:ext cx="714601" cy="728940"/>
            <a:chOff x="24516" y="1467655"/>
            <a:chExt cx="714601" cy="728940"/>
          </a:xfrm>
        </p:grpSpPr>
        <p:sp>
          <p:nvSpPr>
            <p:cNvPr id="11" name="Rounded Rectangle 10"/>
            <p:cNvSpPr/>
            <p:nvPr/>
          </p:nvSpPr>
          <p:spPr>
            <a:xfrm>
              <a:off x="24516" y="1467655"/>
              <a:ext cx="714601" cy="728940"/>
            </a:xfrm>
            <a:prstGeom prst="roundRect">
              <a:avLst>
                <a:gd name="adj" fmla="val 10000"/>
              </a:avLst>
            </a:prstGeom>
            <a:solidFill>
              <a:schemeClr val="accent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2" name="Rounded Rectangle 4"/>
            <p:cNvSpPr/>
            <p:nvPr/>
          </p:nvSpPr>
          <p:spPr>
            <a:xfrm>
              <a:off x="45446" y="1488585"/>
              <a:ext cx="672741" cy="6870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GB" sz="1100" b="1" kern="1200" dirty="0">
                  <a:latin typeface="Calibri" panose="020F0502020204030204" pitchFamily="34" charset="0"/>
                  <a:cs typeface="Calibri" panose="020F0502020204030204" pitchFamily="34" charset="0"/>
                </a:rPr>
                <a:t>No CA Required/ Closed: </a:t>
              </a:r>
            </a:p>
            <a:p>
              <a:pPr lvl="0" algn="ctr" defTabSz="488950">
                <a:lnSpc>
                  <a:spcPct val="90000"/>
                </a:lnSpc>
                <a:spcBef>
                  <a:spcPct val="0"/>
                </a:spcBef>
                <a:spcAft>
                  <a:spcPct val="35000"/>
                </a:spcAft>
              </a:pPr>
              <a:r>
                <a:rPr lang="en-GB" sz="1100" b="1" kern="1200" dirty="0" smtClean="0">
                  <a:latin typeface="Calibri" panose="020F0502020204030204" pitchFamily="34" charset="0"/>
                  <a:cs typeface="Calibri" panose="020F0502020204030204" pitchFamily="34" charset="0"/>
                </a:rPr>
                <a:t>98 </a:t>
              </a:r>
              <a:r>
                <a:rPr lang="en-GB" sz="1100" b="0" kern="1200" dirty="0" smtClean="0">
                  <a:latin typeface="Calibri" panose="020F0502020204030204" pitchFamily="34" charset="0"/>
                  <a:cs typeface="Calibri" panose="020F0502020204030204" pitchFamily="34" charset="0"/>
                </a:rPr>
                <a:t>(0)</a:t>
              </a:r>
              <a:endParaRPr lang="en-GB" sz="1100" b="0" kern="12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60627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Exposure MPRNs - AQ &amp; Class</a:t>
            </a:r>
            <a:endParaRPr lang="en-GB" dirty="0"/>
          </a:p>
        </p:txBody>
      </p:sp>
      <p:sp>
        <p:nvSpPr>
          <p:cNvPr id="6" name="TextBox 5"/>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25.04.2018</a:t>
            </a:r>
            <a:endParaRPr lang="en-GB" sz="1050" i="1" dirty="0"/>
          </a:p>
        </p:txBody>
      </p:sp>
      <p:sp>
        <p:nvSpPr>
          <p:cNvPr id="8" name="TextBox 7"/>
          <p:cNvSpPr txBox="1"/>
          <p:nvPr/>
        </p:nvSpPr>
        <p:spPr>
          <a:xfrm>
            <a:off x="133169" y="908720"/>
            <a:ext cx="6004311" cy="430887"/>
          </a:xfrm>
          <a:prstGeom prst="rect">
            <a:avLst/>
          </a:prstGeom>
          <a:noFill/>
        </p:spPr>
        <p:txBody>
          <a:bodyPr wrap="square" rtlCol="0">
            <a:spAutoFit/>
          </a:bodyPr>
          <a:lstStyle/>
          <a:p>
            <a:r>
              <a:rPr lang="en-GB" sz="1050" dirty="0" smtClean="0"/>
              <a:t>Exposure: Retrospective CA not yet invoiced = </a:t>
            </a:r>
            <a:r>
              <a:rPr lang="en-GB" sz="1050" b="1" dirty="0" smtClean="0"/>
              <a:t>67 </a:t>
            </a:r>
            <a:r>
              <a:rPr lang="en-GB" sz="1050" dirty="0" smtClean="0"/>
              <a:t>(0) </a:t>
            </a:r>
          </a:p>
          <a:p>
            <a:r>
              <a:rPr lang="en-GB" sz="1050" i="1" dirty="0" smtClean="0"/>
              <a:t>[Root </a:t>
            </a:r>
            <a:r>
              <a:rPr lang="en-GB" sz="1050" i="1" dirty="0"/>
              <a:t>C</a:t>
            </a:r>
            <a:r>
              <a:rPr lang="en-GB" sz="1050" i="1" dirty="0" smtClean="0"/>
              <a:t>ause Pending] + [CA Decision Pending] + [CA Needed] – [Invoiced</a:t>
            </a:r>
            <a:r>
              <a:rPr lang="en-GB" sz="1050" dirty="0" smtClean="0"/>
              <a:t>]</a:t>
            </a:r>
            <a:endParaRPr lang="en-GB" sz="1050" dirty="0"/>
          </a:p>
        </p:txBody>
      </p:sp>
      <p:graphicFrame>
        <p:nvGraphicFramePr>
          <p:cNvPr id="12" name="Table 11"/>
          <p:cNvGraphicFramePr>
            <a:graphicFrameLocks noGrp="1"/>
          </p:cNvGraphicFramePr>
          <p:nvPr>
            <p:extLst>
              <p:ext uri="{D42A27DB-BD31-4B8C-83A1-F6EECF244321}">
                <p14:modId xmlns:p14="http://schemas.microsoft.com/office/powerpoint/2010/main" val="196859011"/>
              </p:ext>
            </p:extLst>
          </p:nvPr>
        </p:nvGraphicFramePr>
        <p:xfrm>
          <a:off x="5076056" y="2123056"/>
          <a:ext cx="3175000" cy="1333500"/>
        </p:xfrm>
        <a:graphic>
          <a:graphicData uri="http://schemas.openxmlformats.org/drawingml/2006/table">
            <a:tbl>
              <a:tblPr>
                <a:tableStyleId>{5C22544A-7EE6-4342-B048-85BDC9FD1C3A}</a:tableStyleId>
              </a:tblPr>
              <a:tblGrid>
                <a:gridCol w="877177"/>
                <a:gridCol w="1433727"/>
                <a:gridCol w="864096"/>
              </a:tblGrid>
              <a:tr h="190500">
                <a:tc gridSpan="3">
                  <a:txBody>
                    <a:bodyPr/>
                    <a:lstStyle/>
                    <a:p>
                      <a:pPr algn="ctr" fontAlgn="b"/>
                      <a:r>
                        <a:rPr lang="en-GB" sz="1100" b="1" u="none" strike="noStrike" dirty="0">
                          <a:solidFill>
                            <a:schemeClr val="bg1"/>
                          </a:solidFill>
                          <a:effectLst/>
                        </a:rPr>
                        <a:t>CURRENT</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smtClean="0">
                          <a:solidFill>
                            <a:schemeClr val="bg1"/>
                          </a:solidFill>
                          <a:effectLst/>
                        </a:rPr>
                        <a:t>AQ</a:t>
                      </a:r>
                      <a:r>
                        <a:rPr lang="en-GB" sz="1100" b="1" u="none" strike="noStrike" baseline="0" dirty="0" smtClean="0">
                          <a:solidFill>
                            <a:schemeClr val="bg1"/>
                          </a:solidFill>
                          <a:effectLst/>
                        </a:rPr>
                        <a:t> </a:t>
                      </a:r>
                      <a:r>
                        <a:rPr lang="en-GB" sz="1100" b="1" u="none" strike="noStrike" dirty="0" smtClean="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9,790,576,406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40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333,423,941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21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177,418,161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10,301,418,508</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788308656"/>
              </p:ext>
            </p:extLst>
          </p:nvPr>
        </p:nvGraphicFramePr>
        <p:xfrm>
          <a:off x="681074" y="2123056"/>
          <a:ext cx="3175000" cy="1333500"/>
        </p:xfrm>
        <a:graphic>
          <a:graphicData uri="http://schemas.openxmlformats.org/drawingml/2006/table">
            <a:tbl>
              <a:tblPr>
                <a:tableStyleId>{5C22544A-7EE6-4342-B048-85BDC9FD1C3A}</a:tableStyleId>
              </a:tblPr>
              <a:tblGrid>
                <a:gridCol w="877177"/>
                <a:gridCol w="1501581"/>
                <a:gridCol w="796242"/>
              </a:tblGrid>
              <a:tr h="190500">
                <a:tc gridSpan="3">
                  <a:txBody>
                    <a:bodyPr/>
                    <a:lstStyle/>
                    <a:p>
                      <a:pPr algn="ctr" fontAlgn="b"/>
                      <a:r>
                        <a:rPr lang="en-GB" sz="1100" b="1" u="none" strike="noStrike" dirty="0">
                          <a:solidFill>
                            <a:schemeClr val="bg1"/>
                          </a:solidFill>
                          <a:effectLst/>
                        </a:rPr>
                        <a:t>HISTORIC</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hMerge="1">
                  <a:txBody>
                    <a:bodyPr/>
                    <a:lstStyle/>
                    <a:p>
                      <a:endParaRPr lang="en-GB"/>
                    </a:p>
                  </a:txBody>
                  <a:tcPr/>
                </a:tc>
                <a:tc hMerge="1">
                  <a:txBody>
                    <a:bodyPr/>
                    <a:lstStyle/>
                    <a:p>
                      <a:endParaRPr lang="en-GB"/>
                    </a:p>
                  </a:txBody>
                  <a:tcPr/>
                </a:tc>
              </a:tr>
              <a:tr h="190500">
                <a:tc>
                  <a:txBody>
                    <a:bodyPr/>
                    <a:lstStyle/>
                    <a:p>
                      <a:pPr algn="ctr" fontAlgn="b"/>
                      <a:r>
                        <a:rPr lang="en-GB" sz="1100" b="1" u="none" strike="noStrike" dirty="0">
                          <a:solidFill>
                            <a:schemeClr val="bg1"/>
                          </a:solidFill>
                          <a:effectLst/>
                        </a:rPr>
                        <a:t>CLASS</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smtClean="0">
                          <a:solidFill>
                            <a:schemeClr val="bg1"/>
                          </a:solidFill>
                          <a:effectLst/>
                        </a:rPr>
                        <a:t>AQ</a:t>
                      </a:r>
                      <a:r>
                        <a:rPr lang="en-GB" sz="1100" b="1" u="none" strike="noStrike" baseline="0" dirty="0" smtClean="0">
                          <a:solidFill>
                            <a:schemeClr val="bg1"/>
                          </a:solidFill>
                          <a:effectLst/>
                        </a:rPr>
                        <a:t> </a:t>
                      </a:r>
                      <a:r>
                        <a:rPr lang="en-GB" sz="1100" b="1" u="none" strike="noStrike" dirty="0" smtClean="0">
                          <a:solidFill>
                            <a:schemeClr val="bg1"/>
                          </a:solidFill>
                          <a:effectLst/>
                        </a:rPr>
                        <a:t>ROLL (Kwh)</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b"/>
                      <a:r>
                        <a:rPr lang="en-GB" sz="1100" b="1" u="none" strike="noStrike" dirty="0">
                          <a:solidFill>
                            <a:schemeClr val="bg1"/>
                          </a:solidFill>
                          <a:effectLst/>
                        </a:rPr>
                        <a:t>MPRN </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r>
              <a:tr h="190500">
                <a:tc>
                  <a:txBody>
                    <a:bodyPr/>
                    <a:lstStyle/>
                    <a:p>
                      <a:pPr algn="ctr" fontAlgn="b"/>
                      <a:r>
                        <a:rPr lang="en-GB" sz="1100" u="none" strike="noStrike" dirty="0">
                          <a:effectLst/>
                        </a:rPr>
                        <a:t>1</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14,534,819,022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67</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2</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3</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ctr" fontAlgn="b"/>
                      <a:r>
                        <a:rPr lang="en-GB" sz="1100" u="none" strike="noStrike" dirty="0">
                          <a:effectLst/>
                        </a:rPr>
                        <a:t>4</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u="none" strike="noStrike" dirty="0">
                          <a:effectLst/>
                        </a:rPr>
                        <a:t>0</a:t>
                      </a:r>
                      <a:endParaRPr lang="en-GB" sz="1100" b="0" i="0" u="none" strike="noStrike" dirty="0">
                        <a:solidFill>
                          <a:srgbClr val="000000"/>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0500">
                <a:tc>
                  <a:txBody>
                    <a:bodyPr/>
                    <a:lstStyle/>
                    <a:p>
                      <a:pPr algn="l" fontAlgn="b"/>
                      <a:endParaRPr lang="en-GB" sz="1100" b="0" i="0" u="none" strike="noStrike" dirty="0">
                        <a:solidFill>
                          <a:srgbClr val="000000"/>
                        </a:solidFill>
                        <a:effectLst/>
                        <a:latin typeface="Calibri"/>
                      </a:endParaRPr>
                    </a:p>
                  </a:txBody>
                  <a:tcPr marL="9525" marR="9525" marT="9525"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fontAlgn="b"/>
                      <a:r>
                        <a:rPr lang="en-GB" sz="1100" b="1" u="none" strike="noStrike" dirty="0">
                          <a:solidFill>
                            <a:schemeClr val="bg1"/>
                          </a:solidFill>
                          <a:effectLst/>
                        </a:rPr>
                        <a:t>14,534,819,022</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c>
                  <a:txBody>
                    <a:bodyPr/>
                    <a:lstStyle/>
                    <a:p>
                      <a:pPr algn="ctr" fontAlgn="b"/>
                      <a:r>
                        <a:rPr lang="en-GB" sz="1100" b="1" u="none" strike="noStrike" dirty="0">
                          <a:solidFill>
                            <a:schemeClr val="bg1"/>
                          </a:solidFill>
                          <a:effectLst/>
                        </a:rPr>
                        <a:t>67</a:t>
                      </a:r>
                      <a:endParaRPr lang="en-GB" sz="1100" b="1" i="0" u="none" strike="noStrike" dirty="0">
                        <a:solidFill>
                          <a:schemeClr val="bg1"/>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50000"/>
                      </a:schemeClr>
                    </a:solidFill>
                  </a:tcPr>
                </a:tc>
              </a:tr>
            </a:tbl>
          </a:graphicData>
        </a:graphic>
      </p:graphicFrame>
      <p:sp>
        <p:nvSpPr>
          <p:cNvPr id="14" name="TextBox 13"/>
          <p:cNvSpPr txBox="1"/>
          <p:nvPr/>
        </p:nvSpPr>
        <p:spPr>
          <a:xfrm>
            <a:off x="1043608" y="3716015"/>
            <a:ext cx="2387681" cy="577081"/>
          </a:xfrm>
          <a:prstGeom prst="rect">
            <a:avLst/>
          </a:prstGeom>
          <a:noFill/>
        </p:spPr>
        <p:txBody>
          <a:bodyPr wrap="square" rtlCol="0">
            <a:spAutoFit/>
          </a:bodyPr>
          <a:lstStyle/>
          <a:p>
            <a:pPr algn="ctr"/>
            <a:r>
              <a:rPr lang="en-GB" sz="1050" dirty="0" smtClean="0"/>
              <a:t>Details of outstanding MPRNs when the issue was originally reported to investigate and attempt resolution</a:t>
            </a:r>
            <a:endParaRPr lang="en-GB" sz="1050" dirty="0"/>
          </a:p>
        </p:txBody>
      </p:sp>
      <p:sp>
        <p:nvSpPr>
          <p:cNvPr id="15" name="TextBox 14"/>
          <p:cNvSpPr txBox="1"/>
          <p:nvPr/>
        </p:nvSpPr>
        <p:spPr>
          <a:xfrm>
            <a:off x="5652120" y="3796807"/>
            <a:ext cx="2141544" cy="415498"/>
          </a:xfrm>
          <a:prstGeom prst="rect">
            <a:avLst/>
          </a:prstGeom>
          <a:noFill/>
        </p:spPr>
        <p:txBody>
          <a:bodyPr wrap="square" rtlCol="0">
            <a:spAutoFit/>
          </a:bodyPr>
          <a:lstStyle/>
          <a:p>
            <a:pPr algn="ctr"/>
            <a:r>
              <a:rPr lang="en-GB" sz="1050" dirty="0" smtClean="0"/>
              <a:t>Details of exposure MPRNs as of today</a:t>
            </a:r>
            <a:endParaRPr lang="en-GB" sz="1050" dirty="0"/>
          </a:p>
        </p:txBody>
      </p:sp>
      <p:sp>
        <p:nvSpPr>
          <p:cNvPr id="16" name="TextBox 15"/>
          <p:cNvSpPr txBox="1"/>
          <p:nvPr/>
        </p:nvSpPr>
        <p:spPr>
          <a:xfrm>
            <a:off x="298750" y="5517232"/>
            <a:ext cx="6577506" cy="1061829"/>
          </a:xfrm>
          <a:prstGeom prst="rect">
            <a:avLst/>
          </a:prstGeom>
          <a:noFill/>
        </p:spPr>
        <p:txBody>
          <a:bodyPr wrap="square" rtlCol="0">
            <a:spAutoFit/>
          </a:bodyPr>
          <a:lstStyle/>
          <a:p>
            <a:r>
              <a:rPr lang="en-GB" sz="1050" i="1" dirty="0"/>
              <a:t>Site AQs provided at the request of industry parties</a:t>
            </a:r>
            <a:r>
              <a:rPr lang="en-GB" sz="1050" i="1" dirty="0" smtClean="0"/>
              <a:t>.</a:t>
            </a:r>
          </a:p>
          <a:p>
            <a:endParaRPr lang="en-GB" sz="1050" i="1" dirty="0"/>
          </a:p>
          <a:p>
            <a:r>
              <a:rPr lang="en-GB" sz="1050" i="1" dirty="0"/>
              <a:t>Please note that site AQ is not an indicator of the amount of any likely consumption adjustment: this is dependent on the duration of the issue and the magnitude of the difference (if any) between original estimates and actual usage, and to what extent the business-as-usual processes have not corrected the billed position.</a:t>
            </a:r>
          </a:p>
        </p:txBody>
      </p:sp>
    </p:spTree>
    <p:extLst>
      <p:ext uri="{BB962C8B-B14F-4D97-AF65-F5344CB8AC3E}">
        <p14:creationId xmlns:p14="http://schemas.microsoft.com/office/powerpoint/2010/main" val="3550374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Latest UIG </a:t>
            </a:r>
            <a:r>
              <a:rPr lang="en-GB" dirty="0" smtClean="0"/>
              <a:t>Volatility</a:t>
            </a:r>
            <a:endParaRPr lang="en-GB" dirty="0"/>
          </a:p>
        </p:txBody>
      </p:sp>
      <p:sp>
        <p:nvSpPr>
          <p:cNvPr id="5" name="Content Placeholder 2"/>
          <p:cNvSpPr>
            <a:spLocks noGrp="1"/>
          </p:cNvSpPr>
          <p:nvPr>
            <p:ph idx="1"/>
          </p:nvPr>
        </p:nvSpPr>
        <p:spPr>
          <a:xfrm>
            <a:off x="200637" y="4941168"/>
            <a:ext cx="8686800" cy="1097178"/>
          </a:xfrm>
        </p:spPr>
        <p:txBody>
          <a:bodyPr/>
          <a:lstStyle/>
          <a:p>
            <a:pPr marL="0" indent="0">
              <a:buNone/>
            </a:pPr>
            <a:r>
              <a:rPr lang="en-GB" sz="1050" b="1" i="1" kern="1200" dirty="0">
                <a:solidFill>
                  <a:schemeClr val="tx1"/>
                </a:solidFill>
                <a:latin typeface="Arial" charset="0"/>
                <a:ea typeface="ＭＳ Ｐゴシック" pitchFamily="34" charset="-128"/>
              </a:rPr>
              <a:t>Key Comments:</a:t>
            </a:r>
          </a:p>
          <a:p>
            <a:pPr lvl="0"/>
            <a:r>
              <a:rPr lang="en-GB" sz="1050" i="1" kern="1200" dirty="0">
                <a:solidFill>
                  <a:schemeClr val="tx1"/>
                </a:solidFill>
                <a:latin typeface="Arial" charset="0"/>
                <a:ea typeface="ＭＳ Ｐゴシック" pitchFamily="34" charset="-128"/>
              </a:rPr>
              <a:t>Gas Day 2nd May 2018 - The majority of DM Measurements for this gas day were not present in the Gemini system, in time for the first run of Allocation. This resulted in erroneously high Unidentified Gas values across all LDZs. This issue was investigated and resolved in time for the second run of Allocation.</a:t>
            </a:r>
          </a:p>
          <a:p>
            <a:pPr lvl="0"/>
            <a:r>
              <a:rPr lang="en-GB" sz="1050" i="1" kern="1200" dirty="0">
                <a:solidFill>
                  <a:schemeClr val="tx1"/>
                </a:solidFill>
                <a:latin typeface="Arial" charset="0"/>
                <a:ea typeface="ＭＳ Ｐゴシック" pitchFamily="34" charset="-128"/>
              </a:rPr>
              <a:t>Gas Day 6th May 2018 – NDM Allocation failed to calculate for this gas day on the first run of Allocation, affecting all LDZs. This resulted in erroneously high Unidentified Gas values (c70%) across all LDZs. This issue was investigated and resolved in time for the second run of Allocation</a:t>
            </a:r>
            <a:r>
              <a:rPr lang="en-GB" sz="1050" i="1" kern="1200" dirty="0" smtClean="0">
                <a:solidFill>
                  <a:schemeClr val="tx1"/>
                </a:solidFill>
                <a:latin typeface="Arial" charset="0"/>
                <a:ea typeface="ＭＳ Ｐゴシック" pitchFamily="34" charset="-128"/>
              </a:rPr>
              <a:t>.</a:t>
            </a:r>
          </a:p>
          <a:p>
            <a:pPr marL="0" indent="0">
              <a:buNone/>
            </a:pPr>
            <a:endParaRPr lang="en-GB" sz="2000" dirty="0"/>
          </a:p>
        </p:txBody>
      </p:sp>
      <p:sp>
        <p:nvSpPr>
          <p:cNvPr id="11" name="TextBox 10"/>
          <p:cNvSpPr txBox="1"/>
          <p:nvPr/>
        </p:nvSpPr>
        <p:spPr>
          <a:xfrm>
            <a:off x="7053474" y="6038346"/>
            <a:ext cx="1860339" cy="253916"/>
          </a:xfrm>
          <a:prstGeom prst="rect">
            <a:avLst/>
          </a:prstGeom>
          <a:noFill/>
        </p:spPr>
        <p:txBody>
          <a:bodyPr wrap="square" rtlCol="0">
            <a:spAutoFit/>
          </a:bodyPr>
          <a:lstStyle/>
          <a:p>
            <a:pPr algn="ctr"/>
            <a:r>
              <a:rPr lang="en-GB" sz="1050" i="1" dirty="0" smtClean="0"/>
              <a:t>Accurate as of 30.07.2018</a:t>
            </a:r>
            <a:endParaRPr lang="en-GB" sz="1050" i="1"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764704"/>
            <a:ext cx="7920880" cy="4109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7298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purl.org/dc/elements/1.1/"/>
    <ds:schemaRef ds:uri="http://purl.org/dc/terms/"/>
    <ds:schemaRef ds:uri="http://purl.org/dc/dcmitype/"/>
    <ds:schemaRef ds:uri="http://schemas.microsoft.com/office/2006/documentManagement/types"/>
    <ds:schemaRef ds:uri="http://www.w3.org/XML/1998/namespace"/>
    <ds:schemaRef ds:uri="http://schemas.openxmlformats.org/package/2006/metadata/core-properties"/>
    <ds:schemaRef ds:uri="2a985eae-c12e-416e-9833-85f34b1ee04e"/>
    <ds:schemaRef ds:uri="http://schemas.microsoft.com/office/2006/metadata/propertie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6424</TotalTime>
  <Words>920</Words>
  <Application>Microsoft Office PowerPoint</Application>
  <PresentationFormat>On-screen Show (4:3)</PresentationFormat>
  <Paragraphs>265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xoserve templates</vt:lpstr>
      <vt:lpstr>UIG Resolution </vt:lpstr>
      <vt:lpstr>DM read rejection update</vt:lpstr>
      <vt:lpstr>DM Financial Adjustments Guide</vt:lpstr>
      <vt:lpstr>DM Financial Adjustments Progress</vt:lpstr>
      <vt:lpstr>Exposure MPRNs – LDZ Breakdown</vt:lpstr>
      <vt:lpstr>No CA Needed – LDZ Breakdown</vt:lpstr>
      <vt:lpstr>Exposure MPRNs - AQ &amp; Class</vt:lpstr>
      <vt:lpstr>Latest UIG Volatility</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229</cp:revision>
  <cp:lastPrinted>2018-04-23T08:31:59Z</cp:lastPrinted>
  <dcterms:created xsi:type="dcterms:W3CDTF">2011-09-20T14:58:41Z</dcterms:created>
  <dcterms:modified xsi:type="dcterms:W3CDTF">2018-08-07T16:03:08Z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-471866078</vt:i4>
  </property>
  <property fmtid="{D5CDD505-2E9C-101B-9397-08002B2CF9AE}" pid="4" name="_NewReviewCycle">
    <vt:lpwstr/>
  </property>
  <property fmtid="{D5CDD505-2E9C-101B-9397-08002B2CF9AE}" pid="5" name="_EmailSubject">
    <vt:lpwstr>UIG Stats to be published </vt:lpwstr>
  </property>
  <property fmtid="{D5CDD505-2E9C-101B-9397-08002B2CF9AE}" pid="6" name="_AuthorEmail">
    <vt:lpwstr>vicki.workman@xoserve.com</vt:lpwstr>
  </property>
  <property fmtid="{D5CDD505-2E9C-101B-9397-08002B2CF9AE}" pid="7" name="_AuthorEmailDisplayName">
    <vt:lpwstr>Workman, Vicki</vt:lpwstr>
  </property>
  <property fmtid="{D5CDD505-2E9C-101B-9397-08002B2CF9AE}" pid="8" name="ContentTypeId">
    <vt:lpwstr>0x010100EC027A3842200A4881B078E78C741B39</vt:lpwstr>
  </property>
  <property fmtid="{D5CDD505-2E9C-101B-9397-08002B2CF9AE}" pid="9" name="_PreviousAdHocReviewCycleID">
    <vt:i4>1693145662</vt:i4>
  </property>
</Properties>
</file>