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8" r:id="rId2"/>
    <p:sldId id="260" r:id="rId3"/>
    <p:sldId id="269" r:id="rId4"/>
    <p:sldId id="261" r:id="rId5"/>
    <p:sldId id="263" r:id="rId6"/>
    <p:sldId id="262" r:id="rId7"/>
    <p:sldId id="264" r:id="rId8"/>
    <p:sldId id="265" r:id="rId9"/>
    <p:sldId id="266" r:id="rId10"/>
    <p:sldId id="267" r:id="rId11"/>
    <p:sldId id="268"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C978"/>
    <a:srgbClr val="DEE69A"/>
    <a:srgbClr val="6FBA67"/>
    <a:srgbClr val="64C7F2"/>
    <a:srgbClr val="333333"/>
    <a:srgbClr val="6CA1D6"/>
    <a:srgbClr val="C3E4EB"/>
    <a:srgbClr val="454545"/>
    <a:srgbClr val="99DAF6"/>
    <a:srgbClr val="C4E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867" autoAdjust="0"/>
  </p:normalViewPr>
  <p:slideViewPr>
    <p:cSldViewPr snapToGrid="0">
      <p:cViewPr varScale="1">
        <p:scale>
          <a:sx n="114" d="100"/>
          <a:sy n="114" d="100"/>
        </p:scale>
        <p:origin x="414" y="10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6" d="100"/>
          <a:sy n="86" d="100"/>
        </p:scale>
        <p:origin x="379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26511B-5F06-4136-97DA-E9E83F51C7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C306E8E-E973-448A-9601-E97BBBD2E7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642400-2F14-4ED1-BE39-3E7C97A0561F}" type="datetimeFigureOut">
              <a:rPr lang="en-GB" smtClean="0"/>
              <a:t>11/06/2018</a:t>
            </a:fld>
            <a:endParaRPr lang="en-GB"/>
          </a:p>
        </p:txBody>
      </p:sp>
      <p:sp>
        <p:nvSpPr>
          <p:cNvPr id="4" name="Footer Placeholder 3">
            <a:extLst>
              <a:ext uri="{FF2B5EF4-FFF2-40B4-BE49-F238E27FC236}">
                <a16:creationId xmlns:a16="http://schemas.microsoft.com/office/drawing/2014/main" id="{51E56AE5-D9C5-4A6B-B0D0-53B67503DC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460698A-66F2-40B4-87FA-6C69D609F5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09A8F8-97D1-4D4C-AF91-6C184D2F1B48}" type="slidenum">
              <a:rPr lang="en-GB" smtClean="0"/>
              <a:t>‹#›</a:t>
            </a:fld>
            <a:endParaRPr lang="en-GB"/>
          </a:p>
        </p:txBody>
      </p:sp>
    </p:spTree>
    <p:extLst>
      <p:ext uri="{BB962C8B-B14F-4D97-AF65-F5344CB8AC3E}">
        <p14:creationId xmlns:p14="http://schemas.microsoft.com/office/powerpoint/2010/main" val="1254661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9B4F7-9AF9-4688-85B1-3A45625C11E1}" type="datetimeFigureOut">
              <a:rPr lang="en-GB" smtClean="0"/>
              <a:t>11/06/2018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2C555-6DCF-429E-96AB-0BDF1D6C6E4E}" type="slidenum">
              <a:rPr lang="en-GB" smtClean="0"/>
              <a:t>‹#›</a:t>
            </a:fld>
            <a:endParaRPr lang="en-GB"/>
          </a:p>
        </p:txBody>
      </p:sp>
    </p:spTree>
    <p:extLst>
      <p:ext uri="{BB962C8B-B14F-4D97-AF65-F5344CB8AC3E}">
        <p14:creationId xmlns:p14="http://schemas.microsoft.com/office/powerpoint/2010/main" val="2347203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520F41C-8FD0-42B2-9542-FC4C7761E6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A214B7D-A304-4F45-98C0-5365E118D86E}"/>
              </a:ext>
            </a:extLst>
          </p:cNvPr>
          <p:cNvSpPr/>
          <p:nvPr userDrawn="1"/>
        </p:nvSpPr>
        <p:spPr>
          <a:xfrm>
            <a:off x="0" y="5589814"/>
            <a:ext cx="12192000" cy="1268186"/>
          </a:xfrm>
          <a:prstGeom prst="rect">
            <a:avLst/>
          </a:prstGeom>
          <a:solidFill>
            <a:srgbClr val="9C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09DB5630-ACEC-4D01-9C50-A3ABA8ADB1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6906" y="5907370"/>
            <a:ext cx="1589535" cy="655190"/>
          </a:xfrm>
          <a:prstGeom prst="rect">
            <a:avLst/>
          </a:prstGeom>
        </p:spPr>
      </p:pic>
      <p:sp>
        <p:nvSpPr>
          <p:cNvPr id="14" name="Title 1">
            <a:extLst>
              <a:ext uri="{FF2B5EF4-FFF2-40B4-BE49-F238E27FC236}">
                <a16:creationId xmlns:a16="http://schemas.microsoft.com/office/drawing/2014/main" id="{0CE78135-83DC-4D35-BA6B-421BFE743BB7}"/>
              </a:ext>
            </a:extLst>
          </p:cNvPr>
          <p:cNvSpPr>
            <a:spLocks noGrp="1"/>
          </p:cNvSpPr>
          <p:nvPr>
            <p:ph type="title" hasCustomPrompt="1"/>
          </p:nvPr>
        </p:nvSpPr>
        <p:spPr>
          <a:xfrm>
            <a:off x="704850" y="509816"/>
            <a:ext cx="10002479" cy="1216616"/>
          </a:xfrm>
        </p:spPr>
        <p:txBody>
          <a:bodyPr wrap="square" anchor="b">
            <a:normAutofit/>
          </a:bodyPr>
          <a:lstStyle>
            <a:lvl1pPr>
              <a:defRPr sz="4000" b="1">
                <a:latin typeface="+mn-lt"/>
              </a:defRPr>
            </a:lvl1pPr>
          </a:lstStyle>
          <a:p>
            <a:r>
              <a:rPr lang="en-US" dirty="0"/>
              <a:t>Insert Presentation Title</a:t>
            </a:r>
            <a:endParaRPr lang="en-GB" dirty="0"/>
          </a:p>
        </p:txBody>
      </p:sp>
      <p:pic>
        <p:nvPicPr>
          <p:cNvPr id="15" name="Picture 14">
            <a:extLst>
              <a:ext uri="{FF2B5EF4-FFF2-40B4-BE49-F238E27FC236}">
                <a16:creationId xmlns:a16="http://schemas.microsoft.com/office/drawing/2014/main" id="{34E2932A-A1A4-410A-B28A-91278C5985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18671" y="254000"/>
            <a:ext cx="719329" cy="719329"/>
          </a:xfrm>
          <a:prstGeom prst="rect">
            <a:avLst/>
          </a:prstGeom>
        </p:spPr>
      </p:pic>
      <p:sp>
        <p:nvSpPr>
          <p:cNvPr id="24" name="Text Placeholder 23">
            <a:extLst>
              <a:ext uri="{FF2B5EF4-FFF2-40B4-BE49-F238E27FC236}">
                <a16:creationId xmlns:a16="http://schemas.microsoft.com/office/drawing/2014/main" id="{26C2D4C3-7067-4502-A2AB-85CE5D2C7686}"/>
              </a:ext>
            </a:extLst>
          </p:cNvPr>
          <p:cNvSpPr>
            <a:spLocks noGrp="1"/>
          </p:cNvSpPr>
          <p:nvPr>
            <p:ph type="body" sz="quarter" idx="11" hasCustomPrompt="1"/>
          </p:nvPr>
        </p:nvSpPr>
        <p:spPr>
          <a:xfrm>
            <a:off x="704850" y="5818641"/>
            <a:ext cx="8958262" cy="810532"/>
          </a:xfrm>
        </p:spPr>
        <p:txBody>
          <a:bodyPr anchor="ctr"/>
          <a:lstStyle>
            <a:lvl1pPr marL="0" indent="0">
              <a:buNone/>
              <a:defRPr b="0" i="0" u="none">
                <a:solidFill>
                  <a:schemeClr val="bg1"/>
                </a:solidFill>
              </a:defRPr>
            </a:lvl1pPr>
          </a:lstStyle>
          <a:p>
            <a:pPr lvl="0"/>
            <a:r>
              <a:rPr lang="en-GB" dirty="0"/>
              <a:t>Insert Your Name</a:t>
            </a:r>
          </a:p>
        </p:txBody>
      </p:sp>
      <p:cxnSp>
        <p:nvCxnSpPr>
          <p:cNvPr id="36" name="Straight Connector 35">
            <a:extLst>
              <a:ext uri="{FF2B5EF4-FFF2-40B4-BE49-F238E27FC236}">
                <a16:creationId xmlns:a16="http://schemas.microsoft.com/office/drawing/2014/main" id="{CD4EDE0E-4B3D-4CAE-B1DB-4B9AC6F30BE7}"/>
              </a:ext>
            </a:extLst>
          </p:cNvPr>
          <p:cNvCxnSpPr>
            <a:cxnSpLocks/>
          </p:cNvCxnSpPr>
          <p:nvPr userDrawn="1"/>
        </p:nvCxnSpPr>
        <p:spPr>
          <a:xfrm>
            <a:off x="838200" y="1842854"/>
            <a:ext cx="11353800" cy="0"/>
          </a:xfrm>
          <a:prstGeom prst="line">
            <a:avLst/>
          </a:prstGeom>
          <a:ln w="12700">
            <a:solidFill>
              <a:srgbClr val="9CC978"/>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A141E9D-841C-4206-8D73-EDD22DBC2D8E}"/>
              </a:ext>
            </a:extLst>
          </p:cNvPr>
          <p:cNvSpPr>
            <a:spLocks noGrp="1"/>
          </p:cNvSpPr>
          <p:nvPr>
            <p:ph type="body" sz="quarter" idx="13" hasCustomPrompt="1"/>
          </p:nvPr>
        </p:nvSpPr>
        <p:spPr>
          <a:xfrm>
            <a:off x="704850" y="2091070"/>
            <a:ext cx="6364544" cy="827560"/>
          </a:xfrm>
        </p:spPr>
        <p:txBody>
          <a:bodyPr>
            <a:normAutofit/>
          </a:bodyPr>
          <a:lstStyle>
            <a:lvl1pPr marL="0" indent="0">
              <a:buNone/>
              <a:defRPr sz="2400">
                <a:solidFill>
                  <a:srgbClr val="9CC978"/>
                </a:solidFill>
              </a:defRPr>
            </a:lvl1pPr>
          </a:lstStyle>
          <a:p>
            <a:pPr lvl="0"/>
            <a:r>
              <a:rPr lang="en-GB" dirty="0"/>
              <a:t>Insert Sub Title Here</a:t>
            </a:r>
          </a:p>
        </p:txBody>
      </p:sp>
      <p:sp>
        <p:nvSpPr>
          <p:cNvPr id="11" name="Text Placeholder 38">
            <a:extLst>
              <a:ext uri="{FF2B5EF4-FFF2-40B4-BE49-F238E27FC236}">
                <a16:creationId xmlns:a16="http://schemas.microsoft.com/office/drawing/2014/main" id="{F143EEA2-62C1-4A2A-805E-F2927A8A211C}"/>
              </a:ext>
            </a:extLst>
          </p:cNvPr>
          <p:cNvSpPr>
            <a:spLocks noGrp="1"/>
          </p:cNvSpPr>
          <p:nvPr>
            <p:ph type="body" sz="quarter" idx="12" hasCustomPrompt="1"/>
          </p:nvPr>
        </p:nvSpPr>
        <p:spPr>
          <a:xfrm>
            <a:off x="774700" y="3307857"/>
            <a:ext cx="7566411" cy="544890"/>
          </a:xfrm>
        </p:spPr>
        <p:txBody>
          <a:bodyPr>
            <a:normAutofit/>
          </a:bodyPr>
          <a:lstStyle>
            <a:lvl1pPr marL="0" indent="0">
              <a:buNone/>
              <a:defRPr sz="1800" b="0" i="1">
                <a:solidFill>
                  <a:srgbClr val="FFFF00"/>
                </a:solidFill>
                <a:highlight>
                  <a:srgbClr val="937DB8"/>
                </a:highlight>
              </a:defRPr>
            </a:lvl1pPr>
          </a:lstStyle>
          <a:p>
            <a:pPr lvl="0"/>
            <a:r>
              <a:rPr lang="en-GB" dirty="0"/>
              <a:t>To change title slide image, click the ‘View’ tab &gt; ‘Slide Master’ &gt; right click on the image &gt; select ‘change image’ &gt; select from image bank located at:</a:t>
            </a:r>
          </a:p>
        </p:txBody>
      </p:sp>
      <p:sp>
        <p:nvSpPr>
          <p:cNvPr id="12" name="Text Placeholder 38">
            <a:extLst>
              <a:ext uri="{FF2B5EF4-FFF2-40B4-BE49-F238E27FC236}">
                <a16:creationId xmlns:a16="http://schemas.microsoft.com/office/drawing/2014/main" id="{6E7AA3C6-529B-4485-B58A-A963D1B90179}"/>
              </a:ext>
            </a:extLst>
          </p:cNvPr>
          <p:cNvSpPr>
            <a:spLocks noGrp="1"/>
          </p:cNvSpPr>
          <p:nvPr>
            <p:ph type="body" sz="quarter" idx="14" hasCustomPrompt="1"/>
          </p:nvPr>
        </p:nvSpPr>
        <p:spPr>
          <a:xfrm>
            <a:off x="774699" y="4064730"/>
            <a:ext cx="7566411" cy="305487"/>
          </a:xfrm>
        </p:spPr>
        <p:txBody>
          <a:bodyPr>
            <a:normAutofit/>
          </a:bodyPr>
          <a:lstStyle>
            <a:lvl1pPr marL="0" indent="0">
              <a:buNone/>
              <a:defRPr sz="1800" b="1" i="1">
                <a:solidFill>
                  <a:srgbClr val="FFFF00"/>
                </a:solidFill>
                <a:highlight>
                  <a:srgbClr val="937DB8"/>
                </a:highlight>
              </a:defRPr>
            </a:lvl1pPr>
          </a:lstStyle>
          <a:p>
            <a:pPr lvl="0"/>
            <a:r>
              <a:rPr lang="en-GB" dirty="0"/>
              <a:t>G:\Gemserv\Image Bank\</a:t>
            </a:r>
            <a:r>
              <a:rPr lang="en-GB" dirty="0" err="1"/>
              <a:t>Powerpoint</a:t>
            </a:r>
            <a:r>
              <a:rPr lang="en-GB" dirty="0"/>
              <a:t>\Title Images\Green </a:t>
            </a:r>
          </a:p>
        </p:txBody>
      </p:sp>
      <p:sp>
        <p:nvSpPr>
          <p:cNvPr id="13" name="Text Placeholder 38">
            <a:extLst>
              <a:ext uri="{FF2B5EF4-FFF2-40B4-BE49-F238E27FC236}">
                <a16:creationId xmlns:a16="http://schemas.microsoft.com/office/drawing/2014/main" id="{C8EF5717-EB0C-4C9A-8998-BED59DA7782B}"/>
              </a:ext>
            </a:extLst>
          </p:cNvPr>
          <p:cNvSpPr>
            <a:spLocks noGrp="1"/>
          </p:cNvSpPr>
          <p:nvPr>
            <p:ph type="body" sz="quarter" idx="15" hasCustomPrompt="1"/>
          </p:nvPr>
        </p:nvSpPr>
        <p:spPr>
          <a:xfrm>
            <a:off x="774699" y="4582200"/>
            <a:ext cx="7566411" cy="544890"/>
          </a:xfrm>
        </p:spPr>
        <p:txBody>
          <a:bodyPr>
            <a:normAutofit/>
          </a:bodyPr>
          <a:lstStyle>
            <a:lvl1pPr marL="0" indent="0">
              <a:buNone/>
              <a:defRPr sz="1800" b="0" i="1">
                <a:solidFill>
                  <a:srgbClr val="FFFF00"/>
                </a:solidFill>
                <a:highlight>
                  <a:srgbClr val="937DB8"/>
                </a:highlight>
              </a:defRPr>
            </a:lvl1pPr>
          </a:lstStyle>
          <a:p>
            <a:pPr lvl="0"/>
            <a:r>
              <a:rPr lang="en-GB" dirty="0"/>
              <a:t>Once preferred image is selected, click the ‘Close Master View’ button under the ‘Slide Master’ tab.</a:t>
            </a:r>
          </a:p>
        </p:txBody>
      </p:sp>
    </p:spTree>
    <p:extLst>
      <p:ext uri="{BB962C8B-B14F-4D97-AF65-F5344CB8AC3E}">
        <p14:creationId xmlns:p14="http://schemas.microsoft.com/office/powerpoint/2010/main" val="275344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ust Headin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E146CE5-A321-4065-992D-C04B2C4A4FF6}"/>
              </a:ext>
            </a:extLst>
          </p:cNvPr>
          <p:cNvSpPr>
            <a:spLocks noGrp="1"/>
          </p:cNvSpPr>
          <p:nvPr>
            <p:ph type="title" hasCustomPrompt="1"/>
          </p:nvPr>
        </p:nvSpPr>
        <p:spPr>
          <a:xfrm>
            <a:off x="704850" y="254000"/>
            <a:ext cx="10287000" cy="719329"/>
          </a:xfrm>
        </p:spPr>
        <p:txBody>
          <a:bodyPr anchor="b">
            <a:normAutofit/>
          </a:bodyPr>
          <a:lstStyle>
            <a:lvl1pPr>
              <a:defRPr sz="4000" b="1"/>
            </a:lvl1pPr>
          </a:lstStyle>
          <a:p>
            <a:r>
              <a:rPr lang="en-US" dirty="0"/>
              <a:t>Insert Heading Here</a:t>
            </a:r>
            <a:endParaRPr lang="en-GB" dirty="0"/>
          </a:p>
        </p:txBody>
      </p:sp>
      <p:cxnSp>
        <p:nvCxnSpPr>
          <p:cNvPr id="21" name="Straight Connector 20">
            <a:extLst>
              <a:ext uri="{FF2B5EF4-FFF2-40B4-BE49-F238E27FC236}">
                <a16:creationId xmlns:a16="http://schemas.microsoft.com/office/drawing/2014/main" id="{7C04DD31-408D-4A2F-B640-3E00012B1904}"/>
              </a:ext>
            </a:extLst>
          </p:cNvPr>
          <p:cNvCxnSpPr>
            <a:cxnSpLocks/>
          </p:cNvCxnSpPr>
          <p:nvPr userDrawn="1"/>
        </p:nvCxnSpPr>
        <p:spPr>
          <a:xfrm>
            <a:off x="838200" y="1138464"/>
            <a:ext cx="10153650" cy="0"/>
          </a:xfrm>
          <a:prstGeom prst="line">
            <a:avLst/>
          </a:prstGeom>
          <a:ln>
            <a:solidFill>
              <a:srgbClr val="9CC978"/>
            </a:solidFill>
          </a:ln>
        </p:spPr>
        <p:style>
          <a:lnRef idx="3">
            <a:schemeClr val="accent2"/>
          </a:lnRef>
          <a:fillRef idx="0">
            <a:schemeClr val="accent2"/>
          </a:fillRef>
          <a:effectRef idx="2">
            <a:schemeClr val="accent2"/>
          </a:effectRef>
          <a:fontRef idx="minor">
            <a:schemeClr val="tx1"/>
          </a:fontRef>
        </p:style>
      </p:cxnSp>
      <p:sp>
        <p:nvSpPr>
          <p:cNvPr id="9" name="Rectangle 8">
            <a:extLst>
              <a:ext uri="{FF2B5EF4-FFF2-40B4-BE49-F238E27FC236}">
                <a16:creationId xmlns:a16="http://schemas.microsoft.com/office/drawing/2014/main" id="{9A660B1D-4AA8-4AB5-8EFE-9053ED646EE3}"/>
              </a:ext>
            </a:extLst>
          </p:cNvPr>
          <p:cNvSpPr/>
          <p:nvPr userDrawn="1"/>
        </p:nvSpPr>
        <p:spPr>
          <a:xfrm>
            <a:off x="0" y="6320002"/>
            <a:ext cx="12192000" cy="537998"/>
          </a:xfrm>
          <a:prstGeom prst="rect">
            <a:avLst/>
          </a:prstGeom>
          <a:solidFill>
            <a:srgbClr val="9C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4">
            <a:extLst>
              <a:ext uri="{FF2B5EF4-FFF2-40B4-BE49-F238E27FC236}">
                <a16:creationId xmlns:a16="http://schemas.microsoft.com/office/drawing/2014/main" id="{6983C685-BBC6-46AB-A289-4A7BDCB094E8}"/>
              </a:ext>
            </a:extLst>
          </p:cNvPr>
          <p:cNvSpPr>
            <a:spLocks noGrp="1"/>
          </p:cNvSpPr>
          <p:nvPr>
            <p:ph type="ftr" sz="quarter" idx="11"/>
          </p:nvPr>
        </p:nvSpPr>
        <p:spPr>
          <a:xfrm>
            <a:off x="742950" y="6404194"/>
            <a:ext cx="4114800" cy="365125"/>
          </a:xfrm>
        </p:spPr>
        <p:txBody>
          <a:bodyPr/>
          <a:lstStyle>
            <a:lvl1pPr>
              <a:defRPr>
                <a:solidFill>
                  <a:schemeClr val="bg1"/>
                </a:solidFill>
              </a:defRPr>
            </a:lvl1pPr>
          </a:lstStyle>
          <a:p>
            <a:r>
              <a:rPr lang="en-GB" dirty="0" err="1"/>
              <a:t>Gemserv</a:t>
            </a:r>
            <a:endParaRPr lang="en-GB" dirty="0"/>
          </a:p>
        </p:txBody>
      </p:sp>
      <p:sp>
        <p:nvSpPr>
          <p:cNvPr id="11" name="Slide Number Placeholder 5">
            <a:extLst>
              <a:ext uri="{FF2B5EF4-FFF2-40B4-BE49-F238E27FC236}">
                <a16:creationId xmlns:a16="http://schemas.microsoft.com/office/drawing/2014/main" id="{730FB6A7-48C8-4B71-90AC-22B266881716}"/>
              </a:ext>
            </a:extLst>
          </p:cNvPr>
          <p:cNvSpPr>
            <a:spLocks noGrp="1"/>
          </p:cNvSpPr>
          <p:nvPr>
            <p:ph type="sldNum" sz="quarter" idx="12"/>
          </p:nvPr>
        </p:nvSpPr>
        <p:spPr>
          <a:xfrm>
            <a:off x="8705850" y="6404194"/>
            <a:ext cx="2743200" cy="365125"/>
          </a:xfrm>
        </p:spPr>
        <p:txBody>
          <a:bodyPr/>
          <a:lstStyle>
            <a:lvl1pPr>
              <a:defRPr>
                <a:solidFill>
                  <a:schemeClr val="bg1"/>
                </a:solidFill>
              </a:defRPr>
            </a:lvl1pPr>
          </a:lstStyle>
          <a:p>
            <a:fld id="{0010C381-1A06-427A-8938-CFE23249EA2B}" type="slidenum">
              <a:rPr lang="en-GB" smtClean="0"/>
              <a:pPr/>
              <a:t>‹#›</a:t>
            </a:fld>
            <a:endParaRPr lang="en-GB" dirty="0"/>
          </a:p>
        </p:txBody>
      </p:sp>
      <p:pic>
        <p:nvPicPr>
          <p:cNvPr id="12" name="Picture 11">
            <a:extLst>
              <a:ext uri="{FF2B5EF4-FFF2-40B4-BE49-F238E27FC236}">
                <a16:creationId xmlns:a16="http://schemas.microsoft.com/office/drawing/2014/main" id="{F3C0C4F9-9D68-4D95-9F89-3CB52578A3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8671" y="254000"/>
            <a:ext cx="719329" cy="719329"/>
          </a:xfrm>
          <a:prstGeom prst="rect">
            <a:avLst/>
          </a:prstGeom>
        </p:spPr>
      </p:pic>
    </p:spTree>
    <p:extLst>
      <p:ext uri="{BB962C8B-B14F-4D97-AF65-F5344CB8AC3E}">
        <p14:creationId xmlns:p14="http://schemas.microsoft.com/office/powerpoint/2010/main" val="300015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FB0B04-9711-41D2-92AC-729FFC72B836}"/>
              </a:ext>
            </a:extLst>
          </p:cNvPr>
          <p:cNvSpPr/>
          <p:nvPr userDrawn="1"/>
        </p:nvSpPr>
        <p:spPr>
          <a:xfrm>
            <a:off x="0" y="6320002"/>
            <a:ext cx="12192000" cy="537998"/>
          </a:xfrm>
          <a:prstGeom prst="rect">
            <a:avLst/>
          </a:prstGeom>
          <a:solidFill>
            <a:srgbClr val="9C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ooter Placeholder 4">
            <a:extLst>
              <a:ext uri="{FF2B5EF4-FFF2-40B4-BE49-F238E27FC236}">
                <a16:creationId xmlns:a16="http://schemas.microsoft.com/office/drawing/2014/main" id="{2B3358BF-7D01-42C8-87A6-620EF6883BDD}"/>
              </a:ext>
            </a:extLst>
          </p:cNvPr>
          <p:cNvSpPr>
            <a:spLocks noGrp="1"/>
          </p:cNvSpPr>
          <p:nvPr>
            <p:ph type="ftr" sz="quarter" idx="11"/>
          </p:nvPr>
        </p:nvSpPr>
        <p:spPr>
          <a:xfrm>
            <a:off x="742950" y="6404194"/>
            <a:ext cx="4114800" cy="365125"/>
          </a:xfrm>
        </p:spPr>
        <p:txBody>
          <a:bodyPr/>
          <a:lstStyle>
            <a:lvl1pPr>
              <a:defRPr>
                <a:solidFill>
                  <a:schemeClr val="bg1"/>
                </a:solidFill>
              </a:defRPr>
            </a:lvl1pPr>
          </a:lstStyle>
          <a:p>
            <a:r>
              <a:rPr lang="en-GB" dirty="0" err="1"/>
              <a:t>Gemserv</a:t>
            </a:r>
            <a:endParaRPr lang="en-GB" dirty="0"/>
          </a:p>
        </p:txBody>
      </p:sp>
      <p:sp>
        <p:nvSpPr>
          <p:cNvPr id="13" name="Slide Number Placeholder 5">
            <a:extLst>
              <a:ext uri="{FF2B5EF4-FFF2-40B4-BE49-F238E27FC236}">
                <a16:creationId xmlns:a16="http://schemas.microsoft.com/office/drawing/2014/main" id="{1F1DC056-3CD5-42A1-B120-A317F6F4430C}"/>
              </a:ext>
            </a:extLst>
          </p:cNvPr>
          <p:cNvSpPr>
            <a:spLocks noGrp="1"/>
          </p:cNvSpPr>
          <p:nvPr>
            <p:ph type="sldNum" sz="quarter" idx="12"/>
          </p:nvPr>
        </p:nvSpPr>
        <p:spPr>
          <a:xfrm>
            <a:off x="8705850" y="6404194"/>
            <a:ext cx="2743200" cy="365125"/>
          </a:xfrm>
        </p:spPr>
        <p:txBody>
          <a:bodyPr/>
          <a:lstStyle>
            <a:lvl1pPr>
              <a:defRPr>
                <a:solidFill>
                  <a:schemeClr val="bg1"/>
                </a:solidFill>
              </a:defRPr>
            </a:lvl1pPr>
          </a:lstStyle>
          <a:p>
            <a:fld id="{0010C381-1A06-427A-8938-CFE23249EA2B}" type="slidenum">
              <a:rPr lang="en-GB" smtClean="0"/>
              <a:pPr/>
              <a:t>‹#›</a:t>
            </a:fld>
            <a:endParaRPr lang="en-GB" dirty="0"/>
          </a:p>
        </p:txBody>
      </p:sp>
      <p:pic>
        <p:nvPicPr>
          <p:cNvPr id="6" name="Picture 5">
            <a:extLst>
              <a:ext uri="{FF2B5EF4-FFF2-40B4-BE49-F238E27FC236}">
                <a16:creationId xmlns:a16="http://schemas.microsoft.com/office/drawing/2014/main" id="{1AAEE97D-717C-415B-8C50-0AC5E2A599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8671" y="254000"/>
            <a:ext cx="719329" cy="719329"/>
          </a:xfrm>
          <a:prstGeom prst="rect">
            <a:avLst/>
          </a:prstGeom>
        </p:spPr>
      </p:pic>
    </p:spTree>
    <p:extLst>
      <p:ext uri="{BB962C8B-B14F-4D97-AF65-F5344CB8AC3E}">
        <p14:creationId xmlns:p14="http://schemas.microsoft.com/office/powerpoint/2010/main" val="3347408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amp; Pictur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9D06F39-DCAD-4F56-A536-6D574564B3CA}"/>
              </a:ext>
            </a:extLst>
          </p:cNvPr>
          <p:cNvSpPr>
            <a:spLocks noGrp="1"/>
          </p:cNvSpPr>
          <p:nvPr>
            <p:ph type="title" hasCustomPrompt="1"/>
          </p:nvPr>
        </p:nvSpPr>
        <p:spPr>
          <a:xfrm>
            <a:off x="704850" y="254000"/>
            <a:ext cx="10287000" cy="719329"/>
          </a:xfrm>
        </p:spPr>
        <p:txBody>
          <a:bodyPr anchor="b">
            <a:normAutofit/>
          </a:bodyPr>
          <a:lstStyle>
            <a:lvl1pPr>
              <a:defRPr sz="4000" b="1"/>
            </a:lvl1pPr>
          </a:lstStyle>
          <a:p>
            <a:r>
              <a:rPr lang="en-US" dirty="0"/>
              <a:t>Insert Heading Here</a:t>
            </a:r>
            <a:endParaRPr lang="en-GB" dirty="0"/>
          </a:p>
        </p:txBody>
      </p:sp>
      <p:cxnSp>
        <p:nvCxnSpPr>
          <p:cNvPr id="16" name="Straight Connector 15">
            <a:extLst>
              <a:ext uri="{FF2B5EF4-FFF2-40B4-BE49-F238E27FC236}">
                <a16:creationId xmlns:a16="http://schemas.microsoft.com/office/drawing/2014/main" id="{7AEF612D-3D30-4D06-BEE1-A732BBB95F83}"/>
              </a:ext>
            </a:extLst>
          </p:cNvPr>
          <p:cNvCxnSpPr>
            <a:cxnSpLocks/>
          </p:cNvCxnSpPr>
          <p:nvPr userDrawn="1"/>
        </p:nvCxnSpPr>
        <p:spPr>
          <a:xfrm>
            <a:off x="838200" y="1138464"/>
            <a:ext cx="10153650" cy="0"/>
          </a:xfrm>
          <a:prstGeom prst="line">
            <a:avLst/>
          </a:prstGeom>
          <a:ln>
            <a:solidFill>
              <a:srgbClr val="9CC978"/>
            </a:solidFill>
          </a:ln>
        </p:spPr>
        <p:style>
          <a:lnRef idx="3">
            <a:schemeClr val="accent2"/>
          </a:lnRef>
          <a:fillRef idx="0">
            <a:schemeClr val="accent2"/>
          </a:fillRef>
          <a:effectRef idx="2">
            <a:schemeClr val="accent2"/>
          </a:effectRef>
          <a:fontRef idx="minor">
            <a:schemeClr val="tx1"/>
          </a:fontRef>
        </p:style>
      </p:cxnSp>
      <p:sp>
        <p:nvSpPr>
          <p:cNvPr id="17" name="Picture Placeholder 2">
            <a:extLst>
              <a:ext uri="{FF2B5EF4-FFF2-40B4-BE49-F238E27FC236}">
                <a16:creationId xmlns:a16="http://schemas.microsoft.com/office/drawing/2014/main" id="{278D6A99-3EA2-4589-B0EE-4ECF7992474E}"/>
              </a:ext>
            </a:extLst>
          </p:cNvPr>
          <p:cNvSpPr>
            <a:spLocks noGrp="1"/>
          </p:cNvSpPr>
          <p:nvPr>
            <p:ph type="pic" idx="1"/>
          </p:nvPr>
        </p:nvSpPr>
        <p:spPr>
          <a:xfrm>
            <a:off x="838200" y="1303600"/>
            <a:ext cx="1015365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0" name="Rectangle 9">
            <a:extLst>
              <a:ext uri="{FF2B5EF4-FFF2-40B4-BE49-F238E27FC236}">
                <a16:creationId xmlns:a16="http://schemas.microsoft.com/office/drawing/2014/main" id="{E3A15165-5552-4B81-9885-B058C58CFBF3}"/>
              </a:ext>
            </a:extLst>
          </p:cNvPr>
          <p:cNvSpPr/>
          <p:nvPr userDrawn="1"/>
        </p:nvSpPr>
        <p:spPr>
          <a:xfrm>
            <a:off x="0" y="6320002"/>
            <a:ext cx="12192000" cy="537998"/>
          </a:xfrm>
          <a:prstGeom prst="rect">
            <a:avLst/>
          </a:prstGeom>
          <a:solidFill>
            <a:srgbClr val="9C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ooter Placeholder 4">
            <a:extLst>
              <a:ext uri="{FF2B5EF4-FFF2-40B4-BE49-F238E27FC236}">
                <a16:creationId xmlns:a16="http://schemas.microsoft.com/office/drawing/2014/main" id="{18E9AEF6-1CFE-4292-9840-4719D594E9F5}"/>
              </a:ext>
            </a:extLst>
          </p:cNvPr>
          <p:cNvSpPr>
            <a:spLocks noGrp="1"/>
          </p:cNvSpPr>
          <p:nvPr>
            <p:ph type="ftr" sz="quarter" idx="11"/>
          </p:nvPr>
        </p:nvSpPr>
        <p:spPr>
          <a:xfrm>
            <a:off x="742950" y="6404194"/>
            <a:ext cx="4114800" cy="365125"/>
          </a:xfrm>
        </p:spPr>
        <p:txBody>
          <a:bodyPr/>
          <a:lstStyle>
            <a:lvl1pPr>
              <a:defRPr>
                <a:solidFill>
                  <a:schemeClr val="bg1"/>
                </a:solidFill>
              </a:defRPr>
            </a:lvl1pPr>
          </a:lstStyle>
          <a:p>
            <a:r>
              <a:rPr lang="en-GB" dirty="0" err="1"/>
              <a:t>Gemserv</a:t>
            </a:r>
            <a:endParaRPr lang="en-GB" dirty="0"/>
          </a:p>
        </p:txBody>
      </p:sp>
      <p:sp>
        <p:nvSpPr>
          <p:cNvPr id="18" name="Slide Number Placeholder 5">
            <a:extLst>
              <a:ext uri="{FF2B5EF4-FFF2-40B4-BE49-F238E27FC236}">
                <a16:creationId xmlns:a16="http://schemas.microsoft.com/office/drawing/2014/main" id="{A16687C7-41CE-4DFB-A9D2-9C8DA5DB81B8}"/>
              </a:ext>
            </a:extLst>
          </p:cNvPr>
          <p:cNvSpPr>
            <a:spLocks noGrp="1"/>
          </p:cNvSpPr>
          <p:nvPr>
            <p:ph type="sldNum" sz="quarter" idx="12"/>
          </p:nvPr>
        </p:nvSpPr>
        <p:spPr>
          <a:xfrm>
            <a:off x="8705850" y="6404194"/>
            <a:ext cx="2743200" cy="365125"/>
          </a:xfrm>
        </p:spPr>
        <p:txBody>
          <a:bodyPr/>
          <a:lstStyle>
            <a:lvl1pPr>
              <a:defRPr>
                <a:solidFill>
                  <a:schemeClr val="bg1"/>
                </a:solidFill>
              </a:defRPr>
            </a:lvl1pPr>
          </a:lstStyle>
          <a:p>
            <a:fld id="{0010C381-1A06-427A-8938-CFE23249EA2B}" type="slidenum">
              <a:rPr lang="en-GB" smtClean="0"/>
              <a:pPr/>
              <a:t>‹#›</a:t>
            </a:fld>
            <a:endParaRPr lang="en-GB" dirty="0"/>
          </a:p>
        </p:txBody>
      </p:sp>
      <p:pic>
        <p:nvPicPr>
          <p:cNvPr id="11" name="Picture 10">
            <a:extLst>
              <a:ext uri="{FF2B5EF4-FFF2-40B4-BE49-F238E27FC236}">
                <a16:creationId xmlns:a16="http://schemas.microsoft.com/office/drawing/2014/main" id="{A95A7C4B-243F-4842-8149-476F1CA087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8671" y="254000"/>
            <a:ext cx="719329" cy="719329"/>
          </a:xfrm>
          <a:prstGeom prst="rect">
            <a:avLst/>
          </a:prstGeom>
        </p:spPr>
      </p:pic>
    </p:spTree>
    <p:extLst>
      <p:ext uri="{BB962C8B-B14F-4D97-AF65-F5344CB8AC3E}">
        <p14:creationId xmlns:p14="http://schemas.microsoft.com/office/powerpoint/2010/main" val="1045937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 Picture Layout">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278D6A99-3EA2-4589-B0EE-4ECF7992474E}"/>
              </a:ext>
            </a:extLst>
          </p:cNvPr>
          <p:cNvSpPr>
            <a:spLocks noGrp="1"/>
          </p:cNvSpPr>
          <p:nvPr>
            <p:ph type="pic" idx="1"/>
          </p:nvPr>
        </p:nvSpPr>
        <p:spPr>
          <a:xfrm>
            <a:off x="838200" y="527014"/>
            <a:ext cx="10153650" cy="443861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0" name="Title 1">
            <a:extLst>
              <a:ext uri="{FF2B5EF4-FFF2-40B4-BE49-F238E27FC236}">
                <a16:creationId xmlns:a16="http://schemas.microsoft.com/office/drawing/2014/main" id="{3F37B065-A6AC-4E74-AEAD-998E9BE04631}"/>
              </a:ext>
            </a:extLst>
          </p:cNvPr>
          <p:cNvSpPr>
            <a:spLocks noGrp="1"/>
          </p:cNvSpPr>
          <p:nvPr>
            <p:ph type="title" hasCustomPrompt="1"/>
          </p:nvPr>
        </p:nvSpPr>
        <p:spPr>
          <a:xfrm>
            <a:off x="838200" y="5158336"/>
            <a:ext cx="10153650" cy="326502"/>
          </a:xfrm>
        </p:spPr>
        <p:txBody>
          <a:bodyPr>
            <a:normAutofit/>
          </a:bodyPr>
          <a:lstStyle>
            <a:lvl1pPr>
              <a:defRPr sz="2400" b="1"/>
            </a:lvl1pPr>
          </a:lstStyle>
          <a:p>
            <a:r>
              <a:rPr lang="en-US" dirty="0"/>
              <a:t>Insert Image Heading Here</a:t>
            </a:r>
            <a:endParaRPr lang="en-GB" dirty="0"/>
          </a:p>
        </p:txBody>
      </p:sp>
      <p:sp>
        <p:nvSpPr>
          <p:cNvPr id="4" name="Text Placeholder 3">
            <a:extLst>
              <a:ext uri="{FF2B5EF4-FFF2-40B4-BE49-F238E27FC236}">
                <a16:creationId xmlns:a16="http://schemas.microsoft.com/office/drawing/2014/main" id="{5AF19949-FD94-4B62-823B-2694D983DC30}"/>
              </a:ext>
            </a:extLst>
          </p:cNvPr>
          <p:cNvSpPr>
            <a:spLocks noGrp="1"/>
          </p:cNvSpPr>
          <p:nvPr>
            <p:ph type="body" sz="quarter" idx="13" hasCustomPrompt="1"/>
          </p:nvPr>
        </p:nvSpPr>
        <p:spPr>
          <a:xfrm>
            <a:off x="838200" y="5492297"/>
            <a:ext cx="10153649" cy="620713"/>
          </a:xfrm>
        </p:spPr>
        <p:txBody>
          <a:bodyPr>
            <a:normAutofit/>
          </a:bodyPr>
          <a:lstStyle>
            <a:lvl1pPr marL="0" indent="0">
              <a:buNone/>
              <a:defRPr sz="1600"/>
            </a:lvl1pPr>
          </a:lstStyle>
          <a:p>
            <a:pPr lvl="0"/>
            <a:r>
              <a:rPr lang="en-US" dirty="0"/>
              <a:t>Image Description</a:t>
            </a:r>
            <a:endParaRPr lang="en-GB" dirty="0"/>
          </a:p>
        </p:txBody>
      </p:sp>
      <p:sp>
        <p:nvSpPr>
          <p:cNvPr id="14" name="Rectangle 13">
            <a:extLst>
              <a:ext uri="{FF2B5EF4-FFF2-40B4-BE49-F238E27FC236}">
                <a16:creationId xmlns:a16="http://schemas.microsoft.com/office/drawing/2014/main" id="{464F241E-C3EE-4873-88CE-2059463327BE}"/>
              </a:ext>
            </a:extLst>
          </p:cNvPr>
          <p:cNvSpPr/>
          <p:nvPr userDrawn="1"/>
        </p:nvSpPr>
        <p:spPr>
          <a:xfrm>
            <a:off x="0" y="6320002"/>
            <a:ext cx="12192000" cy="537998"/>
          </a:xfrm>
          <a:prstGeom prst="rect">
            <a:avLst/>
          </a:prstGeom>
          <a:solidFill>
            <a:srgbClr val="9C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ooter Placeholder 4">
            <a:extLst>
              <a:ext uri="{FF2B5EF4-FFF2-40B4-BE49-F238E27FC236}">
                <a16:creationId xmlns:a16="http://schemas.microsoft.com/office/drawing/2014/main" id="{90EC3E21-9014-41E2-95CC-E5A49CC279F1}"/>
              </a:ext>
            </a:extLst>
          </p:cNvPr>
          <p:cNvSpPr>
            <a:spLocks noGrp="1"/>
          </p:cNvSpPr>
          <p:nvPr>
            <p:ph type="ftr" sz="quarter" idx="11"/>
          </p:nvPr>
        </p:nvSpPr>
        <p:spPr>
          <a:xfrm>
            <a:off x="742950" y="6404194"/>
            <a:ext cx="4114800" cy="365125"/>
          </a:xfrm>
        </p:spPr>
        <p:txBody>
          <a:bodyPr/>
          <a:lstStyle>
            <a:lvl1pPr>
              <a:defRPr>
                <a:solidFill>
                  <a:schemeClr val="bg1"/>
                </a:solidFill>
              </a:defRPr>
            </a:lvl1pPr>
          </a:lstStyle>
          <a:p>
            <a:r>
              <a:rPr lang="en-GB" dirty="0" err="1"/>
              <a:t>Gemserv</a:t>
            </a:r>
            <a:endParaRPr lang="en-GB" dirty="0"/>
          </a:p>
        </p:txBody>
      </p:sp>
      <p:sp>
        <p:nvSpPr>
          <p:cNvPr id="16" name="Slide Number Placeholder 5">
            <a:extLst>
              <a:ext uri="{FF2B5EF4-FFF2-40B4-BE49-F238E27FC236}">
                <a16:creationId xmlns:a16="http://schemas.microsoft.com/office/drawing/2014/main" id="{62E3311A-21B5-4821-8687-B24C54521166}"/>
              </a:ext>
            </a:extLst>
          </p:cNvPr>
          <p:cNvSpPr>
            <a:spLocks noGrp="1"/>
          </p:cNvSpPr>
          <p:nvPr>
            <p:ph type="sldNum" sz="quarter" idx="12"/>
          </p:nvPr>
        </p:nvSpPr>
        <p:spPr>
          <a:xfrm>
            <a:off x="8705850" y="6404194"/>
            <a:ext cx="2743200" cy="365125"/>
          </a:xfrm>
        </p:spPr>
        <p:txBody>
          <a:bodyPr/>
          <a:lstStyle>
            <a:lvl1pPr>
              <a:defRPr>
                <a:solidFill>
                  <a:schemeClr val="bg1"/>
                </a:solidFill>
              </a:defRPr>
            </a:lvl1pPr>
          </a:lstStyle>
          <a:p>
            <a:fld id="{0010C381-1A06-427A-8938-CFE23249EA2B}" type="slidenum">
              <a:rPr lang="en-GB" smtClean="0"/>
              <a:pPr/>
              <a:t>‹#›</a:t>
            </a:fld>
            <a:endParaRPr lang="en-GB" dirty="0"/>
          </a:p>
        </p:txBody>
      </p:sp>
      <p:pic>
        <p:nvPicPr>
          <p:cNvPr id="11" name="Picture 10">
            <a:extLst>
              <a:ext uri="{FF2B5EF4-FFF2-40B4-BE49-F238E27FC236}">
                <a16:creationId xmlns:a16="http://schemas.microsoft.com/office/drawing/2014/main" id="{2C6B7948-8632-49BB-AC7F-B9E889C1AA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8671" y="254000"/>
            <a:ext cx="719329" cy="719329"/>
          </a:xfrm>
          <a:prstGeom prst="rect">
            <a:avLst/>
          </a:prstGeom>
        </p:spPr>
      </p:pic>
    </p:spTree>
    <p:extLst>
      <p:ext uri="{BB962C8B-B14F-4D97-AF65-F5344CB8AC3E}">
        <p14:creationId xmlns:p14="http://schemas.microsoft.com/office/powerpoint/2010/main" val="1527694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9E1301-83B1-41BD-9F11-EA231CCF6A85}"/>
              </a:ext>
            </a:extLst>
          </p:cNvPr>
          <p:cNvSpPr/>
          <p:nvPr userDrawn="1"/>
        </p:nvSpPr>
        <p:spPr>
          <a:xfrm>
            <a:off x="0" y="0"/>
            <a:ext cx="12192000" cy="6858000"/>
          </a:xfrm>
          <a:prstGeom prst="rect">
            <a:avLst/>
          </a:prstGeom>
          <a:solidFill>
            <a:srgbClr val="9CC9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517963E-BC6D-4A26-BB66-D97310F2F5DB}"/>
              </a:ext>
            </a:extLst>
          </p:cNvPr>
          <p:cNvSpPr/>
          <p:nvPr userDrawn="1"/>
        </p:nvSpPr>
        <p:spPr>
          <a:xfrm>
            <a:off x="0" y="5589814"/>
            <a:ext cx="12192000" cy="126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71183798-8287-4A7A-964E-2221E9E400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1781" y="5778746"/>
            <a:ext cx="6897638" cy="1021082"/>
          </a:xfrm>
          <a:prstGeom prst="rect">
            <a:avLst/>
          </a:prstGeom>
        </p:spPr>
      </p:pic>
      <p:pic>
        <p:nvPicPr>
          <p:cNvPr id="12" name="Picture 11">
            <a:extLst>
              <a:ext uri="{FF2B5EF4-FFF2-40B4-BE49-F238E27FC236}">
                <a16:creationId xmlns:a16="http://schemas.microsoft.com/office/drawing/2014/main" id="{CEAC38A2-5692-4251-AFE3-C7901AA14F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18671" y="254000"/>
            <a:ext cx="719329" cy="719329"/>
          </a:xfrm>
          <a:prstGeom prst="rect">
            <a:avLst/>
          </a:prstGeom>
        </p:spPr>
      </p:pic>
      <p:sp>
        <p:nvSpPr>
          <p:cNvPr id="13" name="Title 1">
            <a:extLst>
              <a:ext uri="{FF2B5EF4-FFF2-40B4-BE49-F238E27FC236}">
                <a16:creationId xmlns:a16="http://schemas.microsoft.com/office/drawing/2014/main" id="{701AC329-D6FF-4FCA-862B-E1101C80E733}"/>
              </a:ext>
            </a:extLst>
          </p:cNvPr>
          <p:cNvSpPr>
            <a:spLocks noGrp="1"/>
          </p:cNvSpPr>
          <p:nvPr>
            <p:ph type="title" hasCustomPrompt="1"/>
          </p:nvPr>
        </p:nvSpPr>
        <p:spPr>
          <a:xfrm>
            <a:off x="838200" y="1452324"/>
            <a:ext cx="8190297" cy="1325563"/>
          </a:xfrm>
        </p:spPr>
        <p:txBody>
          <a:bodyPr lIns="0" anchor="b"/>
          <a:lstStyle>
            <a:lvl1pPr>
              <a:defRPr>
                <a:solidFill>
                  <a:schemeClr val="bg1"/>
                </a:solidFill>
              </a:defRPr>
            </a:lvl1pPr>
          </a:lstStyle>
          <a:p>
            <a:r>
              <a:rPr lang="en-US" dirty="0"/>
              <a:t>Thank You For Listening (Edit) </a:t>
            </a:r>
            <a:endParaRPr lang="en-GB" dirty="0"/>
          </a:p>
        </p:txBody>
      </p:sp>
      <p:sp>
        <p:nvSpPr>
          <p:cNvPr id="14" name="Text Placeholder 7">
            <a:extLst>
              <a:ext uri="{FF2B5EF4-FFF2-40B4-BE49-F238E27FC236}">
                <a16:creationId xmlns:a16="http://schemas.microsoft.com/office/drawing/2014/main" id="{05323DD7-F961-435B-A3E8-697393BC71CA}"/>
              </a:ext>
            </a:extLst>
          </p:cNvPr>
          <p:cNvSpPr>
            <a:spLocks noGrp="1"/>
          </p:cNvSpPr>
          <p:nvPr>
            <p:ph type="body" sz="quarter" idx="12" hasCustomPrompt="1"/>
          </p:nvPr>
        </p:nvSpPr>
        <p:spPr>
          <a:xfrm>
            <a:off x="838200" y="3177937"/>
            <a:ext cx="8190296" cy="1611313"/>
          </a:xfrm>
        </p:spPr>
        <p:txBody>
          <a:bodyPr lIns="0"/>
          <a:lstStyle>
            <a:lvl1pPr marL="0" indent="0">
              <a:buNone/>
              <a:defRPr>
                <a:solidFill>
                  <a:schemeClr val="bg1"/>
                </a:solidFill>
              </a:defRPr>
            </a:lvl1pPr>
          </a:lstStyle>
          <a:p>
            <a:pPr lvl="0"/>
            <a:r>
              <a:rPr lang="en-GB" dirty="0"/>
              <a:t>Insert name or subtext</a:t>
            </a:r>
          </a:p>
        </p:txBody>
      </p:sp>
      <p:cxnSp>
        <p:nvCxnSpPr>
          <p:cNvPr id="15" name="Straight Connector 14">
            <a:extLst>
              <a:ext uri="{FF2B5EF4-FFF2-40B4-BE49-F238E27FC236}">
                <a16:creationId xmlns:a16="http://schemas.microsoft.com/office/drawing/2014/main" id="{0CA6E9F9-CE75-4561-A7D2-F3D273716FE5}"/>
              </a:ext>
            </a:extLst>
          </p:cNvPr>
          <p:cNvCxnSpPr>
            <a:cxnSpLocks/>
          </p:cNvCxnSpPr>
          <p:nvPr userDrawn="1"/>
        </p:nvCxnSpPr>
        <p:spPr>
          <a:xfrm>
            <a:off x="844550" y="2979007"/>
            <a:ext cx="1012603"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pic>
        <p:nvPicPr>
          <p:cNvPr id="16" name="Picture 15">
            <a:extLst>
              <a:ext uri="{FF2B5EF4-FFF2-40B4-BE49-F238E27FC236}">
                <a16:creationId xmlns:a16="http://schemas.microsoft.com/office/drawing/2014/main" id="{21DB25F3-83BD-404A-AFE9-D2091ACA0D5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928" y="5790935"/>
            <a:ext cx="1872919" cy="936460"/>
          </a:xfrm>
          <a:prstGeom prst="rect">
            <a:avLst/>
          </a:prstGeom>
        </p:spPr>
      </p:pic>
    </p:spTree>
    <p:extLst>
      <p:ext uri="{BB962C8B-B14F-4D97-AF65-F5344CB8AC3E}">
        <p14:creationId xmlns:p14="http://schemas.microsoft.com/office/powerpoint/2010/main" val="175515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9E1301-83B1-41BD-9F11-EA231CCF6A85}"/>
              </a:ext>
            </a:extLst>
          </p:cNvPr>
          <p:cNvSpPr/>
          <p:nvPr userDrawn="1"/>
        </p:nvSpPr>
        <p:spPr>
          <a:xfrm>
            <a:off x="0" y="0"/>
            <a:ext cx="12192000" cy="6858000"/>
          </a:xfrm>
          <a:prstGeom prst="rect">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517963E-BC6D-4A26-BB66-D97310F2F5DB}"/>
              </a:ext>
            </a:extLst>
          </p:cNvPr>
          <p:cNvSpPr/>
          <p:nvPr userDrawn="1"/>
        </p:nvSpPr>
        <p:spPr>
          <a:xfrm>
            <a:off x="0" y="5589814"/>
            <a:ext cx="12192000" cy="126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71183798-8287-4A7A-964E-2221E9E400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1781" y="5778746"/>
            <a:ext cx="6897638" cy="1021082"/>
          </a:xfrm>
          <a:prstGeom prst="rect">
            <a:avLst/>
          </a:prstGeom>
        </p:spPr>
      </p:pic>
      <p:sp>
        <p:nvSpPr>
          <p:cNvPr id="14" name="Text Placeholder 7">
            <a:extLst>
              <a:ext uri="{FF2B5EF4-FFF2-40B4-BE49-F238E27FC236}">
                <a16:creationId xmlns:a16="http://schemas.microsoft.com/office/drawing/2014/main" id="{05323DD7-F961-435B-A3E8-697393BC71CA}"/>
              </a:ext>
            </a:extLst>
          </p:cNvPr>
          <p:cNvSpPr>
            <a:spLocks noGrp="1"/>
          </p:cNvSpPr>
          <p:nvPr>
            <p:ph type="body" sz="quarter" idx="12" hasCustomPrompt="1"/>
          </p:nvPr>
        </p:nvSpPr>
        <p:spPr>
          <a:xfrm>
            <a:off x="838200" y="3177937"/>
            <a:ext cx="8190296" cy="1611313"/>
          </a:xfrm>
        </p:spPr>
        <p:txBody>
          <a:bodyPr lIns="0"/>
          <a:lstStyle>
            <a:lvl1pPr marL="0" indent="0">
              <a:buNone/>
              <a:defRPr>
                <a:solidFill>
                  <a:srgbClr val="9CC978"/>
                </a:solidFill>
              </a:defRPr>
            </a:lvl1pPr>
          </a:lstStyle>
          <a:p>
            <a:pPr lvl="0"/>
            <a:r>
              <a:rPr lang="en-GB" dirty="0"/>
              <a:t>Insert name or subtext</a:t>
            </a:r>
          </a:p>
        </p:txBody>
      </p:sp>
      <p:cxnSp>
        <p:nvCxnSpPr>
          <p:cNvPr id="15" name="Straight Connector 14">
            <a:extLst>
              <a:ext uri="{FF2B5EF4-FFF2-40B4-BE49-F238E27FC236}">
                <a16:creationId xmlns:a16="http://schemas.microsoft.com/office/drawing/2014/main" id="{0CA6E9F9-CE75-4561-A7D2-F3D273716FE5}"/>
              </a:ext>
            </a:extLst>
          </p:cNvPr>
          <p:cNvCxnSpPr>
            <a:cxnSpLocks/>
          </p:cNvCxnSpPr>
          <p:nvPr userDrawn="1"/>
        </p:nvCxnSpPr>
        <p:spPr>
          <a:xfrm>
            <a:off x="844550" y="2979007"/>
            <a:ext cx="1012603" cy="0"/>
          </a:xfrm>
          <a:prstGeom prst="line">
            <a:avLst/>
          </a:prstGeom>
          <a:ln>
            <a:solidFill>
              <a:srgbClr val="9CC978"/>
            </a:solidFill>
          </a:ln>
        </p:spPr>
        <p:style>
          <a:lnRef idx="3">
            <a:schemeClr val="accent2"/>
          </a:lnRef>
          <a:fillRef idx="0">
            <a:schemeClr val="accent2"/>
          </a:fillRef>
          <a:effectRef idx="2">
            <a:schemeClr val="accent2"/>
          </a:effectRef>
          <a:fontRef idx="minor">
            <a:schemeClr val="tx1"/>
          </a:fontRef>
        </p:style>
      </p:cxnSp>
      <p:sp>
        <p:nvSpPr>
          <p:cNvPr id="22" name="Title 1">
            <a:extLst>
              <a:ext uri="{FF2B5EF4-FFF2-40B4-BE49-F238E27FC236}">
                <a16:creationId xmlns:a16="http://schemas.microsoft.com/office/drawing/2014/main" id="{5B1B0068-575C-4166-BE30-5119F21F1038}"/>
              </a:ext>
            </a:extLst>
          </p:cNvPr>
          <p:cNvSpPr>
            <a:spLocks noGrp="1"/>
          </p:cNvSpPr>
          <p:nvPr>
            <p:ph type="title" hasCustomPrompt="1"/>
          </p:nvPr>
        </p:nvSpPr>
        <p:spPr>
          <a:xfrm>
            <a:off x="838200" y="1452324"/>
            <a:ext cx="8190297" cy="1325563"/>
          </a:xfrm>
        </p:spPr>
        <p:txBody>
          <a:bodyPr lIns="0" anchor="b"/>
          <a:lstStyle>
            <a:lvl1pPr>
              <a:defRPr>
                <a:solidFill>
                  <a:srgbClr val="9CC978"/>
                </a:solidFill>
              </a:defRPr>
            </a:lvl1pPr>
          </a:lstStyle>
          <a:p>
            <a:r>
              <a:rPr lang="en-US" dirty="0"/>
              <a:t>Thank You For Listening (Edit) </a:t>
            </a:r>
            <a:endParaRPr lang="en-GB" dirty="0"/>
          </a:p>
        </p:txBody>
      </p:sp>
      <p:pic>
        <p:nvPicPr>
          <p:cNvPr id="10" name="Picture 9">
            <a:extLst>
              <a:ext uri="{FF2B5EF4-FFF2-40B4-BE49-F238E27FC236}">
                <a16:creationId xmlns:a16="http://schemas.microsoft.com/office/drawing/2014/main" id="{7F9491BD-F506-4B43-B3EB-5A41AC8464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18671" y="254000"/>
            <a:ext cx="719329" cy="719329"/>
          </a:xfrm>
          <a:prstGeom prst="rect">
            <a:avLst/>
          </a:prstGeom>
        </p:spPr>
      </p:pic>
      <p:pic>
        <p:nvPicPr>
          <p:cNvPr id="12" name="Picture 11">
            <a:extLst>
              <a:ext uri="{FF2B5EF4-FFF2-40B4-BE49-F238E27FC236}">
                <a16:creationId xmlns:a16="http://schemas.microsoft.com/office/drawing/2014/main" id="{328E9B8A-F28C-4315-99CC-CEA10CF1A3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928" y="5790935"/>
            <a:ext cx="1872919" cy="936460"/>
          </a:xfrm>
          <a:prstGeom prst="rect">
            <a:avLst/>
          </a:prstGeom>
        </p:spPr>
      </p:pic>
    </p:spTree>
    <p:extLst>
      <p:ext uri="{BB962C8B-B14F-4D97-AF65-F5344CB8AC3E}">
        <p14:creationId xmlns:p14="http://schemas.microsoft.com/office/powerpoint/2010/main" val="365081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23E771E-AA30-45A4-B8D4-54A32FDB83A1}"/>
              </a:ext>
            </a:extLst>
          </p:cNvPr>
          <p:cNvSpPr/>
          <p:nvPr userDrawn="1"/>
        </p:nvSpPr>
        <p:spPr>
          <a:xfrm>
            <a:off x="0" y="6320002"/>
            <a:ext cx="12192000" cy="537998"/>
          </a:xfrm>
          <a:prstGeom prst="rect">
            <a:avLst/>
          </a:prstGeom>
          <a:solidFill>
            <a:srgbClr val="9C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B01A3B7-649A-46B1-BA92-64E48CFE4F1B}"/>
              </a:ext>
            </a:extLst>
          </p:cNvPr>
          <p:cNvSpPr>
            <a:spLocks noGrp="1"/>
          </p:cNvSpPr>
          <p:nvPr>
            <p:ph type="title" hasCustomPrompt="1"/>
          </p:nvPr>
        </p:nvSpPr>
        <p:spPr>
          <a:xfrm>
            <a:off x="704850" y="254000"/>
            <a:ext cx="10287000" cy="719329"/>
          </a:xfrm>
        </p:spPr>
        <p:txBody>
          <a:bodyPr anchor="b">
            <a:normAutofit/>
          </a:bodyPr>
          <a:lstStyle>
            <a:lvl1pPr>
              <a:defRPr sz="4000" b="1"/>
            </a:lvl1pPr>
          </a:lstStyle>
          <a:p>
            <a:r>
              <a:rPr lang="en-US" dirty="0"/>
              <a:t>Insert Heading Here</a:t>
            </a:r>
            <a:endParaRPr lang="en-GB" dirty="0"/>
          </a:p>
        </p:txBody>
      </p:sp>
      <p:sp>
        <p:nvSpPr>
          <p:cNvPr id="3" name="Content Placeholder 2">
            <a:extLst>
              <a:ext uri="{FF2B5EF4-FFF2-40B4-BE49-F238E27FC236}">
                <a16:creationId xmlns:a16="http://schemas.microsoft.com/office/drawing/2014/main" id="{75DEACCD-2602-4A1D-B163-28B7423AD701}"/>
              </a:ext>
            </a:extLst>
          </p:cNvPr>
          <p:cNvSpPr>
            <a:spLocks noGrp="1"/>
          </p:cNvSpPr>
          <p:nvPr>
            <p:ph idx="1" hasCustomPrompt="1"/>
          </p:nvPr>
        </p:nvSpPr>
        <p:spPr>
          <a:xfrm>
            <a:off x="726622" y="1303546"/>
            <a:ext cx="10515600" cy="4851375"/>
          </a:xfrm>
        </p:spPr>
        <p:txBody>
          <a:bodyPr/>
          <a:lstStyle>
            <a:lvl1pPr>
              <a:defRPr sz="2400"/>
            </a:lvl1pPr>
            <a:lvl2pPr marL="685800" indent="-228600">
              <a:buClr>
                <a:srgbClr val="DEE69A"/>
              </a:buClr>
              <a:buFont typeface="Wingdings" panose="05000000000000000000" pitchFamily="2" charset="2"/>
              <a:buChar char="§"/>
              <a:defRPr sz="2200"/>
            </a:lvl2pPr>
            <a:lvl3pPr>
              <a:defRPr sz="2000"/>
            </a:lvl3pPr>
            <a:lvl4pPr marL="1600200" indent="-228600">
              <a:buClr>
                <a:srgbClr val="DEE69A"/>
              </a:buClr>
              <a:buFont typeface="Wingdings" panose="05000000000000000000" pitchFamily="2" charset="2"/>
              <a:buChar char="§"/>
              <a:defRPr sz="1800">
                <a:solidFill>
                  <a:srgbClr val="454545"/>
                </a:solidFill>
              </a:defRPr>
            </a:lvl4pPr>
            <a:lvl5pPr>
              <a:defRPr sz="1600"/>
            </a:lvl5pPr>
          </a:lstStyle>
          <a:p>
            <a:pPr lvl="0"/>
            <a:r>
              <a:rPr lang="en-US" dirty="0"/>
              <a:t>Main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04DEC5C1-9C49-46C6-8A80-586BA3C13EA7}"/>
              </a:ext>
            </a:extLst>
          </p:cNvPr>
          <p:cNvSpPr>
            <a:spLocks noGrp="1"/>
          </p:cNvSpPr>
          <p:nvPr>
            <p:ph type="ftr" sz="quarter" idx="11"/>
          </p:nvPr>
        </p:nvSpPr>
        <p:spPr>
          <a:xfrm>
            <a:off x="742950" y="6404194"/>
            <a:ext cx="4114800" cy="365125"/>
          </a:xfrm>
        </p:spPr>
        <p:txBody>
          <a:bodyPr/>
          <a:lstStyle>
            <a:lvl1pPr>
              <a:defRPr>
                <a:solidFill>
                  <a:schemeClr val="bg1"/>
                </a:solidFill>
              </a:defRPr>
            </a:lvl1pPr>
          </a:lstStyle>
          <a:p>
            <a:r>
              <a:rPr lang="en-GB" dirty="0" err="1"/>
              <a:t>Gemserv</a:t>
            </a:r>
            <a:endParaRPr lang="en-GB" dirty="0"/>
          </a:p>
        </p:txBody>
      </p:sp>
      <p:sp>
        <p:nvSpPr>
          <p:cNvPr id="6" name="Slide Number Placeholder 5">
            <a:extLst>
              <a:ext uri="{FF2B5EF4-FFF2-40B4-BE49-F238E27FC236}">
                <a16:creationId xmlns:a16="http://schemas.microsoft.com/office/drawing/2014/main" id="{66832218-7D44-4F67-A952-266BFA23EDB2}"/>
              </a:ext>
            </a:extLst>
          </p:cNvPr>
          <p:cNvSpPr>
            <a:spLocks noGrp="1"/>
          </p:cNvSpPr>
          <p:nvPr>
            <p:ph type="sldNum" sz="quarter" idx="12"/>
          </p:nvPr>
        </p:nvSpPr>
        <p:spPr>
          <a:xfrm>
            <a:off x="8705850" y="6404194"/>
            <a:ext cx="2743200" cy="365125"/>
          </a:xfrm>
        </p:spPr>
        <p:txBody>
          <a:bodyPr/>
          <a:lstStyle>
            <a:lvl1pPr>
              <a:defRPr>
                <a:solidFill>
                  <a:schemeClr val="bg1"/>
                </a:solidFill>
              </a:defRPr>
            </a:lvl1pPr>
          </a:lstStyle>
          <a:p>
            <a:fld id="{0010C381-1A06-427A-8938-CFE23249EA2B}" type="slidenum">
              <a:rPr lang="en-GB" smtClean="0"/>
              <a:pPr/>
              <a:t>‹#›</a:t>
            </a:fld>
            <a:endParaRPr lang="en-GB" dirty="0"/>
          </a:p>
        </p:txBody>
      </p:sp>
      <p:cxnSp>
        <p:nvCxnSpPr>
          <p:cNvPr id="11" name="Straight Connector 10">
            <a:extLst>
              <a:ext uri="{FF2B5EF4-FFF2-40B4-BE49-F238E27FC236}">
                <a16:creationId xmlns:a16="http://schemas.microsoft.com/office/drawing/2014/main" id="{D93F4DFD-69B1-42F2-BE7A-B0C7D7529A79}"/>
              </a:ext>
            </a:extLst>
          </p:cNvPr>
          <p:cNvCxnSpPr>
            <a:cxnSpLocks/>
          </p:cNvCxnSpPr>
          <p:nvPr userDrawn="1"/>
        </p:nvCxnSpPr>
        <p:spPr>
          <a:xfrm>
            <a:off x="838200" y="1138464"/>
            <a:ext cx="10153650" cy="0"/>
          </a:xfrm>
          <a:prstGeom prst="line">
            <a:avLst/>
          </a:prstGeom>
          <a:ln w="12700">
            <a:solidFill>
              <a:srgbClr val="9CC978"/>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50F3E25-9944-4A0B-BFDE-5C14F3A438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8671" y="254000"/>
            <a:ext cx="719329" cy="719329"/>
          </a:xfrm>
          <a:prstGeom prst="rect">
            <a:avLst/>
          </a:prstGeom>
        </p:spPr>
      </p:pic>
    </p:spTree>
    <p:extLst>
      <p:ext uri="{BB962C8B-B14F-4D97-AF65-F5344CB8AC3E}">
        <p14:creationId xmlns:p14="http://schemas.microsoft.com/office/powerpoint/2010/main" val="220444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Section Title Slid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E35F16-661D-4DBD-A34B-409E306F8050}"/>
              </a:ext>
            </a:extLst>
          </p:cNvPr>
          <p:cNvSpPr>
            <a:spLocks noGrp="1"/>
          </p:cNvSpPr>
          <p:nvPr>
            <p:ph type="title" hasCustomPrompt="1"/>
          </p:nvPr>
        </p:nvSpPr>
        <p:spPr>
          <a:xfrm>
            <a:off x="838200" y="1452324"/>
            <a:ext cx="8190297" cy="1325563"/>
          </a:xfrm>
        </p:spPr>
        <p:txBody>
          <a:bodyPr lIns="0" anchor="b"/>
          <a:lstStyle>
            <a:lvl1pPr>
              <a:defRPr>
                <a:solidFill>
                  <a:srgbClr val="9CC978"/>
                </a:solidFill>
              </a:defRPr>
            </a:lvl1pPr>
          </a:lstStyle>
          <a:p>
            <a:r>
              <a:rPr lang="en-US" dirty="0"/>
              <a:t>Sub Section Title Heading</a:t>
            </a:r>
            <a:endParaRPr lang="en-GB" dirty="0"/>
          </a:p>
        </p:txBody>
      </p:sp>
      <p:sp>
        <p:nvSpPr>
          <p:cNvPr id="18" name="Text Placeholder 7">
            <a:extLst>
              <a:ext uri="{FF2B5EF4-FFF2-40B4-BE49-F238E27FC236}">
                <a16:creationId xmlns:a16="http://schemas.microsoft.com/office/drawing/2014/main" id="{37560BD2-47F2-4683-B019-F37368046DC3}"/>
              </a:ext>
            </a:extLst>
          </p:cNvPr>
          <p:cNvSpPr>
            <a:spLocks noGrp="1"/>
          </p:cNvSpPr>
          <p:nvPr>
            <p:ph type="body" sz="quarter" idx="12" hasCustomPrompt="1"/>
          </p:nvPr>
        </p:nvSpPr>
        <p:spPr>
          <a:xfrm>
            <a:off x="838200" y="3177937"/>
            <a:ext cx="8190296" cy="1611313"/>
          </a:xfrm>
        </p:spPr>
        <p:txBody>
          <a:bodyPr lIns="0"/>
          <a:lstStyle>
            <a:lvl1pPr marL="0" indent="0">
              <a:buNone/>
              <a:defRPr>
                <a:solidFill>
                  <a:srgbClr val="9CC978"/>
                </a:solidFill>
              </a:defRPr>
            </a:lvl1pPr>
          </a:lstStyle>
          <a:p>
            <a:pPr lvl="0"/>
            <a:r>
              <a:rPr lang="en-GB" dirty="0"/>
              <a:t>Description or sub heading</a:t>
            </a:r>
          </a:p>
        </p:txBody>
      </p:sp>
      <p:cxnSp>
        <p:nvCxnSpPr>
          <p:cNvPr id="19" name="Straight Connector 18">
            <a:extLst>
              <a:ext uri="{FF2B5EF4-FFF2-40B4-BE49-F238E27FC236}">
                <a16:creationId xmlns:a16="http://schemas.microsoft.com/office/drawing/2014/main" id="{713CA732-969E-414E-A76E-91C2F3DC4962}"/>
              </a:ext>
            </a:extLst>
          </p:cNvPr>
          <p:cNvCxnSpPr>
            <a:cxnSpLocks/>
          </p:cNvCxnSpPr>
          <p:nvPr userDrawn="1"/>
        </p:nvCxnSpPr>
        <p:spPr>
          <a:xfrm>
            <a:off x="844550" y="2979007"/>
            <a:ext cx="1012603" cy="0"/>
          </a:xfrm>
          <a:prstGeom prst="line">
            <a:avLst/>
          </a:prstGeom>
          <a:ln>
            <a:solidFill>
              <a:srgbClr val="9CC978"/>
            </a:solidFill>
          </a:ln>
        </p:spPr>
        <p:style>
          <a:lnRef idx="3">
            <a:schemeClr val="accent2"/>
          </a:lnRef>
          <a:fillRef idx="0">
            <a:schemeClr val="accent2"/>
          </a:fillRef>
          <a:effectRef idx="2">
            <a:schemeClr val="accent2"/>
          </a:effectRef>
          <a:fontRef idx="minor">
            <a:schemeClr val="tx1"/>
          </a:fontRef>
        </p:style>
      </p:cxnSp>
      <p:pic>
        <p:nvPicPr>
          <p:cNvPr id="6" name="Picture 5">
            <a:extLst>
              <a:ext uri="{FF2B5EF4-FFF2-40B4-BE49-F238E27FC236}">
                <a16:creationId xmlns:a16="http://schemas.microsoft.com/office/drawing/2014/main" id="{212E4E65-1B27-4F2E-BCD9-0C4F5CF9F7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8671" y="254000"/>
            <a:ext cx="719329" cy="719329"/>
          </a:xfrm>
          <a:prstGeom prst="rect">
            <a:avLst/>
          </a:prstGeom>
        </p:spPr>
      </p:pic>
    </p:spTree>
    <p:extLst>
      <p:ext uri="{BB962C8B-B14F-4D97-AF65-F5344CB8AC3E}">
        <p14:creationId xmlns:p14="http://schemas.microsoft.com/office/powerpoint/2010/main" val="429403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 Section Title Slide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2A5D-8544-4D9E-B6B9-E7517AD7B6E7}"/>
              </a:ext>
            </a:extLst>
          </p:cNvPr>
          <p:cNvSpPr>
            <a:spLocks noGrp="1"/>
          </p:cNvSpPr>
          <p:nvPr>
            <p:ph type="title" hasCustomPrompt="1"/>
          </p:nvPr>
        </p:nvSpPr>
        <p:spPr>
          <a:xfrm>
            <a:off x="5722375" y="1969755"/>
            <a:ext cx="5631426" cy="1325563"/>
          </a:xfrm>
        </p:spPr>
        <p:txBody>
          <a:bodyPr lIns="0" anchor="b"/>
          <a:lstStyle>
            <a:lvl1pPr>
              <a:defRPr/>
            </a:lvl1pPr>
          </a:lstStyle>
          <a:p>
            <a:r>
              <a:rPr lang="en-US" dirty="0"/>
              <a:t>Sub Section Title Heading</a:t>
            </a:r>
            <a:endParaRPr lang="en-GB" dirty="0"/>
          </a:p>
        </p:txBody>
      </p:sp>
      <p:sp>
        <p:nvSpPr>
          <p:cNvPr id="8" name="Text Placeholder 7">
            <a:extLst>
              <a:ext uri="{FF2B5EF4-FFF2-40B4-BE49-F238E27FC236}">
                <a16:creationId xmlns:a16="http://schemas.microsoft.com/office/drawing/2014/main" id="{77F34DB0-BD63-45D9-9155-4CB1D0D224B4}"/>
              </a:ext>
            </a:extLst>
          </p:cNvPr>
          <p:cNvSpPr>
            <a:spLocks noGrp="1"/>
          </p:cNvSpPr>
          <p:nvPr>
            <p:ph type="body" sz="quarter" idx="12" hasCustomPrompt="1"/>
          </p:nvPr>
        </p:nvSpPr>
        <p:spPr>
          <a:xfrm>
            <a:off x="5722374" y="3704097"/>
            <a:ext cx="5631426" cy="1611313"/>
          </a:xfrm>
        </p:spPr>
        <p:txBody>
          <a:bodyPr lIns="0"/>
          <a:lstStyle>
            <a:lvl1pPr marL="0" indent="0">
              <a:buNone/>
              <a:defRPr>
                <a:solidFill>
                  <a:srgbClr val="9CC978"/>
                </a:solidFill>
              </a:defRPr>
            </a:lvl1pPr>
          </a:lstStyle>
          <a:p>
            <a:pPr lvl="0"/>
            <a:r>
              <a:rPr lang="en-GB" dirty="0"/>
              <a:t>Description or sub heading</a:t>
            </a:r>
          </a:p>
        </p:txBody>
      </p:sp>
      <p:pic>
        <p:nvPicPr>
          <p:cNvPr id="19" name="Picture 18">
            <a:extLst>
              <a:ext uri="{FF2B5EF4-FFF2-40B4-BE49-F238E27FC236}">
                <a16:creationId xmlns:a16="http://schemas.microsoft.com/office/drawing/2014/main" id="{B6D34EA1-73A4-4B91-BF40-88186512F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47"/>
            <a:ext cx="5306230" cy="6851706"/>
          </a:xfrm>
          <a:prstGeom prst="rect">
            <a:avLst/>
          </a:prstGeom>
        </p:spPr>
      </p:pic>
      <p:cxnSp>
        <p:nvCxnSpPr>
          <p:cNvPr id="22" name="Straight Connector 21">
            <a:extLst>
              <a:ext uri="{FF2B5EF4-FFF2-40B4-BE49-F238E27FC236}">
                <a16:creationId xmlns:a16="http://schemas.microsoft.com/office/drawing/2014/main" id="{CA531B93-765C-4DBA-B20C-10A756577FD5}"/>
              </a:ext>
            </a:extLst>
          </p:cNvPr>
          <p:cNvCxnSpPr>
            <a:cxnSpLocks/>
          </p:cNvCxnSpPr>
          <p:nvPr userDrawn="1"/>
        </p:nvCxnSpPr>
        <p:spPr>
          <a:xfrm>
            <a:off x="5722374" y="3499707"/>
            <a:ext cx="1012603" cy="0"/>
          </a:xfrm>
          <a:prstGeom prst="line">
            <a:avLst/>
          </a:prstGeom>
          <a:ln>
            <a:solidFill>
              <a:srgbClr val="9CC978"/>
            </a:solidFill>
          </a:ln>
        </p:spPr>
        <p:style>
          <a:lnRef idx="3">
            <a:schemeClr val="accent2"/>
          </a:lnRef>
          <a:fillRef idx="0">
            <a:schemeClr val="accent2"/>
          </a:fillRef>
          <a:effectRef idx="2">
            <a:schemeClr val="accent2"/>
          </a:effectRef>
          <a:fontRef idx="minor">
            <a:schemeClr val="tx1"/>
          </a:fontRef>
        </p:style>
      </p:cxnSp>
      <p:pic>
        <p:nvPicPr>
          <p:cNvPr id="9" name="Picture 8">
            <a:extLst>
              <a:ext uri="{FF2B5EF4-FFF2-40B4-BE49-F238E27FC236}">
                <a16:creationId xmlns:a16="http://schemas.microsoft.com/office/drawing/2014/main" id="{C87BA5A9-60CC-46FC-9458-E93E4E8F8B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18671" y="254000"/>
            <a:ext cx="719329" cy="719329"/>
          </a:xfrm>
          <a:prstGeom prst="rect">
            <a:avLst/>
          </a:prstGeom>
        </p:spPr>
      </p:pic>
    </p:spTree>
    <p:extLst>
      <p:ext uri="{BB962C8B-B14F-4D97-AF65-F5344CB8AC3E}">
        <p14:creationId xmlns:p14="http://schemas.microsoft.com/office/powerpoint/2010/main" val="252674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 Section Title Slide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75DA0F-6783-4D0E-91A2-92EB38949149}"/>
              </a:ext>
            </a:extLst>
          </p:cNvPr>
          <p:cNvSpPr/>
          <p:nvPr userDrawn="1"/>
        </p:nvSpPr>
        <p:spPr>
          <a:xfrm>
            <a:off x="0" y="0"/>
            <a:ext cx="12192000" cy="6858000"/>
          </a:xfrm>
          <a:prstGeom prst="rect">
            <a:avLst/>
          </a:prstGeom>
          <a:solidFill>
            <a:srgbClr val="9C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1D6C8F-2AF2-4B87-AFC5-53A959D99B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8671" y="254000"/>
            <a:ext cx="719329" cy="719329"/>
          </a:xfrm>
          <a:prstGeom prst="rect">
            <a:avLst/>
          </a:prstGeom>
        </p:spPr>
      </p:pic>
      <p:sp>
        <p:nvSpPr>
          <p:cNvPr id="13" name="Title 1">
            <a:extLst>
              <a:ext uri="{FF2B5EF4-FFF2-40B4-BE49-F238E27FC236}">
                <a16:creationId xmlns:a16="http://schemas.microsoft.com/office/drawing/2014/main" id="{D00F15F6-2BA6-4DB1-9354-B9F0FE8DF26F}"/>
              </a:ext>
            </a:extLst>
          </p:cNvPr>
          <p:cNvSpPr>
            <a:spLocks noGrp="1"/>
          </p:cNvSpPr>
          <p:nvPr>
            <p:ph type="title" hasCustomPrompt="1"/>
          </p:nvPr>
        </p:nvSpPr>
        <p:spPr>
          <a:xfrm>
            <a:off x="838200" y="1452324"/>
            <a:ext cx="8190297" cy="1325563"/>
          </a:xfrm>
        </p:spPr>
        <p:txBody>
          <a:bodyPr lIns="0" anchor="b"/>
          <a:lstStyle>
            <a:lvl1pPr>
              <a:defRPr>
                <a:solidFill>
                  <a:schemeClr val="bg1"/>
                </a:solidFill>
              </a:defRPr>
            </a:lvl1pPr>
          </a:lstStyle>
          <a:p>
            <a:r>
              <a:rPr lang="en-US" dirty="0"/>
              <a:t>Sub Section Title Heading</a:t>
            </a:r>
            <a:endParaRPr lang="en-GB" dirty="0"/>
          </a:p>
        </p:txBody>
      </p:sp>
      <p:sp>
        <p:nvSpPr>
          <p:cNvPr id="14" name="Text Placeholder 7">
            <a:extLst>
              <a:ext uri="{FF2B5EF4-FFF2-40B4-BE49-F238E27FC236}">
                <a16:creationId xmlns:a16="http://schemas.microsoft.com/office/drawing/2014/main" id="{85579513-3739-4BCC-8285-EE0970C539A3}"/>
              </a:ext>
            </a:extLst>
          </p:cNvPr>
          <p:cNvSpPr>
            <a:spLocks noGrp="1"/>
          </p:cNvSpPr>
          <p:nvPr>
            <p:ph type="body" sz="quarter" idx="12" hasCustomPrompt="1"/>
          </p:nvPr>
        </p:nvSpPr>
        <p:spPr>
          <a:xfrm>
            <a:off x="838200" y="3177937"/>
            <a:ext cx="8190296" cy="1611313"/>
          </a:xfrm>
        </p:spPr>
        <p:txBody>
          <a:bodyPr lIns="0"/>
          <a:lstStyle>
            <a:lvl1pPr marL="0" indent="0">
              <a:buNone/>
              <a:defRPr>
                <a:solidFill>
                  <a:schemeClr val="bg1"/>
                </a:solidFill>
              </a:defRPr>
            </a:lvl1pPr>
          </a:lstStyle>
          <a:p>
            <a:pPr lvl="0"/>
            <a:r>
              <a:rPr lang="en-GB" dirty="0"/>
              <a:t>Description or sub heading</a:t>
            </a:r>
          </a:p>
        </p:txBody>
      </p:sp>
      <p:cxnSp>
        <p:nvCxnSpPr>
          <p:cNvPr id="15" name="Straight Connector 14">
            <a:extLst>
              <a:ext uri="{FF2B5EF4-FFF2-40B4-BE49-F238E27FC236}">
                <a16:creationId xmlns:a16="http://schemas.microsoft.com/office/drawing/2014/main" id="{7A863401-2DD7-4C9A-9F64-15F7A3C3DCBF}"/>
              </a:ext>
            </a:extLst>
          </p:cNvPr>
          <p:cNvCxnSpPr>
            <a:cxnSpLocks/>
          </p:cNvCxnSpPr>
          <p:nvPr userDrawn="1"/>
        </p:nvCxnSpPr>
        <p:spPr>
          <a:xfrm>
            <a:off x="844550" y="2979007"/>
            <a:ext cx="1012603"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87659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 Section Title Slide Blue +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75DA0F-6783-4D0E-91A2-92EB38949149}"/>
              </a:ext>
            </a:extLst>
          </p:cNvPr>
          <p:cNvSpPr/>
          <p:nvPr userDrawn="1"/>
        </p:nvSpPr>
        <p:spPr>
          <a:xfrm>
            <a:off x="0" y="0"/>
            <a:ext cx="12192000" cy="6858000"/>
          </a:xfrm>
          <a:prstGeom prst="rect">
            <a:avLst/>
          </a:prstGeom>
          <a:solidFill>
            <a:srgbClr val="9C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1D6C8F-2AF2-4B87-AFC5-53A959D99B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8671" y="254000"/>
            <a:ext cx="719329" cy="719329"/>
          </a:xfrm>
          <a:prstGeom prst="rect">
            <a:avLst/>
          </a:prstGeom>
        </p:spPr>
      </p:pic>
      <p:pic>
        <p:nvPicPr>
          <p:cNvPr id="14" name="Picture 13">
            <a:extLst>
              <a:ext uri="{FF2B5EF4-FFF2-40B4-BE49-F238E27FC236}">
                <a16:creationId xmlns:a16="http://schemas.microsoft.com/office/drawing/2014/main" id="{04241C6E-425E-4682-A7A1-36153A5FB3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306230" cy="6857999"/>
          </a:xfrm>
          <a:prstGeom prst="rect">
            <a:avLst/>
          </a:prstGeom>
        </p:spPr>
      </p:pic>
      <p:sp>
        <p:nvSpPr>
          <p:cNvPr id="17" name="Title 1">
            <a:extLst>
              <a:ext uri="{FF2B5EF4-FFF2-40B4-BE49-F238E27FC236}">
                <a16:creationId xmlns:a16="http://schemas.microsoft.com/office/drawing/2014/main" id="{5CCFDA71-AD70-4052-A383-3336E561388B}"/>
              </a:ext>
            </a:extLst>
          </p:cNvPr>
          <p:cNvSpPr>
            <a:spLocks noGrp="1"/>
          </p:cNvSpPr>
          <p:nvPr>
            <p:ph type="title" hasCustomPrompt="1"/>
          </p:nvPr>
        </p:nvSpPr>
        <p:spPr>
          <a:xfrm>
            <a:off x="5722375" y="1969755"/>
            <a:ext cx="5631426" cy="1325563"/>
          </a:xfrm>
        </p:spPr>
        <p:txBody>
          <a:bodyPr lIns="0" anchor="b"/>
          <a:lstStyle>
            <a:lvl1pPr>
              <a:defRPr>
                <a:solidFill>
                  <a:schemeClr val="bg1"/>
                </a:solidFill>
              </a:defRPr>
            </a:lvl1pPr>
          </a:lstStyle>
          <a:p>
            <a:r>
              <a:rPr lang="en-US" dirty="0"/>
              <a:t>Sub Section Title Heading</a:t>
            </a:r>
            <a:endParaRPr lang="en-GB" dirty="0"/>
          </a:p>
        </p:txBody>
      </p:sp>
      <p:sp>
        <p:nvSpPr>
          <p:cNvPr id="18" name="Text Placeholder 7">
            <a:extLst>
              <a:ext uri="{FF2B5EF4-FFF2-40B4-BE49-F238E27FC236}">
                <a16:creationId xmlns:a16="http://schemas.microsoft.com/office/drawing/2014/main" id="{CDD56A46-3203-4D54-8140-8C918AFB3E33}"/>
              </a:ext>
            </a:extLst>
          </p:cNvPr>
          <p:cNvSpPr>
            <a:spLocks noGrp="1"/>
          </p:cNvSpPr>
          <p:nvPr>
            <p:ph type="body" sz="quarter" idx="12" hasCustomPrompt="1"/>
          </p:nvPr>
        </p:nvSpPr>
        <p:spPr>
          <a:xfrm>
            <a:off x="5722374" y="3704097"/>
            <a:ext cx="5631426" cy="1611313"/>
          </a:xfrm>
        </p:spPr>
        <p:txBody>
          <a:bodyPr lIns="0"/>
          <a:lstStyle>
            <a:lvl1pPr marL="0" indent="0">
              <a:buNone/>
              <a:defRPr>
                <a:solidFill>
                  <a:schemeClr val="bg1"/>
                </a:solidFill>
              </a:defRPr>
            </a:lvl1pPr>
          </a:lstStyle>
          <a:p>
            <a:pPr lvl="0"/>
            <a:r>
              <a:rPr lang="en-GB" dirty="0"/>
              <a:t>Description or sub heading</a:t>
            </a:r>
          </a:p>
        </p:txBody>
      </p:sp>
      <p:cxnSp>
        <p:nvCxnSpPr>
          <p:cNvPr id="19" name="Straight Connector 18">
            <a:extLst>
              <a:ext uri="{FF2B5EF4-FFF2-40B4-BE49-F238E27FC236}">
                <a16:creationId xmlns:a16="http://schemas.microsoft.com/office/drawing/2014/main" id="{A89CDF8A-3E4D-48AB-88CD-F9B3DCB8B2C0}"/>
              </a:ext>
            </a:extLst>
          </p:cNvPr>
          <p:cNvCxnSpPr>
            <a:cxnSpLocks/>
          </p:cNvCxnSpPr>
          <p:nvPr userDrawn="1"/>
        </p:nvCxnSpPr>
        <p:spPr>
          <a:xfrm>
            <a:off x="5722374" y="3499707"/>
            <a:ext cx="101260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80188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 Section Title Slide Blue Al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75DA0F-6783-4D0E-91A2-92EB38949149}"/>
              </a:ext>
            </a:extLst>
          </p:cNvPr>
          <p:cNvSpPr/>
          <p:nvPr userDrawn="1"/>
        </p:nvSpPr>
        <p:spPr>
          <a:xfrm>
            <a:off x="0" y="0"/>
            <a:ext cx="12192000" cy="6858000"/>
          </a:xfrm>
          <a:prstGeom prst="rect">
            <a:avLst/>
          </a:prstGeom>
          <a:solidFill>
            <a:srgbClr val="6FB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532A5D-8544-4D9E-B6B9-E7517AD7B6E7}"/>
              </a:ext>
            </a:extLst>
          </p:cNvPr>
          <p:cNvSpPr>
            <a:spLocks noGrp="1"/>
          </p:cNvSpPr>
          <p:nvPr>
            <p:ph type="title" hasCustomPrompt="1"/>
          </p:nvPr>
        </p:nvSpPr>
        <p:spPr>
          <a:xfrm>
            <a:off x="838200" y="1452324"/>
            <a:ext cx="8190297" cy="1325563"/>
          </a:xfrm>
        </p:spPr>
        <p:txBody>
          <a:bodyPr lIns="0" anchor="b"/>
          <a:lstStyle>
            <a:lvl1pPr>
              <a:defRPr>
                <a:solidFill>
                  <a:srgbClr val="DEE69A"/>
                </a:solidFill>
              </a:defRPr>
            </a:lvl1pPr>
          </a:lstStyle>
          <a:p>
            <a:r>
              <a:rPr lang="en-US" dirty="0"/>
              <a:t>Sub Section Title Heading</a:t>
            </a:r>
            <a:endParaRPr lang="en-GB" dirty="0"/>
          </a:p>
        </p:txBody>
      </p:sp>
      <p:sp>
        <p:nvSpPr>
          <p:cNvPr id="8" name="Text Placeholder 7">
            <a:extLst>
              <a:ext uri="{FF2B5EF4-FFF2-40B4-BE49-F238E27FC236}">
                <a16:creationId xmlns:a16="http://schemas.microsoft.com/office/drawing/2014/main" id="{77F34DB0-BD63-45D9-9155-4CB1D0D224B4}"/>
              </a:ext>
            </a:extLst>
          </p:cNvPr>
          <p:cNvSpPr>
            <a:spLocks noGrp="1"/>
          </p:cNvSpPr>
          <p:nvPr>
            <p:ph type="body" sz="quarter" idx="12" hasCustomPrompt="1"/>
          </p:nvPr>
        </p:nvSpPr>
        <p:spPr>
          <a:xfrm>
            <a:off x="838200" y="3177937"/>
            <a:ext cx="8190296" cy="1611313"/>
          </a:xfrm>
        </p:spPr>
        <p:txBody>
          <a:bodyPr lIns="0"/>
          <a:lstStyle>
            <a:lvl1pPr marL="0" indent="0">
              <a:buNone/>
              <a:defRPr>
                <a:solidFill>
                  <a:srgbClr val="DEE69A"/>
                </a:solidFill>
              </a:defRPr>
            </a:lvl1pPr>
          </a:lstStyle>
          <a:p>
            <a:pPr lvl="0"/>
            <a:r>
              <a:rPr lang="en-GB" dirty="0"/>
              <a:t>Description or sub heading</a:t>
            </a:r>
          </a:p>
        </p:txBody>
      </p:sp>
      <p:pic>
        <p:nvPicPr>
          <p:cNvPr id="9" name="Picture 8">
            <a:extLst>
              <a:ext uri="{FF2B5EF4-FFF2-40B4-BE49-F238E27FC236}">
                <a16:creationId xmlns:a16="http://schemas.microsoft.com/office/drawing/2014/main" id="{1D1D6C8F-2AF2-4B87-AFC5-53A959D99B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8671" y="254000"/>
            <a:ext cx="719329" cy="719329"/>
          </a:xfrm>
          <a:prstGeom prst="rect">
            <a:avLst/>
          </a:prstGeom>
        </p:spPr>
      </p:pic>
      <p:cxnSp>
        <p:nvCxnSpPr>
          <p:cNvPr id="10" name="Straight Connector 9">
            <a:extLst>
              <a:ext uri="{FF2B5EF4-FFF2-40B4-BE49-F238E27FC236}">
                <a16:creationId xmlns:a16="http://schemas.microsoft.com/office/drawing/2014/main" id="{4E920C73-54EB-4724-8907-29882A98FD42}"/>
              </a:ext>
            </a:extLst>
          </p:cNvPr>
          <p:cNvCxnSpPr>
            <a:cxnSpLocks/>
          </p:cNvCxnSpPr>
          <p:nvPr userDrawn="1"/>
        </p:nvCxnSpPr>
        <p:spPr>
          <a:xfrm>
            <a:off x="844550" y="2979007"/>
            <a:ext cx="1012603" cy="0"/>
          </a:xfrm>
          <a:prstGeom prst="line">
            <a:avLst/>
          </a:prstGeom>
          <a:ln>
            <a:solidFill>
              <a:srgbClr val="DEE69A"/>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2292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 Section Title Slide Blue Alt +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75DA0F-6783-4D0E-91A2-92EB38949149}"/>
              </a:ext>
            </a:extLst>
          </p:cNvPr>
          <p:cNvSpPr/>
          <p:nvPr userDrawn="1"/>
        </p:nvSpPr>
        <p:spPr>
          <a:xfrm>
            <a:off x="0" y="-1"/>
            <a:ext cx="12192000" cy="6858000"/>
          </a:xfrm>
          <a:prstGeom prst="rect">
            <a:avLst/>
          </a:prstGeom>
          <a:solidFill>
            <a:srgbClr val="6FB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1D1D6C8F-2AF2-4B87-AFC5-53A959D99B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8671" y="254000"/>
            <a:ext cx="719329" cy="719329"/>
          </a:xfrm>
          <a:prstGeom prst="rect">
            <a:avLst/>
          </a:prstGeom>
        </p:spPr>
      </p:pic>
      <p:pic>
        <p:nvPicPr>
          <p:cNvPr id="14" name="Picture 13">
            <a:extLst>
              <a:ext uri="{FF2B5EF4-FFF2-40B4-BE49-F238E27FC236}">
                <a16:creationId xmlns:a16="http://schemas.microsoft.com/office/drawing/2014/main" id="{3BEFED51-4A08-4851-A5C5-C9BE143A1C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74"/>
            <a:ext cx="5306229" cy="6855251"/>
          </a:xfrm>
          <a:prstGeom prst="rect">
            <a:avLst/>
          </a:prstGeom>
        </p:spPr>
      </p:pic>
      <p:sp>
        <p:nvSpPr>
          <p:cNvPr id="20" name="Title 1">
            <a:extLst>
              <a:ext uri="{FF2B5EF4-FFF2-40B4-BE49-F238E27FC236}">
                <a16:creationId xmlns:a16="http://schemas.microsoft.com/office/drawing/2014/main" id="{085E7755-FAB0-43CE-AA2B-82B5AD4256C1}"/>
              </a:ext>
            </a:extLst>
          </p:cNvPr>
          <p:cNvSpPr>
            <a:spLocks noGrp="1"/>
          </p:cNvSpPr>
          <p:nvPr>
            <p:ph type="title" hasCustomPrompt="1"/>
          </p:nvPr>
        </p:nvSpPr>
        <p:spPr>
          <a:xfrm>
            <a:off x="5722375" y="1969755"/>
            <a:ext cx="5631426" cy="1325563"/>
          </a:xfrm>
        </p:spPr>
        <p:txBody>
          <a:bodyPr wrap="square" lIns="0" anchor="b"/>
          <a:lstStyle>
            <a:lvl1pPr>
              <a:defRPr>
                <a:solidFill>
                  <a:srgbClr val="DEE69A"/>
                </a:solidFill>
              </a:defRPr>
            </a:lvl1pPr>
          </a:lstStyle>
          <a:p>
            <a:r>
              <a:rPr lang="en-US" dirty="0"/>
              <a:t>Sub Section Title Heading</a:t>
            </a:r>
            <a:endParaRPr lang="en-GB" dirty="0"/>
          </a:p>
        </p:txBody>
      </p:sp>
      <p:sp>
        <p:nvSpPr>
          <p:cNvPr id="21" name="Text Placeholder 7">
            <a:extLst>
              <a:ext uri="{FF2B5EF4-FFF2-40B4-BE49-F238E27FC236}">
                <a16:creationId xmlns:a16="http://schemas.microsoft.com/office/drawing/2014/main" id="{E6E33B6F-CF79-4752-AED7-EEA8000EDC09}"/>
              </a:ext>
            </a:extLst>
          </p:cNvPr>
          <p:cNvSpPr>
            <a:spLocks noGrp="1"/>
          </p:cNvSpPr>
          <p:nvPr>
            <p:ph type="body" sz="quarter" idx="12" hasCustomPrompt="1"/>
          </p:nvPr>
        </p:nvSpPr>
        <p:spPr>
          <a:xfrm>
            <a:off x="5722374" y="3704097"/>
            <a:ext cx="5631426" cy="1611313"/>
          </a:xfrm>
        </p:spPr>
        <p:txBody>
          <a:bodyPr lIns="0"/>
          <a:lstStyle>
            <a:lvl1pPr marL="0" indent="0">
              <a:buNone/>
              <a:defRPr>
                <a:solidFill>
                  <a:srgbClr val="DEE69A"/>
                </a:solidFill>
              </a:defRPr>
            </a:lvl1pPr>
          </a:lstStyle>
          <a:p>
            <a:pPr lvl="0"/>
            <a:r>
              <a:rPr lang="en-GB" dirty="0"/>
              <a:t>Description or sub heading</a:t>
            </a:r>
          </a:p>
        </p:txBody>
      </p:sp>
      <p:cxnSp>
        <p:nvCxnSpPr>
          <p:cNvPr id="23" name="Straight Connector 22">
            <a:extLst>
              <a:ext uri="{FF2B5EF4-FFF2-40B4-BE49-F238E27FC236}">
                <a16:creationId xmlns:a16="http://schemas.microsoft.com/office/drawing/2014/main" id="{5C282B22-CE50-481F-94FD-7EF01C06A97C}"/>
              </a:ext>
            </a:extLst>
          </p:cNvPr>
          <p:cNvCxnSpPr>
            <a:cxnSpLocks/>
          </p:cNvCxnSpPr>
          <p:nvPr userDrawn="1"/>
        </p:nvCxnSpPr>
        <p:spPr>
          <a:xfrm>
            <a:off x="5722374" y="3499707"/>
            <a:ext cx="1012603" cy="0"/>
          </a:xfrm>
          <a:prstGeom prst="line">
            <a:avLst/>
          </a:prstGeom>
          <a:ln>
            <a:solidFill>
              <a:srgbClr val="DEE69A"/>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79193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3B54A2D-7517-4BBE-921B-04FBFA9E4D7E}"/>
              </a:ext>
            </a:extLst>
          </p:cNvPr>
          <p:cNvSpPr>
            <a:spLocks noGrp="1"/>
          </p:cNvSpPr>
          <p:nvPr>
            <p:ph type="title" hasCustomPrompt="1"/>
          </p:nvPr>
        </p:nvSpPr>
        <p:spPr>
          <a:xfrm>
            <a:off x="704850" y="254000"/>
            <a:ext cx="10287000" cy="719329"/>
          </a:xfrm>
        </p:spPr>
        <p:txBody>
          <a:bodyPr anchor="b" anchorCtr="0">
            <a:normAutofit/>
          </a:bodyPr>
          <a:lstStyle>
            <a:lvl1pPr>
              <a:defRPr sz="4000" b="1"/>
            </a:lvl1pPr>
          </a:lstStyle>
          <a:p>
            <a:r>
              <a:rPr lang="en-US" dirty="0"/>
              <a:t>Insert Heading Here</a:t>
            </a:r>
            <a:endParaRPr lang="en-GB" dirty="0"/>
          </a:p>
        </p:txBody>
      </p:sp>
      <p:cxnSp>
        <p:nvCxnSpPr>
          <p:cNvPr id="18" name="Straight Connector 17">
            <a:extLst>
              <a:ext uri="{FF2B5EF4-FFF2-40B4-BE49-F238E27FC236}">
                <a16:creationId xmlns:a16="http://schemas.microsoft.com/office/drawing/2014/main" id="{DF76102C-AEF1-491A-9D2D-8F6556DD5ACB}"/>
              </a:ext>
            </a:extLst>
          </p:cNvPr>
          <p:cNvCxnSpPr>
            <a:cxnSpLocks/>
          </p:cNvCxnSpPr>
          <p:nvPr userDrawn="1"/>
        </p:nvCxnSpPr>
        <p:spPr>
          <a:xfrm>
            <a:off x="838200" y="1138464"/>
            <a:ext cx="10153650" cy="0"/>
          </a:xfrm>
          <a:prstGeom prst="line">
            <a:avLst/>
          </a:prstGeom>
          <a:ln>
            <a:solidFill>
              <a:srgbClr val="9CC978"/>
            </a:solidFill>
          </a:ln>
        </p:spPr>
        <p:style>
          <a:lnRef idx="3">
            <a:schemeClr val="accent2"/>
          </a:lnRef>
          <a:fillRef idx="0">
            <a:schemeClr val="accent2"/>
          </a:fillRef>
          <a:effectRef idx="2">
            <a:schemeClr val="accent2"/>
          </a:effectRef>
          <a:fontRef idx="minor">
            <a:schemeClr val="tx1"/>
          </a:fontRef>
        </p:style>
      </p:cxnSp>
      <p:sp>
        <p:nvSpPr>
          <p:cNvPr id="12" name="Content Placeholder 2">
            <a:extLst>
              <a:ext uri="{FF2B5EF4-FFF2-40B4-BE49-F238E27FC236}">
                <a16:creationId xmlns:a16="http://schemas.microsoft.com/office/drawing/2014/main" id="{6BAEABF1-3B62-4DB6-8F1C-A2CF04D11BBE}"/>
              </a:ext>
            </a:extLst>
          </p:cNvPr>
          <p:cNvSpPr>
            <a:spLocks noGrp="1"/>
          </p:cNvSpPr>
          <p:nvPr>
            <p:ph idx="1" hasCustomPrompt="1"/>
          </p:nvPr>
        </p:nvSpPr>
        <p:spPr>
          <a:xfrm>
            <a:off x="726622" y="1303546"/>
            <a:ext cx="5293179" cy="4851375"/>
          </a:xfrm>
        </p:spPr>
        <p:txBody>
          <a:bodyPr/>
          <a:lstStyle>
            <a:lvl1pPr>
              <a:defRPr sz="2400"/>
            </a:lvl1pPr>
            <a:lvl2pPr marL="685800" indent="-228600">
              <a:buClr>
                <a:srgbClr val="DEE69A"/>
              </a:buClr>
              <a:buFont typeface="Wingdings" panose="05000000000000000000" pitchFamily="2" charset="2"/>
              <a:buChar char="§"/>
              <a:defRPr sz="2200"/>
            </a:lvl2pPr>
            <a:lvl3pPr>
              <a:defRPr sz="2000"/>
            </a:lvl3pPr>
            <a:lvl4pPr marL="1600200" indent="-228600">
              <a:buClr>
                <a:srgbClr val="DEE69A"/>
              </a:buClr>
              <a:buFont typeface="Wingdings" panose="05000000000000000000" pitchFamily="2" charset="2"/>
              <a:buChar char="§"/>
              <a:defRPr sz="1800">
                <a:solidFill>
                  <a:srgbClr val="454545"/>
                </a:solidFill>
              </a:defRPr>
            </a:lvl4pPr>
            <a:lvl5pPr>
              <a:defRPr sz="1600"/>
            </a:lvl5pPr>
          </a:lstStyle>
          <a:p>
            <a:pPr lvl="0"/>
            <a:r>
              <a:rPr lang="en-US" dirty="0"/>
              <a:t>Main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0"/>
            <a:endParaRPr lang="en-GB" dirty="0"/>
          </a:p>
        </p:txBody>
      </p:sp>
      <p:sp>
        <p:nvSpPr>
          <p:cNvPr id="13" name="Content Placeholder 2">
            <a:extLst>
              <a:ext uri="{FF2B5EF4-FFF2-40B4-BE49-F238E27FC236}">
                <a16:creationId xmlns:a16="http://schemas.microsoft.com/office/drawing/2014/main" id="{100997E5-F693-4EDD-B2D7-AD52BE1F8ABC}"/>
              </a:ext>
            </a:extLst>
          </p:cNvPr>
          <p:cNvSpPr>
            <a:spLocks noGrp="1"/>
          </p:cNvSpPr>
          <p:nvPr>
            <p:ph idx="13" hasCustomPrompt="1"/>
          </p:nvPr>
        </p:nvSpPr>
        <p:spPr>
          <a:xfrm>
            <a:off x="6172200" y="1303546"/>
            <a:ext cx="5293179" cy="4851375"/>
          </a:xfrm>
        </p:spPr>
        <p:txBody>
          <a:bodyPr/>
          <a:lstStyle>
            <a:lvl1pPr>
              <a:defRPr sz="2400"/>
            </a:lvl1pPr>
            <a:lvl2pPr marL="685800" indent="-228600">
              <a:buClr>
                <a:srgbClr val="DEE69A"/>
              </a:buClr>
              <a:buFont typeface="Wingdings" panose="05000000000000000000" pitchFamily="2" charset="2"/>
              <a:buChar char="§"/>
              <a:defRPr sz="2200"/>
            </a:lvl2pPr>
            <a:lvl3pPr>
              <a:defRPr sz="2000"/>
            </a:lvl3pPr>
            <a:lvl4pPr marL="1600200" indent="-228600">
              <a:buClr>
                <a:srgbClr val="DEE69A"/>
              </a:buClr>
              <a:buFont typeface="Wingdings" panose="05000000000000000000" pitchFamily="2" charset="2"/>
              <a:buChar char="§"/>
              <a:defRPr sz="1800">
                <a:solidFill>
                  <a:srgbClr val="454545"/>
                </a:solidFill>
              </a:defRPr>
            </a:lvl4pPr>
            <a:lvl5pPr>
              <a:defRPr sz="1600"/>
            </a:lvl5pPr>
          </a:lstStyle>
          <a:p>
            <a:pPr lvl="0"/>
            <a:r>
              <a:rPr lang="en-US" dirty="0"/>
              <a:t>Main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Rectangle 13">
            <a:extLst>
              <a:ext uri="{FF2B5EF4-FFF2-40B4-BE49-F238E27FC236}">
                <a16:creationId xmlns:a16="http://schemas.microsoft.com/office/drawing/2014/main" id="{B68109A4-BDCE-4485-A620-7414AB954875}"/>
              </a:ext>
            </a:extLst>
          </p:cNvPr>
          <p:cNvSpPr/>
          <p:nvPr userDrawn="1"/>
        </p:nvSpPr>
        <p:spPr>
          <a:xfrm>
            <a:off x="0" y="6320002"/>
            <a:ext cx="12192000" cy="537998"/>
          </a:xfrm>
          <a:prstGeom prst="rect">
            <a:avLst/>
          </a:prstGeom>
          <a:solidFill>
            <a:srgbClr val="9CC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ooter Placeholder 4">
            <a:extLst>
              <a:ext uri="{FF2B5EF4-FFF2-40B4-BE49-F238E27FC236}">
                <a16:creationId xmlns:a16="http://schemas.microsoft.com/office/drawing/2014/main" id="{8AE65598-B1DD-43EF-8C8B-7B9A7DEA7112}"/>
              </a:ext>
            </a:extLst>
          </p:cNvPr>
          <p:cNvSpPr>
            <a:spLocks noGrp="1"/>
          </p:cNvSpPr>
          <p:nvPr>
            <p:ph type="ftr" sz="quarter" idx="11"/>
          </p:nvPr>
        </p:nvSpPr>
        <p:spPr>
          <a:xfrm>
            <a:off x="742950" y="6404194"/>
            <a:ext cx="4114800" cy="365125"/>
          </a:xfrm>
        </p:spPr>
        <p:txBody>
          <a:bodyPr/>
          <a:lstStyle>
            <a:lvl1pPr>
              <a:defRPr>
                <a:solidFill>
                  <a:schemeClr val="bg1"/>
                </a:solidFill>
              </a:defRPr>
            </a:lvl1pPr>
          </a:lstStyle>
          <a:p>
            <a:r>
              <a:rPr lang="en-GB" dirty="0" err="1"/>
              <a:t>Gemserv</a:t>
            </a:r>
            <a:endParaRPr lang="en-GB" dirty="0"/>
          </a:p>
        </p:txBody>
      </p:sp>
      <p:sp>
        <p:nvSpPr>
          <p:cNvPr id="20" name="Slide Number Placeholder 5">
            <a:extLst>
              <a:ext uri="{FF2B5EF4-FFF2-40B4-BE49-F238E27FC236}">
                <a16:creationId xmlns:a16="http://schemas.microsoft.com/office/drawing/2014/main" id="{F3121AC3-14AA-4CC8-B25E-17F355E7BEBD}"/>
              </a:ext>
            </a:extLst>
          </p:cNvPr>
          <p:cNvSpPr>
            <a:spLocks noGrp="1"/>
          </p:cNvSpPr>
          <p:nvPr>
            <p:ph type="sldNum" sz="quarter" idx="12"/>
          </p:nvPr>
        </p:nvSpPr>
        <p:spPr>
          <a:xfrm>
            <a:off x="8705850" y="6404194"/>
            <a:ext cx="2743200" cy="365125"/>
          </a:xfrm>
        </p:spPr>
        <p:txBody>
          <a:bodyPr/>
          <a:lstStyle>
            <a:lvl1pPr>
              <a:defRPr>
                <a:solidFill>
                  <a:schemeClr val="bg1"/>
                </a:solidFill>
              </a:defRPr>
            </a:lvl1pPr>
          </a:lstStyle>
          <a:p>
            <a:fld id="{0010C381-1A06-427A-8938-CFE23249EA2B}" type="slidenum">
              <a:rPr lang="en-GB" smtClean="0"/>
              <a:pPr/>
              <a:t>‹#›</a:t>
            </a:fld>
            <a:endParaRPr lang="en-GB" dirty="0"/>
          </a:p>
        </p:txBody>
      </p:sp>
      <p:pic>
        <p:nvPicPr>
          <p:cNvPr id="15" name="Picture 14">
            <a:extLst>
              <a:ext uri="{FF2B5EF4-FFF2-40B4-BE49-F238E27FC236}">
                <a16:creationId xmlns:a16="http://schemas.microsoft.com/office/drawing/2014/main" id="{7AB0B515-BDC4-40C1-8A79-2B4309D971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8671" y="254000"/>
            <a:ext cx="719329" cy="719329"/>
          </a:xfrm>
          <a:prstGeom prst="rect">
            <a:avLst/>
          </a:prstGeom>
        </p:spPr>
      </p:pic>
    </p:spTree>
    <p:extLst>
      <p:ext uri="{BB962C8B-B14F-4D97-AF65-F5344CB8AC3E}">
        <p14:creationId xmlns:p14="http://schemas.microsoft.com/office/powerpoint/2010/main" val="183054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73DD06A-9907-4A35-9E78-A31A31C6E530}"/>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bg1"/>
                </a:solidFill>
              </a:defRPr>
            </a:lvl1pPr>
          </a:lstStyle>
          <a:p>
            <a:r>
              <a:rPr lang="en-GB" dirty="0" err="1"/>
              <a:t>Gemserv</a:t>
            </a:r>
            <a:endParaRPr lang="en-GB" dirty="0"/>
          </a:p>
        </p:txBody>
      </p:sp>
      <p:sp>
        <p:nvSpPr>
          <p:cNvPr id="2" name="Title Placeholder 1">
            <a:extLst>
              <a:ext uri="{FF2B5EF4-FFF2-40B4-BE49-F238E27FC236}">
                <a16:creationId xmlns:a16="http://schemas.microsoft.com/office/drawing/2014/main" id="{7DC4996A-4BE6-488C-8AEB-E34F93FE3188}"/>
              </a:ext>
            </a:extLst>
          </p:cNvPr>
          <p:cNvSpPr>
            <a:spLocks noGrp="1"/>
          </p:cNvSpPr>
          <p:nvPr>
            <p:ph type="title"/>
          </p:nvPr>
        </p:nvSpPr>
        <p:spPr>
          <a:xfrm>
            <a:off x="838200" y="365125"/>
            <a:ext cx="819029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6326390-6F8E-4C00-A21F-75822950AB04}"/>
              </a:ext>
            </a:extLst>
          </p:cNvPr>
          <p:cNvSpPr>
            <a:spLocks noGrp="1"/>
          </p:cNvSpPr>
          <p:nvPr>
            <p:ph type="body" idx="1"/>
          </p:nvPr>
        </p:nvSpPr>
        <p:spPr>
          <a:xfrm>
            <a:off x="838200" y="1825624"/>
            <a:ext cx="10515600" cy="235448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1035C10B-AEA5-4D13-90B6-F2E2AED406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010C381-1A06-427A-8938-CFE23249EA2B}" type="slidenum">
              <a:rPr lang="en-GB" smtClean="0"/>
              <a:pPr/>
              <a:t>‹#›</a:t>
            </a:fld>
            <a:endParaRPr lang="en-GB" dirty="0"/>
          </a:p>
        </p:txBody>
      </p:sp>
    </p:spTree>
    <p:extLst>
      <p:ext uri="{BB962C8B-B14F-4D97-AF65-F5344CB8AC3E}">
        <p14:creationId xmlns:p14="http://schemas.microsoft.com/office/powerpoint/2010/main" val="348331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2" r:id="rId5"/>
    <p:sldLayoutId id="2147483664" r:id="rId6"/>
    <p:sldLayoutId id="2147483661" r:id="rId7"/>
    <p:sldLayoutId id="2147483665" r:id="rId8"/>
    <p:sldLayoutId id="2147483652" r:id="rId9"/>
    <p:sldLayoutId id="2147483653" r:id="rId10"/>
    <p:sldLayoutId id="2147483655" r:id="rId11"/>
    <p:sldLayoutId id="2147483654" r:id="rId12"/>
    <p:sldLayoutId id="2147483658" r:id="rId13"/>
    <p:sldLayoutId id="2147483666" r:id="rId14"/>
    <p:sldLayoutId id="2147483667" r:id="rId15"/>
  </p:sldLayoutIdLst>
  <p:hf hdr="0" dt="0"/>
  <p:txStyles>
    <p:titleStyle>
      <a:lvl1pPr algn="l" defTabSz="914400" rtl="0" eaLnBrk="1" latinLnBrk="0" hangingPunct="1">
        <a:lnSpc>
          <a:spcPct val="90000"/>
        </a:lnSpc>
        <a:spcBef>
          <a:spcPct val="0"/>
        </a:spcBef>
        <a:buNone/>
        <a:defRPr sz="4000" b="1" kern="1200">
          <a:solidFill>
            <a:srgbClr val="9CC978"/>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9CC978"/>
        </a:buClr>
        <a:buSzPct val="75000"/>
        <a:buFont typeface="Wingdings" panose="05000000000000000000" pitchFamily="2" charset="2"/>
        <a:buChar char="§"/>
        <a:defRPr sz="2800" kern="1200">
          <a:solidFill>
            <a:srgbClr val="333333"/>
          </a:solidFill>
          <a:latin typeface="+mn-lt"/>
          <a:ea typeface="+mn-ea"/>
          <a:cs typeface="+mn-cs"/>
        </a:defRPr>
      </a:lvl1pPr>
      <a:lvl2pPr marL="685800" indent="-228600" algn="l" defTabSz="914400" rtl="0" eaLnBrk="1" latinLnBrk="0" hangingPunct="1">
        <a:lnSpc>
          <a:spcPct val="90000"/>
        </a:lnSpc>
        <a:spcBef>
          <a:spcPts val="500"/>
        </a:spcBef>
        <a:buClr>
          <a:srgbClr val="6FBA67"/>
        </a:buClr>
        <a:buSzPct val="75000"/>
        <a:buFont typeface="Wingdings" panose="05000000000000000000" pitchFamily="2" charset="2"/>
        <a:buChar char=""/>
        <a:defRPr sz="2400" kern="1200">
          <a:solidFill>
            <a:srgbClr val="333333"/>
          </a:solidFill>
          <a:latin typeface="+mn-lt"/>
          <a:ea typeface="+mn-ea"/>
          <a:cs typeface="+mn-cs"/>
        </a:defRPr>
      </a:lvl2pPr>
      <a:lvl3pPr marL="1143000" indent="-228600" algn="l" defTabSz="914400" rtl="0" eaLnBrk="1" latinLnBrk="0" hangingPunct="1">
        <a:lnSpc>
          <a:spcPct val="90000"/>
        </a:lnSpc>
        <a:spcBef>
          <a:spcPts val="500"/>
        </a:spcBef>
        <a:buClr>
          <a:srgbClr val="9CC978"/>
        </a:buClr>
        <a:buSzPct val="75000"/>
        <a:buFont typeface="Wingdings" panose="05000000000000000000" pitchFamily="2" charset="2"/>
        <a:buChar char="§"/>
        <a:defRPr sz="2000" kern="1200">
          <a:solidFill>
            <a:srgbClr val="333333"/>
          </a:solidFill>
          <a:latin typeface="+mn-lt"/>
          <a:ea typeface="+mn-ea"/>
          <a:cs typeface="+mn-cs"/>
        </a:defRPr>
      </a:lvl3pPr>
      <a:lvl4pPr marL="1600200" indent="-228600" algn="l" defTabSz="914400" rtl="0" eaLnBrk="1" latinLnBrk="0" hangingPunct="1">
        <a:lnSpc>
          <a:spcPct val="90000"/>
        </a:lnSpc>
        <a:spcBef>
          <a:spcPts val="500"/>
        </a:spcBef>
        <a:buClr>
          <a:srgbClr val="6FBA67"/>
        </a:buClr>
        <a:buSzPct val="75000"/>
        <a:buFont typeface="Wingdings" panose="05000000000000000000" pitchFamily="2" charset="2"/>
        <a:buChar char="w"/>
        <a:defRPr sz="1800" kern="1200">
          <a:solidFill>
            <a:srgbClr val="333333"/>
          </a:solidFill>
          <a:latin typeface="+mn-lt"/>
          <a:ea typeface="+mn-ea"/>
          <a:cs typeface="+mn-cs"/>
        </a:defRPr>
      </a:lvl4pPr>
      <a:lvl5pPr marL="2057400" indent="-228600" algn="l" defTabSz="914400" rtl="0" eaLnBrk="1" latinLnBrk="0" hangingPunct="1">
        <a:lnSpc>
          <a:spcPct val="90000"/>
        </a:lnSpc>
        <a:spcBef>
          <a:spcPts val="500"/>
        </a:spcBef>
        <a:buClr>
          <a:srgbClr val="9CC978"/>
        </a:buClr>
        <a:buSzPct val="75000"/>
        <a:buFont typeface="Wingdings" panose="05000000000000000000" pitchFamily="2" charset="2"/>
        <a:buChar char="§"/>
        <a:defRPr sz="18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6C34-42A9-4A8A-A0AC-01B616978ECC}"/>
              </a:ext>
            </a:extLst>
          </p:cNvPr>
          <p:cNvSpPr>
            <a:spLocks noGrp="1"/>
          </p:cNvSpPr>
          <p:nvPr>
            <p:ph type="title"/>
          </p:nvPr>
        </p:nvSpPr>
        <p:spPr/>
        <p:txBody>
          <a:bodyPr/>
          <a:lstStyle/>
          <a:p>
            <a:r>
              <a:rPr lang="en-GB" dirty="0"/>
              <a:t>Indicative </a:t>
            </a:r>
            <a:r>
              <a:rPr lang="en-GB" dirty="0" err="1"/>
              <a:t>PRIDe</a:t>
            </a:r>
            <a:r>
              <a:rPr lang="en-GB" dirty="0"/>
              <a:t> Project Plan</a:t>
            </a:r>
          </a:p>
        </p:txBody>
      </p:sp>
      <p:sp>
        <p:nvSpPr>
          <p:cNvPr id="4" name="Text Placeholder 3">
            <a:extLst>
              <a:ext uri="{FF2B5EF4-FFF2-40B4-BE49-F238E27FC236}">
                <a16:creationId xmlns:a16="http://schemas.microsoft.com/office/drawing/2014/main" id="{886EA4FC-221C-4C0A-919E-D77508FBCFF0}"/>
              </a:ext>
            </a:extLst>
          </p:cNvPr>
          <p:cNvSpPr>
            <a:spLocks noGrp="1"/>
          </p:cNvSpPr>
          <p:nvPr>
            <p:ph type="body" sz="quarter" idx="13"/>
          </p:nvPr>
        </p:nvSpPr>
        <p:spPr/>
        <p:txBody>
          <a:bodyPr/>
          <a:lstStyle/>
          <a:p>
            <a:r>
              <a:rPr lang="en-GB" dirty="0"/>
              <a:t>12 June 2018</a:t>
            </a:r>
          </a:p>
        </p:txBody>
      </p:sp>
      <p:sp>
        <p:nvSpPr>
          <p:cNvPr id="9" name="Text Placeholder 8">
            <a:extLst>
              <a:ext uri="{FF2B5EF4-FFF2-40B4-BE49-F238E27FC236}">
                <a16:creationId xmlns:a16="http://schemas.microsoft.com/office/drawing/2014/main" id="{2041EF48-092C-45FE-B596-9AE50285F2F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00830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BEE0-8A56-45B3-8EEA-39035C906747}"/>
              </a:ext>
            </a:extLst>
          </p:cNvPr>
          <p:cNvSpPr>
            <a:spLocks noGrp="1"/>
          </p:cNvSpPr>
          <p:nvPr>
            <p:ph type="title"/>
          </p:nvPr>
        </p:nvSpPr>
        <p:spPr/>
        <p:txBody>
          <a:bodyPr/>
          <a:lstStyle/>
          <a:p>
            <a:r>
              <a:rPr lang="en-GB" dirty="0"/>
              <a:t>Incentivise technique</a:t>
            </a:r>
          </a:p>
        </p:txBody>
      </p:sp>
      <p:sp>
        <p:nvSpPr>
          <p:cNvPr id="3" name="Content Placeholder 2">
            <a:extLst>
              <a:ext uri="{FF2B5EF4-FFF2-40B4-BE49-F238E27FC236}">
                <a16:creationId xmlns:a16="http://schemas.microsoft.com/office/drawing/2014/main" id="{69E521AD-EEAC-467E-8303-44069C78201A}"/>
              </a:ext>
            </a:extLst>
          </p:cNvPr>
          <p:cNvSpPr>
            <a:spLocks noGrp="1"/>
          </p:cNvSpPr>
          <p:nvPr>
            <p:ph idx="1"/>
          </p:nvPr>
        </p:nvSpPr>
        <p:spPr/>
        <p:txBody>
          <a:bodyPr/>
          <a:lstStyle/>
          <a:p>
            <a:r>
              <a:rPr lang="en-GB" dirty="0"/>
              <a:t>Used for persistent performance issues and encouraging positive behaviours</a:t>
            </a:r>
          </a:p>
          <a:p>
            <a:r>
              <a:rPr lang="en-GB" dirty="0"/>
              <a:t>PAC receives non anonymised report data with names of all parties contributing to issues captured in PARR reports</a:t>
            </a:r>
          </a:p>
          <a:p>
            <a:r>
              <a:rPr lang="en-GB" dirty="0"/>
              <a:t>PAC receives non anonymised report data with names of all parties contributing to persisting issues not captured in PARR reports</a:t>
            </a:r>
          </a:p>
          <a:p>
            <a:r>
              <a:rPr lang="en-GB" dirty="0"/>
              <a:t>PAC discussion on</a:t>
            </a:r>
          </a:p>
          <a:p>
            <a:pPr lvl="1"/>
            <a:r>
              <a:rPr lang="en-GB" dirty="0"/>
              <a:t>Significance of issue on the market</a:t>
            </a:r>
          </a:p>
          <a:p>
            <a:pPr lvl="1"/>
            <a:r>
              <a:rPr lang="en-GB" dirty="0"/>
              <a:t>Use of liquated damages based on performance</a:t>
            </a:r>
          </a:p>
          <a:p>
            <a:pPr lvl="1"/>
            <a:r>
              <a:rPr lang="en-GB" dirty="0"/>
              <a:t>Exit conditions for parties to exit from liquated damages</a:t>
            </a:r>
          </a:p>
        </p:txBody>
      </p:sp>
      <p:sp>
        <p:nvSpPr>
          <p:cNvPr id="4" name="Footer Placeholder 3">
            <a:extLst>
              <a:ext uri="{FF2B5EF4-FFF2-40B4-BE49-F238E27FC236}">
                <a16:creationId xmlns:a16="http://schemas.microsoft.com/office/drawing/2014/main" id="{D8D03625-919D-4D7F-81CF-43F593677D84}"/>
              </a:ext>
            </a:extLst>
          </p:cNvPr>
          <p:cNvSpPr>
            <a:spLocks noGrp="1"/>
          </p:cNvSpPr>
          <p:nvPr>
            <p:ph type="ftr" sz="quarter" idx="11"/>
          </p:nvPr>
        </p:nvSpPr>
        <p:spPr/>
        <p:txBody>
          <a:bodyPr/>
          <a:lstStyle/>
          <a:p>
            <a:r>
              <a:rPr lang="en-GB"/>
              <a:t>Gemserv</a:t>
            </a:r>
            <a:endParaRPr lang="en-GB" dirty="0"/>
          </a:p>
        </p:txBody>
      </p:sp>
      <p:sp>
        <p:nvSpPr>
          <p:cNvPr id="5" name="Slide Number Placeholder 4">
            <a:extLst>
              <a:ext uri="{FF2B5EF4-FFF2-40B4-BE49-F238E27FC236}">
                <a16:creationId xmlns:a16="http://schemas.microsoft.com/office/drawing/2014/main" id="{72C14D73-D4EA-4F56-8198-DAFDAF6828AF}"/>
              </a:ext>
            </a:extLst>
          </p:cNvPr>
          <p:cNvSpPr>
            <a:spLocks noGrp="1"/>
          </p:cNvSpPr>
          <p:nvPr>
            <p:ph type="sldNum" sz="quarter" idx="12"/>
          </p:nvPr>
        </p:nvSpPr>
        <p:spPr/>
        <p:txBody>
          <a:bodyPr/>
          <a:lstStyle/>
          <a:p>
            <a:fld id="{0010C381-1A06-427A-8938-CFE23249EA2B}" type="slidenum">
              <a:rPr lang="en-GB" smtClean="0"/>
              <a:pPr/>
              <a:t>10</a:t>
            </a:fld>
            <a:endParaRPr lang="en-GB" dirty="0"/>
          </a:p>
        </p:txBody>
      </p:sp>
    </p:spTree>
    <p:extLst>
      <p:ext uri="{BB962C8B-B14F-4D97-AF65-F5344CB8AC3E}">
        <p14:creationId xmlns:p14="http://schemas.microsoft.com/office/powerpoint/2010/main" val="235469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3AD7-F350-4F3A-9F2B-E9444ACA850C}"/>
              </a:ext>
            </a:extLst>
          </p:cNvPr>
          <p:cNvSpPr>
            <a:spLocks noGrp="1"/>
          </p:cNvSpPr>
          <p:nvPr>
            <p:ph type="title"/>
          </p:nvPr>
        </p:nvSpPr>
        <p:spPr/>
        <p:txBody>
          <a:bodyPr/>
          <a:lstStyle/>
          <a:p>
            <a:r>
              <a:rPr lang="en-GB" dirty="0"/>
              <a:t>Remedy technique</a:t>
            </a:r>
          </a:p>
        </p:txBody>
      </p:sp>
      <p:sp>
        <p:nvSpPr>
          <p:cNvPr id="3" name="Content Placeholder 2">
            <a:extLst>
              <a:ext uri="{FF2B5EF4-FFF2-40B4-BE49-F238E27FC236}">
                <a16:creationId xmlns:a16="http://schemas.microsoft.com/office/drawing/2014/main" id="{ECC9ECAF-3FDD-49D2-B013-1CE335917E48}"/>
              </a:ext>
            </a:extLst>
          </p:cNvPr>
          <p:cNvSpPr>
            <a:spLocks noGrp="1"/>
          </p:cNvSpPr>
          <p:nvPr>
            <p:ph idx="1"/>
          </p:nvPr>
        </p:nvSpPr>
        <p:spPr/>
        <p:txBody>
          <a:bodyPr/>
          <a:lstStyle/>
          <a:p>
            <a:r>
              <a:rPr lang="en-GB" dirty="0"/>
              <a:t>Used as a last resort once other techniques have been exhausted</a:t>
            </a:r>
          </a:p>
          <a:p>
            <a:r>
              <a:rPr lang="en-GB" dirty="0"/>
              <a:t>Used to monitor party resolution plans based on PAC exit conditions</a:t>
            </a:r>
          </a:p>
          <a:p>
            <a:r>
              <a:rPr lang="en-GB" dirty="0"/>
              <a:t>PAFA to provide updates on resolution plan progress at agreed frequency to PAC</a:t>
            </a:r>
          </a:p>
          <a:p>
            <a:r>
              <a:rPr lang="en-GB" dirty="0"/>
              <a:t>PAC discussion on next steps based on lack of improvement</a:t>
            </a:r>
          </a:p>
          <a:p>
            <a:pPr lvl="1"/>
            <a:r>
              <a:rPr lang="en-GB" dirty="0"/>
              <a:t>Escalation to UNCC</a:t>
            </a:r>
          </a:p>
          <a:p>
            <a:pPr lvl="1"/>
            <a:r>
              <a:rPr lang="en-GB" dirty="0"/>
              <a:t>Escalation to Authority</a:t>
            </a:r>
          </a:p>
          <a:p>
            <a:pPr lvl="1"/>
            <a:r>
              <a:rPr lang="en-GB" dirty="0"/>
              <a:t>Expulsion from UNC</a:t>
            </a:r>
          </a:p>
          <a:p>
            <a:endParaRPr lang="en-GB" dirty="0"/>
          </a:p>
        </p:txBody>
      </p:sp>
      <p:sp>
        <p:nvSpPr>
          <p:cNvPr id="4" name="Footer Placeholder 3">
            <a:extLst>
              <a:ext uri="{FF2B5EF4-FFF2-40B4-BE49-F238E27FC236}">
                <a16:creationId xmlns:a16="http://schemas.microsoft.com/office/drawing/2014/main" id="{142F9A87-06AD-4234-A853-A5FE38E2F06A}"/>
              </a:ext>
            </a:extLst>
          </p:cNvPr>
          <p:cNvSpPr>
            <a:spLocks noGrp="1"/>
          </p:cNvSpPr>
          <p:nvPr>
            <p:ph type="ftr" sz="quarter" idx="11"/>
          </p:nvPr>
        </p:nvSpPr>
        <p:spPr/>
        <p:txBody>
          <a:bodyPr/>
          <a:lstStyle/>
          <a:p>
            <a:r>
              <a:rPr lang="en-GB"/>
              <a:t>Gemserv</a:t>
            </a:r>
            <a:endParaRPr lang="en-GB" dirty="0"/>
          </a:p>
        </p:txBody>
      </p:sp>
      <p:sp>
        <p:nvSpPr>
          <p:cNvPr id="5" name="Slide Number Placeholder 4">
            <a:extLst>
              <a:ext uri="{FF2B5EF4-FFF2-40B4-BE49-F238E27FC236}">
                <a16:creationId xmlns:a16="http://schemas.microsoft.com/office/drawing/2014/main" id="{27CD1237-57FC-418B-AEFF-0B57F8BCF9EA}"/>
              </a:ext>
            </a:extLst>
          </p:cNvPr>
          <p:cNvSpPr>
            <a:spLocks noGrp="1"/>
          </p:cNvSpPr>
          <p:nvPr>
            <p:ph type="sldNum" sz="quarter" idx="12"/>
          </p:nvPr>
        </p:nvSpPr>
        <p:spPr/>
        <p:txBody>
          <a:bodyPr/>
          <a:lstStyle/>
          <a:p>
            <a:fld id="{0010C381-1A06-427A-8938-CFE23249EA2B}" type="slidenum">
              <a:rPr lang="en-GB" smtClean="0"/>
              <a:pPr/>
              <a:t>11</a:t>
            </a:fld>
            <a:endParaRPr lang="en-GB" dirty="0"/>
          </a:p>
        </p:txBody>
      </p:sp>
    </p:spTree>
    <p:extLst>
      <p:ext uri="{BB962C8B-B14F-4D97-AF65-F5344CB8AC3E}">
        <p14:creationId xmlns:p14="http://schemas.microsoft.com/office/powerpoint/2010/main" val="724126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4B56-9941-4551-9800-414F5955BD3A}"/>
              </a:ext>
            </a:extLst>
          </p:cNvPr>
          <p:cNvSpPr>
            <a:spLocks noGrp="1"/>
          </p:cNvSpPr>
          <p:nvPr>
            <p:ph type="title"/>
          </p:nvPr>
        </p:nvSpPr>
        <p:spPr/>
        <p:txBody>
          <a:bodyPr/>
          <a:lstStyle/>
          <a:p>
            <a:r>
              <a:rPr lang="en-GB" dirty="0"/>
              <a:t>PAFA@Gemserv.com</a:t>
            </a:r>
          </a:p>
        </p:txBody>
      </p:sp>
      <p:sp>
        <p:nvSpPr>
          <p:cNvPr id="3" name="Text Placeholder 2">
            <a:extLst>
              <a:ext uri="{FF2B5EF4-FFF2-40B4-BE49-F238E27FC236}">
                <a16:creationId xmlns:a16="http://schemas.microsoft.com/office/drawing/2014/main" id="{57BBD06E-51DA-4C4F-A497-9583B6332844}"/>
              </a:ext>
            </a:extLst>
          </p:cNvPr>
          <p:cNvSpPr>
            <a:spLocks noGrp="1"/>
          </p:cNvSpPr>
          <p:nvPr>
            <p:ph type="body" sz="quarter" idx="12"/>
          </p:nvPr>
        </p:nvSpPr>
        <p:spPr/>
        <p:txBody>
          <a:bodyPr/>
          <a:lstStyle/>
          <a:p>
            <a:r>
              <a:rPr lang="en-GB" dirty="0"/>
              <a:t>Nirav Vyas</a:t>
            </a:r>
          </a:p>
        </p:txBody>
      </p:sp>
    </p:spTree>
    <p:extLst>
      <p:ext uri="{BB962C8B-B14F-4D97-AF65-F5344CB8AC3E}">
        <p14:creationId xmlns:p14="http://schemas.microsoft.com/office/powerpoint/2010/main" val="74402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4832F-F914-4101-AA1A-466116B7F9B6}"/>
              </a:ext>
            </a:extLst>
          </p:cNvPr>
          <p:cNvSpPr>
            <a:spLocks noGrp="1"/>
          </p:cNvSpPr>
          <p:nvPr>
            <p:ph type="title"/>
          </p:nvPr>
        </p:nvSpPr>
        <p:spPr/>
        <p:txBody>
          <a:bodyPr/>
          <a:lstStyle/>
          <a:p>
            <a:r>
              <a:rPr lang="en-GB" dirty="0" err="1"/>
              <a:t>PRIDe</a:t>
            </a:r>
            <a:r>
              <a:rPr lang="en-GB" dirty="0"/>
              <a:t> in Gas Model</a:t>
            </a:r>
          </a:p>
        </p:txBody>
      </p:sp>
      <p:sp>
        <p:nvSpPr>
          <p:cNvPr id="3" name="Content Placeholder 2">
            <a:extLst>
              <a:ext uri="{FF2B5EF4-FFF2-40B4-BE49-F238E27FC236}">
                <a16:creationId xmlns:a16="http://schemas.microsoft.com/office/drawing/2014/main" id="{A59476D6-F01E-4E58-AEC9-43B309A5F983}"/>
              </a:ext>
            </a:extLst>
          </p:cNvPr>
          <p:cNvSpPr>
            <a:spLocks noGrp="1"/>
          </p:cNvSpPr>
          <p:nvPr>
            <p:ph idx="1"/>
          </p:nvPr>
        </p:nvSpPr>
        <p:spPr/>
        <p:txBody>
          <a:bodyPr/>
          <a:lstStyle/>
          <a:p>
            <a:r>
              <a:rPr lang="en-GB" dirty="0"/>
              <a:t>The PRID(e) in Gas PAF model is based on simple, but robust, principles</a:t>
            </a:r>
          </a:p>
          <a:p>
            <a:r>
              <a:rPr lang="en-GB" dirty="0"/>
              <a:t>Complementary set of Preventive, Detective, Incentive and Remedial assurance techniques. Used flexibly to address Settlement risks</a:t>
            </a:r>
          </a:p>
          <a:p>
            <a:endParaRPr lang="en-GB" dirty="0"/>
          </a:p>
          <a:p>
            <a:endParaRPr lang="en-GB" dirty="0"/>
          </a:p>
          <a:p>
            <a:r>
              <a:rPr lang="en-GB" dirty="0"/>
              <a:t>Will provide a clear and transparent set of performance assurance framework techniques</a:t>
            </a:r>
          </a:p>
          <a:p>
            <a:r>
              <a:rPr lang="en-GB" dirty="0"/>
              <a:t>Will provide clarity on how Market Participant performance will be managed</a:t>
            </a:r>
          </a:p>
          <a:p>
            <a:r>
              <a:rPr lang="en-GB" dirty="0"/>
              <a:t>Will define the processes and techniques to be used on Market Participants based on the risk that they pose to the market</a:t>
            </a:r>
          </a:p>
          <a:p>
            <a:endParaRPr lang="en-GB" dirty="0"/>
          </a:p>
          <a:p>
            <a:endParaRPr lang="en-GB" dirty="0"/>
          </a:p>
          <a:p>
            <a:endParaRPr lang="en-GB" dirty="0"/>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D8C7876E-F39F-43DA-A60D-1D3ACBA99A86}"/>
              </a:ext>
            </a:extLst>
          </p:cNvPr>
          <p:cNvSpPr>
            <a:spLocks noGrp="1"/>
          </p:cNvSpPr>
          <p:nvPr>
            <p:ph type="ftr" sz="quarter" idx="11"/>
          </p:nvPr>
        </p:nvSpPr>
        <p:spPr/>
        <p:txBody>
          <a:bodyPr/>
          <a:lstStyle/>
          <a:p>
            <a:r>
              <a:rPr lang="en-GB"/>
              <a:t>Gemserv</a:t>
            </a:r>
            <a:endParaRPr lang="en-GB" dirty="0"/>
          </a:p>
        </p:txBody>
      </p:sp>
      <p:sp>
        <p:nvSpPr>
          <p:cNvPr id="5" name="Slide Number Placeholder 4">
            <a:extLst>
              <a:ext uri="{FF2B5EF4-FFF2-40B4-BE49-F238E27FC236}">
                <a16:creationId xmlns:a16="http://schemas.microsoft.com/office/drawing/2014/main" id="{88D25BF1-2D11-43E7-BB87-D3F612AC0BAE}"/>
              </a:ext>
            </a:extLst>
          </p:cNvPr>
          <p:cNvSpPr>
            <a:spLocks noGrp="1"/>
          </p:cNvSpPr>
          <p:nvPr>
            <p:ph type="sldNum" sz="quarter" idx="12"/>
          </p:nvPr>
        </p:nvSpPr>
        <p:spPr/>
        <p:txBody>
          <a:bodyPr/>
          <a:lstStyle/>
          <a:p>
            <a:fld id="{0010C381-1A06-427A-8938-CFE23249EA2B}" type="slidenum">
              <a:rPr lang="en-GB" smtClean="0"/>
              <a:pPr/>
              <a:t>2</a:t>
            </a:fld>
            <a:endParaRPr lang="en-GB" dirty="0"/>
          </a:p>
        </p:txBody>
      </p:sp>
    </p:spTree>
    <p:extLst>
      <p:ext uri="{BB962C8B-B14F-4D97-AF65-F5344CB8AC3E}">
        <p14:creationId xmlns:p14="http://schemas.microsoft.com/office/powerpoint/2010/main" val="1507089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D7C7-232B-46AB-97D5-FD1097E6DCA0}"/>
              </a:ext>
            </a:extLst>
          </p:cNvPr>
          <p:cNvSpPr>
            <a:spLocks noGrp="1"/>
          </p:cNvSpPr>
          <p:nvPr>
            <p:ph type="title"/>
          </p:nvPr>
        </p:nvSpPr>
        <p:spPr/>
        <p:txBody>
          <a:bodyPr/>
          <a:lstStyle/>
          <a:p>
            <a:r>
              <a:rPr lang="en-GB" dirty="0" err="1"/>
              <a:t>PRIDe</a:t>
            </a:r>
            <a:r>
              <a:rPr lang="en-GB" dirty="0"/>
              <a:t> in Gas Model</a:t>
            </a:r>
          </a:p>
        </p:txBody>
      </p:sp>
      <p:sp>
        <p:nvSpPr>
          <p:cNvPr id="3" name="Content Placeholder 2">
            <a:extLst>
              <a:ext uri="{FF2B5EF4-FFF2-40B4-BE49-F238E27FC236}">
                <a16:creationId xmlns:a16="http://schemas.microsoft.com/office/drawing/2014/main" id="{5DB1AC2E-6B62-49C9-9342-CE0F95AB969B}"/>
              </a:ext>
            </a:extLst>
          </p:cNvPr>
          <p:cNvSpPr>
            <a:spLocks noGrp="1"/>
          </p:cNvSpPr>
          <p:nvPr>
            <p:ph idx="1"/>
          </p:nvPr>
        </p:nvSpPr>
        <p:spPr/>
        <p:txBody>
          <a:bodyPr/>
          <a:lstStyle/>
          <a:p>
            <a:r>
              <a:rPr lang="en-GB" dirty="0"/>
              <a:t>The use of any techniques under this model is the decision and discretion of the PAC based on the information it receives through the PARR and the PAFA with the PAF</a:t>
            </a:r>
          </a:p>
          <a:p>
            <a:endParaRPr lang="en-GB" dirty="0"/>
          </a:p>
          <a:p>
            <a:r>
              <a:rPr lang="en-GB" dirty="0"/>
              <a:t>A risk that presents a significant impact to Settlement would necessitate the use of a stronger control</a:t>
            </a:r>
          </a:p>
          <a:p>
            <a:r>
              <a:rPr lang="en-GB" dirty="0"/>
              <a:t>Whereas a risk that presents a smaller impact to Settlement would necessitate the use of a weaker control</a:t>
            </a:r>
          </a:p>
          <a:p>
            <a:endParaRPr lang="en-GB" dirty="0"/>
          </a:p>
        </p:txBody>
      </p:sp>
      <p:sp>
        <p:nvSpPr>
          <p:cNvPr id="4" name="Footer Placeholder 3">
            <a:extLst>
              <a:ext uri="{FF2B5EF4-FFF2-40B4-BE49-F238E27FC236}">
                <a16:creationId xmlns:a16="http://schemas.microsoft.com/office/drawing/2014/main" id="{D72BD7C2-5EC9-4AD4-AC57-1C59A4AC0685}"/>
              </a:ext>
            </a:extLst>
          </p:cNvPr>
          <p:cNvSpPr>
            <a:spLocks noGrp="1"/>
          </p:cNvSpPr>
          <p:nvPr>
            <p:ph type="ftr" sz="quarter" idx="11"/>
          </p:nvPr>
        </p:nvSpPr>
        <p:spPr/>
        <p:txBody>
          <a:bodyPr/>
          <a:lstStyle/>
          <a:p>
            <a:r>
              <a:rPr lang="en-GB"/>
              <a:t>Gemserv</a:t>
            </a:r>
            <a:endParaRPr lang="en-GB" dirty="0"/>
          </a:p>
        </p:txBody>
      </p:sp>
      <p:sp>
        <p:nvSpPr>
          <p:cNvPr id="5" name="Slide Number Placeholder 4">
            <a:extLst>
              <a:ext uri="{FF2B5EF4-FFF2-40B4-BE49-F238E27FC236}">
                <a16:creationId xmlns:a16="http://schemas.microsoft.com/office/drawing/2014/main" id="{22E03327-054C-499A-B8E7-8E5542BE0F81}"/>
              </a:ext>
            </a:extLst>
          </p:cNvPr>
          <p:cNvSpPr>
            <a:spLocks noGrp="1"/>
          </p:cNvSpPr>
          <p:nvPr>
            <p:ph type="sldNum" sz="quarter" idx="12"/>
          </p:nvPr>
        </p:nvSpPr>
        <p:spPr/>
        <p:txBody>
          <a:bodyPr/>
          <a:lstStyle/>
          <a:p>
            <a:fld id="{0010C381-1A06-427A-8938-CFE23249EA2B}" type="slidenum">
              <a:rPr lang="en-GB" smtClean="0"/>
              <a:pPr/>
              <a:t>3</a:t>
            </a:fld>
            <a:endParaRPr lang="en-GB" dirty="0"/>
          </a:p>
        </p:txBody>
      </p:sp>
    </p:spTree>
    <p:extLst>
      <p:ext uri="{BB962C8B-B14F-4D97-AF65-F5344CB8AC3E}">
        <p14:creationId xmlns:p14="http://schemas.microsoft.com/office/powerpoint/2010/main" val="1045547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BC1FF-1E56-4B37-B710-4761031CBB9F}"/>
              </a:ext>
            </a:extLst>
          </p:cNvPr>
          <p:cNvSpPr>
            <a:spLocks noGrp="1"/>
          </p:cNvSpPr>
          <p:nvPr>
            <p:ph type="title"/>
          </p:nvPr>
        </p:nvSpPr>
        <p:spPr/>
        <p:txBody>
          <a:bodyPr/>
          <a:lstStyle/>
          <a:p>
            <a:r>
              <a:rPr lang="en-GB" dirty="0" err="1"/>
              <a:t>PRIDe</a:t>
            </a:r>
            <a:r>
              <a:rPr lang="en-GB" dirty="0"/>
              <a:t> Model</a:t>
            </a:r>
          </a:p>
        </p:txBody>
      </p:sp>
      <p:sp>
        <p:nvSpPr>
          <p:cNvPr id="4" name="Footer Placeholder 3">
            <a:extLst>
              <a:ext uri="{FF2B5EF4-FFF2-40B4-BE49-F238E27FC236}">
                <a16:creationId xmlns:a16="http://schemas.microsoft.com/office/drawing/2014/main" id="{F43FD160-CB8F-4253-9154-531826B537EF}"/>
              </a:ext>
            </a:extLst>
          </p:cNvPr>
          <p:cNvSpPr>
            <a:spLocks noGrp="1"/>
          </p:cNvSpPr>
          <p:nvPr>
            <p:ph type="ftr" sz="quarter" idx="11"/>
          </p:nvPr>
        </p:nvSpPr>
        <p:spPr/>
        <p:txBody>
          <a:bodyPr/>
          <a:lstStyle/>
          <a:p>
            <a:r>
              <a:rPr lang="en-GB"/>
              <a:t>Gemserv</a:t>
            </a:r>
            <a:endParaRPr lang="en-GB" dirty="0"/>
          </a:p>
        </p:txBody>
      </p:sp>
      <p:sp>
        <p:nvSpPr>
          <p:cNvPr id="5" name="Slide Number Placeholder 4">
            <a:extLst>
              <a:ext uri="{FF2B5EF4-FFF2-40B4-BE49-F238E27FC236}">
                <a16:creationId xmlns:a16="http://schemas.microsoft.com/office/drawing/2014/main" id="{5C10D05C-EE27-47B5-9EF3-6FBF84EE1C2F}"/>
              </a:ext>
            </a:extLst>
          </p:cNvPr>
          <p:cNvSpPr>
            <a:spLocks noGrp="1"/>
          </p:cNvSpPr>
          <p:nvPr>
            <p:ph type="sldNum" sz="quarter" idx="12"/>
          </p:nvPr>
        </p:nvSpPr>
        <p:spPr/>
        <p:txBody>
          <a:bodyPr/>
          <a:lstStyle/>
          <a:p>
            <a:fld id="{0010C381-1A06-427A-8938-CFE23249EA2B}" type="slidenum">
              <a:rPr lang="en-GB" smtClean="0"/>
              <a:pPr/>
              <a:t>4</a:t>
            </a:fld>
            <a:endParaRPr lang="en-GB" dirty="0"/>
          </a:p>
        </p:txBody>
      </p:sp>
      <p:graphicFrame>
        <p:nvGraphicFramePr>
          <p:cNvPr id="9" name="Content Placeholder 8">
            <a:extLst>
              <a:ext uri="{FF2B5EF4-FFF2-40B4-BE49-F238E27FC236}">
                <a16:creationId xmlns:a16="http://schemas.microsoft.com/office/drawing/2014/main" id="{1142BE35-8534-41F8-AFAE-7E627929F30C}"/>
              </a:ext>
            </a:extLst>
          </p:cNvPr>
          <p:cNvGraphicFramePr>
            <a:graphicFrameLocks noGrp="1"/>
          </p:cNvGraphicFramePr>
          <p:nvPr>
            <p:ph idx="1"/>
            <p:extLst/>
          </p:nvPr>
        </p:nvGraphicFramePr>
        <p:xfrm>
          <a:off x="587229" y="1191237"/>
          <a:ext cx="10655446" cy="5115492"/>
        </p:xfrm>
        <a:graphic>
          <a:graphicData uri="http://schemas.openxmlformats.org/drawingml/2006/table">
            <a:tbl>
              <a:tblPr firstRow="1" bandRow="1">
                <a:tableStyleId>{5C22544A-7EE6-4342-B048-85BDC9FD1C3A}</a:tableStyleId>
              </a:tblPr>
              <a:tblGrid>
                <a:gridCol w="2161945">
                  <a:extLst>
                    <a:ext uri="{9D8B030D-6E8A-4147-A177-3AD203B41FA5}">
                      <a16:colId xmlns:a16="http://schemas.microsoft.com/office/drawing/2014/main" val="974177277"/>
                    </a:ext>
                  </a:extLst>
                </a:gridCol>
                <a:gridCol w="8493501">
                  <a:extLst>
                    <a:ext uri="{9D8B030D-6E8A-4147-A177-3AD203B41FA5}">
                      <a16:colId xmlns:a16="http://schemas.microsoft.com/office/drawing/2014/main" val="554145229"/>
                    </a:ext>
                  </a:extLst>
                </a:gridCol>
              </a:tblGrid>
              <a:tr h="367891">
                <a:tc>
                  <a:txBody>
                    <a:bodyPr/>
                    <a:lstStyle/>
                    <a:p>
                      <a:r>
                        <a:rPr lang="en-GB" sz="1600" dirty="0"/>
                        <a:t>Technique Purpose</a:t>
                      </a:r>
                    </a:p>
                  </a:txBody>
                  <a:tcPr/>
                </a:tc>
                <a:tc>
                  <a:txBody>
                    <a:bodyPr/>
                    <a:lstStyle/>
                    <a:p>
                      <a:r>
                        <a:rPr lang="en-GB" sz="1600" dirty="0"/>
                        <a:t>Techniques Description</a:t>
                      </a:r>
                    </a:p>
                  </a:txBody>
                  <a:tcPr/>
                </a:tc>
                <a:extLst>
                  <a:ext uri="{0D108BD9-81ED-4DB2-BD59-A6C34878D82A}">
                    <a16:rowId xmlns:a16="http://schemas.microsoft.com/office/drawing/2014/main" val="1519387923"/>
                  </a:ext>
                </a:extLst>
              </a:tr>
              <a:tr h="1547201">
                <a:tc>
                  <a:txBody>
                    <a:bodyPr/>
                    <a:lstStyle/>
                    <a:p>
                      <a:r>
                        <a:rPr lang="en-GB" sz="1600" b="1" dirty="0"/>
                        <a:t>Prevent</a:t>
                      </a:r>
                      <a:r>
                        <a:rPr lang="en-GB" sz="1600" dirty="0"/>
                        <a:t> the possibility of negative outcomes before they occur</a:t>
                      </a:r>
                    </a:p>
                  </a:txBody>
                  <a:tcPr/>
                </a:tc>
                <a:tc>
                  <a:txBody>
                    <a:bodyPr/>
                    <a:lstStyle/>
                    <a:p>
                      <a:pPr marL="285750" indent="-285750">
                        <a:buFont typeface="Arial" panose="020B0604020202020204" pitchFamily="34" charset="0"/>
                        <a:buChar char="•"/>
                      </a:pPr>
                      <a:r>
                        <a:rPr lang="en-GB" sz="1600" dirty="0"/>
                        <a:t>Monitor data for patterns proactively for both party and industry performance decline</a:t>
                      </a:r>
                    </a:p>
                    <a:p>
                      <a:pPr marL="285750" indent="-285750">
                        <a:buFont typeface="Arial" panose="020B0604020202020204" pitchFamily="34" charset="0"/>
                        <a:buChar char="•"/>
                      </a:pPr>
                      <a:r>
                        <a:rPr lang="en-GB" sz="1600" dirty="0"/>
                        <a:t>Educate a Party (or group of parties) where reporting shows parties to be falling short of a performance standard or is impacting negatively on Settlement allocation or reconciliation</a:t>
                      </a:r>
                    </a:p>
                    <a:p>
                      <a:pPr marL="285750" indent="-285750">
                        <a:buFont typeface="Arial" panose="020B0604020202020204" pitchFamily="34" charset="0"/>
                        <a:buChar char="•"/>
                      </a:pPr>
                      <a:r>
                        <a:rPr lang="en-GB" sz="1600" dirty="0"/>
                        <a:t>Engage stakeholders on a regular and informed basis</a:t>
                      </a:r>
                    </a:p>
                    <a:p>
                      <a:pPr marL="285750" indent="-285750">
                        <a:buFont typeface="Arial" panose="020B0604020202020204" pitchFamily="34" charset="0"/>
                        <a:buChar char="•"/>
                      </a:pPr>
                      <a:r>
                        <a:rPr lang="en-GB" sz="1600" dirty="0"/>
                        <a:t>Develop processes for parties to declare adherence to obligations</a:t>
                      </a:r>
                    </a:p>
                  </a:txBody>
                  <a:tcPr/>
                </a:tc>
                <a:extLst>
                  <a:ext uri="{0D108BD9-81ED-4DB2-BD59-A6C34878D82A}">
                    <a16:rowId xmlns:a16="http://schemas.microsoft.com/office/drawing/2014/main" val="3420649306"/>
                  </a:ext>
                </a:extLst>
              </a:tr>
              <a:tr h="1304503">
                <a:tc>
                  <a:txBody>
                    <a:bodyPr/>
                    <a:lstStyle/>
                    <a:p>
                      <a:r>
                        <a:rPr lang="en-GB" sz="1600" b="1" dirty="0"/>
                        <a:t>Remedy</a:t>
                      </a:r>
                      <a:r>
                        <a:rPr lang="en-GB" sz="1600" dirty="0"/>
                        <a:t> negative outcomes through resolution processes</a:t>
                      </a:r>
                    </a:p>
                  </a:txBody>
                  <a:tcPr/>
                </a:tc>
                <a:tc>
                  <a:txBody>
                    <a:bodyPr/>
                    <a:lstStyle/>
                    <a:p>
                      <a:pPr marL="285750" indent="-285750">
                        <a:buFont typeface="Arial" panose="020B0604020202020204" pitchFamily="34" charset="0"/>
                        <a:buChar char="•"/>
                      </a:pPr>
                      <a:r>
                        <a:rPr lang="en-GB" sz="1600" dirty="0"/>
                        <a:t>Require a Party to assess an identified performance issue and propose a resolution plan for approval by the PAC</a:t>
                      </a:r>
                    </a:p>
                    <a:p>
                      <a:pPr marL="285750" indent="-285750">
                        <a:buFont typeface="Arial" panose="020B0604020202020204" pitchFamily="34" charset="0"/>
                        <a:buChar char="•"/>
                      </a:pPr>
                      <a:r>
                        <a:rPr lang="en-GB" sz="1600" dirty="0"/>
                        <a:t>Require the PAFA or an industry working group to assess an industry performance issue and propose a resolution plan for approval by the PAC</a:t>
                      </a:r>
                    </a:p>
                    <a:p>
                      <a:pPr marL="285750" indent="-285750">
                        <a:buFont typeface="Arial" panose="020B0604020202020204" pitchFamily="34" charset="0"/>
                        <a:buChar char="•"/>
                      </a:pPr>
                      <a:r>
                        <a:rPr lang="en-GB" sz="1600" dirty="0"/>
                        <a:t>Escalation to the UNCC or Authority</a:t>
                      </a:r>
                    </a:p>
                  </a:txBody>
                  <a:tcPr/>
                </a:tc>
                <a:extLst>
                  <a:ext uri="{0D108BD9-81ED-4DB2-BD59-A6C34878D82A}">
                    <a16:rowId xmlns:a16="http://schemas.microsoft.com/office/drawing/2014/main" val="3652032064"/>
                  </a:ext>
                </a:extLst>
              </a:tr>
              <a:tr h="1061805">
                <a:tc>
                  <a:txBody>
                    <a:bodyPr/>
                    <a:lstStyle/>
                    <a:p>
                      <a:r>
                        <a:rPr lang="en-GB" sz="1600" b="1" dirty="0"/>
                        <a:t>Incentivise</a:t>
                      </a:r>
                      <a:r>
                        <a:rPr lang="en-GB" sz="1600" dirty="0"/>
                        <a:t> positive actions</a:t>
                      </a:r>
                    </a:p>
                  </a:txBody>
                  <a:tcPr/>
                </a:tc>
                <a:tc>
                  <a:txBody>
                    <a:bodyPr/>
                    <a:lstStyle/>
                    <a:p>
                      <a:pPr marL="285750" indent="-285750">
                        <a:buFont typeface="Arial" panose="020B0604020202020204" pitchFamily="34" charset="0"/>
                        <a:buChar char="•"/>
                      </a:pPr>
                      <a:r>
                        <a:rPr lang="en-GB" sz="1600" dirty="0"/>
                        <a:t>Peer comparison reporting</a:t>
                      </a:r>
                    </a:p>
                    <a:p>
                      <a:pPr marL="285750" indent="-285750">
                        <a:buFont typeface="Arial" panose="020B0604020202020204" pitchFamily="34" charset="0"/>
                        <a:buChar char="•"/>
                      </a:pPr>
                      <a:r>
                        <a:rPr lang="en-GB" sz="1600" dirty="0"/>
                        <a:t>Industry education sessions</a:t>
                      </a:r>
                    </a:p>
                    <a:p>
                      <a:pPr marL="285750" indent="-285750">
                        <a:buFont typeface="Arial" panose="020B0604020202020204" pitchFamily="34" charset="0"/>
                        <a:buChar char="•"/>
                      </a:pPr>
                      <a:r>
                        <a:rPr lang="en-GB" sz="1600" dirty="0"/>
                        <a:t>Engage stakeholders on a regular and informed basis</a:t>
                      </a:r>
                    </a:p>
                    <a:p>
                      <a:pPr marL="285750" indent="-285750">
                        <a:buFont typeface="Arial" panose="020B0604020202020204" pitchFamily="34" charset="0"/>
                        <a:buChar char="•"/>
                      </a:pPr>
                      <a:r>
                        <a:rPr lang="en-GB" sz="1600" dirty="0"/>
                        <a:t>Liquidated Damages</a:t>
                      </a:r>
                    </a:p>
                  </a:txBody>
                  <a:tcPr/>
                </a:tc>
                <a:extLst>
                  <a:ext uri="{0D108BD9-81ED-4DB2-BD59-A6C34878D82A}">
                    <a16:rowId xmlns:a16="http://schemas.microsoft.com/office/drawing/2014/main" val="1841434157"/>
                  </a:ext>
                </a:extLst>
              </a:tr>
              <a:tr h="819106">
                <a:tc>
                  <a:txBody>
                    <a:bodyPr/>
                    <a:lstStyle/>
                    <a:p>
                      <a:r>
                        <a:rPr lang="en-GB" sz="1600" b="1" dirty="0"/>
                        <a:t>Detect</a:t>
                      </a:r>
                      <a:r>
                        <a:rPr lang="en-GB" sz="1600" dirty="0"/>
                        <a:t> conduct that requires additional investigation</a:t>
                      </a:r>
                    </a:p>
                  </a:txBody>
                  <a:tcPr/>
                </a:tc>
                <a:tc>
                  <a:txBody>
                    <a:bodyPr/>
                    <a:lstStyle/>
                    <a:p>
                      <a:pPr marL="285750" indent="-285750">
                        <a:buFont typeface="Arial" panose="020B0604020202020204" pitchFamily="34" charset="0"/>
                        <a:buChar char="•"/>
                      </a:pPr>
                      <a:r>
                        <a:rPr lang="en-GB" sz="1600" dirty="0"/>
                        <a:t>Performance monitoring and reporting</a:t>
                      </a:r>
                    </a:p>
                    <a:p>
                      <a:pPr marL="285750" indent="-285750">
                        <a:buFont typeface="Arial" panose="020B0604020202020204" pitchFamily="34" charset="0"/>
                        <a:buChar char="•"/>
                      </a:pPr>
                      <a:r>
                        <a:rPr lang="en-GB" sz="1600" dirty="0"/>
                        <a:t>Audit and investigation</a:t>
                      </a:r>
                    </a:p>
                  </a:txBody>
                  <a:tcPr/>
                </a:tc>
                <a:extLst>
                  <a:ext uri="{0D108BD9-81ED-4DB2-BD59-A6C34878D82A}">
                    <a16:rowId xmlns:a16="http://schemas.microsoft.com/office/drawing/2014/main" val="2767793764"/>
                  </a:ext>
                </a:extLst>
              </a:tr>
            </a:tbl>
          </a:graphicData>
        </a:graphic>
      </p:graphicFrame>
    </p:spTree>
    <p:extLst>
      <p:ext uri="{BB962C8B-B14F-4D97-AF65-F5344CB8AC3E}">
        <p14:creationId xmlns:p14="http://schemas.microsoft.com/office/powerpoint/2010/main" val="275506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BC1FF-1E56-4B37-B710-4761031CBB9F}"/>
              </a:ext>
            </a:extLst>
          </p:cNvPr>
          <p:cNvSpPr>
            <a:spLocks noGrp="1"/>
          </p:cNvSpPr>
          <p:nvPr>
            <p:ph type="title"/>
          </p:nvPr>
        </p:nvSpPr>
        <p:spPr/>
        <p:txBody>
          <a:bodyPr/>
          <a:lstStyle/>
          <a:p>
            <a:r>
              <a:rPr lang="en-GB" dirty="0" err="1"/>
              <a:t>PRIDe</a:t>
            </a:r>
            <a:r>
              <a:rPr lang="en-GB" dirty="0"/>
              <a:t> Model</a:t>
            </a:r>
          </a:p>
        </p:txBody>
      </p:sp>
      <p:sp>
        <p:nvSpPr>
          <p:cNvPr id="4" name="Footer Placeholder 3">
            <a:extLst>
              <a:ext uri="{FF2B5EF4-FFF2-40B4-BE49-F238E27FC236}">
                <a16:creationId xmlns:a16="http://schemas.microsoft.com/office/drawing/2014/main" id="{F43FD160-CB8F-4253-9154-531826B537EF}"/>
              </a:ext>
            </a:extLst>
          </p:cNvPr>
          <p:cNvSpPr>
            <a:spLocks noGrp="1"/>
          </p:cNvSpPr>
          <p:nvPr>
            <p:ph type="ftr" sz="quarter" idx="11"/>
          </p:nvPr>
        </p:nvSpPr>
        <p:spPr/>
        <p:txBody>
          <a:bodyPr/>
          <a:lstStyle/>
          <a:p>
            <a:r>
              <a:rPr lang="en-GB"/>
              <a:t>Gemserv</a:t>
            </a:r>
            <a:endParaRPr lang="en-GB" dirty="0"/>
          </a:p>
        </p:txBody>
      </p:sp>
      <p:sp>
        <p:nvSpPr>
          <p:cNvPr id="5" name="Slide Number Placeholder 4">
            <a:extLst>
              <a:ext uri="{FF2B5EF4-FFF2-40B4-BE49-F238E27FC236}">
                <a16:creationId xmlns:a16="http://schemas.microsoft.com/office/drawing/2014/main" id="{5C10D05C-EE27-47B5-9EF3-6FBF84EE1C2F}"/>
              </a:ext>
            </a:extLst>
          </p:cNvPr>
          <p:cNvSpPr>
            <a:spLocks noGrp="1"/>
          </p:cNvSpPr>
          <p:nvPr>
            <p:ph type="sldNum" sz="quarter" idx="12"/>
          </p:nvPr>
        </p:nvSpPr>
        <p:spPr/>
        <p:txBody>
          <a:bodyPr/>
          <a:lstStyle/>
          <a:p>
            <a:fld id="{0010C381-1A06-427A-8938-CFE23249EA2B}" type="slidenum">
              <a:rPr lang="en-GB" smtClean="0"/>
              <a:pPr/>
              <a:t>5</a:t>
            </a:fld>
            <a:endParaRPr lang="en-GB" dirty="0"/>
          </a:p>
        </p:txBody>
      </p:sp>
      <p:graphicFrame>
        <p:nvGraphicFramePr>
          <p:cNvPr id="9" name="Content Placeholder 8">
            <a:extLst>
              <a:ext uri="{FF2B5EF4-FFF2-40B4-BE49-F238E27FC236}">
                <a16:creationId xmlns:a16="http://schemas.microsoft.com/office/drawing/2014/main" id="{1142BE35-8534-41F8-AFAE-7E627929F30C}"/>
              </a:ext>
            </a:extLst>
          </p:cNvPr>
          <p:cNvGraphicFramePr>
            <a:graphicFrameLocks noGrp="1"/>
          </p:cNvGraphicFramePr>
          <p:nvPr>
            <p:ph idx="1"/>
            <p:extLst>
              <p:ext uri="{D42A27DB-BD31-4B8C-83A1-F6EECF244321}">
                <p14:modId xmlns:p14="http://schemas.microsoft.com/office/powerpoint/2010/main" val="1135477993"/>
              </p:ext>
            </p:extLst>
          </p:nvPr>
        </p:nvGraphicFramePr>
        <p:xfrm>
          <a:off x="587229" y="1191237"/>
          <a:ext cx="10655446" cy="3907071"/>
        </p:xfrm>
        <a:graphic>
          <a:graphicData uri="http://schemas.openxmlformats.org/drawingml/2006/table">
            <a:tbl>
              <a:tblPr firstRow="1" bandRow="1">
                <a:tableStyleId>{5C22544A-7EE6-4342-B048-85BDC9FD1C3A}</a:tableStyleId>
              </a:tblPr>
              <a:tblGrid>
                <a:gridCol w="2161945">
                  <a:extLst>
                    <a:ext uri="{9D8B030D-6E8A-4147-A177-3AD203B41FA5}">
                      <a16:colId xmlns:a16="http://schemas.microsoft.com/office/drawing/2014/main" val="974177277"/>
                    </a:ext>
                  </a:extLst>
                </a:gridCol>
                <a:gridCol w="8493501">
                  <a:extLst>
                    <a:ext uri="{9D8B030D-6E8A-4147-A177-3AD203B41FA5}">
                      <a16:colId xmlns:a16="http://schemas.microsoft.com/office/drawing/2014/main" val="554145229"/>
                    </a:ext>
                  </a:extLst>
                </a:gridCol>
              </a:tblGrid>
              <a:tr h="367891">
                <a:tc>
                  <a:txBody>
                    <a:bodyPr/>
                    <a:lstStyle/>
                    <a:p>
                      <a:r>
                        <a:rPr lang="en-GB" sz="1600" dirty="0"/>
                        <a:t>Technique Purpose</a:t>
                      </a:r>
                    </a:p>
                  </a:txBody>
                  <a:tcPr/>
                </a:tc>
                <a:tc>
                  <a:txBody>
                    <a:bodyPr/>
                    <a:lstStyle/>
                    <a:p>
                      <a:r>
                        <a:rPr lang="en-GB" sz="1600" dirty="0"/>
                        <a:t>Techniques Description</a:t>
                      </a:r>
                    </a:p>
                  </a:txBody>
                  <a:tcPr/>
                </a:tc>
                <a:extLst>
                  <a:ext uri="{0D108BD9-81ED-4DB2-BD59-A6C34878D82A}">
                    <a16:rowId xmlns:a16="http://schemas.microsoft.com/office/drawing/2014/main" val="1519387923"/>
                  </a:ext>
                </a:extLst>
              </a:tr>
              <a:tr h="731066">
                <a:tc>
                  <a:txBody>
                    <a:bodyPr/>
                    <a:lstStyle/>
                    <a:p>
                      <a:r>
                        <a:rPr lang="en-GB" sz="1600" b="1" dirty="0"/>
                        <a:t>e</a:t>
                      </a:r>
                      <a:r>
                        <a:rPr lang="en-GB" sz="1600" dirty="0"/>
                        <a:t>ngage with industry</a:t>
                      </a:r>
                    </a:p>
                  </a:txBody>
                  <a:tcPr/>
                </a:tc>
                <a:tc>
                  <a:txBody>
                    <a:bodyPr/>
                    <a:lstStyle/>
                    <a:p>
                      <a:pPr marL="285750" indent="-285750">
                        <a:buFont typeface="Arial" panose="020B0604020202020204" pitchFamily="34" charset="0"/>
                        <a:buChar char="•"/>
                      </a:pPr>
                      <a:r>
                        <a:rPr lang="en-GB" sz="1600" dirty="0"/>
                        <a:t>Communicate with all stakeholders on a regular and informed basis</a:t>
                      </a:r>
                    </a:p>
                  </a:txBody>
                  <a:tcPr/>
                </a:tc>
                <a:extLst>
                  <a:ext uri="{0D108BD9-81ED-4DB2-BD59-A6C34878D82A}">
                    <a16:rowId xmlns:a16="http://schemas.microsoft.com/office/drawing/2014/main" val="3420649306"/>
                  </a:ext>
                </a:extLst>
              </a:tr>
              <a:tr h="679509">
                <a:tc>
                  <a:txBody>
                    <a:bodyPr/>
                    <a:lstStyle/>
                    <a:p>
                      <a:r>
                        <a:rPr lang="en-GB" sz="1600" b="1" dirty="0"/>
                        <a:t>e</a:t>
                      </a:r>
                      <a:r>
                        <a:rPr lang="en-GB" sz="1600" dirty="0"/>
                        <a:t>ducate Market Participants</a:t>
                      </a:r>
                    </a:p>
                  </a:txBody>
                  <a:tcPr/>
                </a:tc>
                <a:tc>
                  <a:txBody>
                    <a:bodyPr/>
                    <a:lstStyle/>
                    <a:p>
                      <a:pPr marL="285750" indent="-285750">
                        <a:buFont typeface="Arial" panose="020B0604020202020204" pitchFamily="34" charset="0"/>
                        <a:buChar char="•"/>
                      </a:pPr>
                      <a:r>
                        <a:rPr lang="en-GB" sz="1600" dirty="0"/>
                        <a:t>Inform and instruct Market Participants on what level of performance is expected in the market</a:t>
                      </a:r>
                    </a:p>
                  </a:txBody>
                  <a:tcPr/>
                </a:tc>
                <a:extLst>
                  <a:ext uri="{0D108BD9-81ED-4DB2-BD59-A6C34878D82A}">
                    <a16:rowId xmlns:a16="http://schemas.microsoft.com/office/drawing/2014/main" val="3652032064"/>
                  </a:ext>
                </a:extLst>
              </a:tr>
              <a:tr h="1061805">
                <a:tc>
                  <a:txBody>
                    <a:bodyPr/>
                    <a:lstStyle/>
                    <a:p>
                      <a:r>
                        <a:rPr lang="en-GB" sz="1600" b="1" dirty="0"/>
                        <a:t>e</a:t>
                      </a:r>
                      <a:r>
                        <a:rPr lang="en-GB" sz="1600" dirty="0"/>
                        <a:t>volve with industry</a:t>
                      </a:r>
                    </a:p>
                  </a:txBody>
                  <a:tcPr/>
                </a:tc>
                <a:tc>
                  <a:txBody>
                    <a:bodyPr/>
                    <a:lstStyle/>
                    <a:p>
                      <a:pPr marL="285750" indent="-285750">
                        <a:buFont typeface="Arial" panose="020B0604020202020204" pitchFamily="34" charset="0"/>
                        <a:buChar char="•"/>
                      </a:pPr>
                      <a:r>
                        <a:rPr lang="en-GB" sz="1600" dirty="0"/>
                        <a:t>Maintain relevance as the framework needs to adjust to changing requirements and industry environments</a:t>
                      </a:r>
                    </a:p>
                  </a:txBody>
                  <a:tcPr/>
                </a:tc>
                <a:extLst>
                  <a:ext uri="{0D108BD9-81ED-4DB2-BD59-A6C34878D82A}">
                    <a16:rowId xmlns:a16="http://schemas.microsoft.com/office/drawing/2014/main" val="1841434157"/>
                  </a:ext>
                </a:extLst>
              </a:tr>
              <a:tr h="746363">
                <a:tc>
                  <a:txBody>
                    <a:bodyPr/>
                    <a:lstStyle/>
                    <a:p>
                      <a:endParaRPr lang="en-GB"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Monitor industry behaviour (and changes in behaviour)</a:t>
                      </a:r>
                    </a:p>
                    <a:p>
                      <a:pPr marL="285750" indent="-285750">
                        <a:buFont typeface="Arial" panose="020B0604020202020204" pitchFamily="34" charset="0"/>
                        <a:buChar char="•"/>
                      </a:pPr>
                      <a:r>
                        <a:rPr lang="en-GB" sz="1600" dirty="0"/>
                        <a:t>Work with Market Participants to understand the methodology and their responsibilities</a:t>
                      </a:r>
                    </a:p>
                    <a:p>
                      <a:pPr marL="285750" indent="-285750">
                        <a:buFont typeface="Arial" panose="020B0604020202020204" pitchFamily="34" charset="0"/>
                        <a:buChar char="•"/>
                      </a:pPr>
                      <a:r>
                        <a:rPr lang="en-GB" sz="1600" dirty="0"/>
                        <a:t>Work proactively with the Market Participants to identify potential improvements and innovations</a:t>
                      </a:r>
                    </a:p>
                  </a:txBody>
                  <a:tcPr/>
                </a:tc>
                <a:extLst>
                  <a:ext uri="{0D108BD9-81ED-4DB2-BD59-A6C34878D82A}">
                    <a16:rowId xmlns:a16="http://schemas.microsoft.com/office/drawing/2014/main" val="2767793764"/>
                  </a:ext>
                </a:extLst>
              </a:tr>
            </a:tbl>
          </a:graphicData>
        </a:graphic>
      </p:graphicFrame>
    </p:spTree>
    <p:extLst>
      <p:ext uri="{BB962C8B-B14F-4D97-AF65-F5344CB8AC3E}">
        <p14:creationId xmlns:p14="http://schemas.microsoft.com/office/powerpoint/2010/main" val="3561682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95058-1D6E-4683-8A0E-F92DD1E07E2C}"/>
              </a:ext>
            </a:extLst>
          </p:cNvPr>
          <p:cNvSpPr>
            <a:spLocks noGrp="1"/>
          </p:cNvSpPr>
          <p:nvPr>
            <p:ph type="title"/>
          </p:nvPr>
        </p:nvSpPr>
        <p:spPr/>
        <p:txBody>
          <a:bodyPr>
            <a:normAutofit fontScale="90000"/>
          </a:bodyPr>
          <a:lstStyle/>
          <a:p>
            <a:r>
              <a:rPr lang="en-GB" dirty="0"/>
              <a:t>Workshop to define and finalise Project Plan dates</a:t>
            </a:r>
          </a:p>
        </p:txBody>
      </p:sp>
      <p:sp>
        <p:nvSpPr>
          <p:cNvPr id="3" name="Content Placeholder 2">
            <a:extLst>
              <a:ext uri="{FF2B5EF4-FFF2-40B4-BE49-F238E27FC236}">
                <a16:creationId xmlns:a16="http://schemas.microsoft.com/office/drawing/2014/main" id="{E95131E9-466E-4EC1-AA66-3DD90BC383CD}"/>
              </a:ext>
            </a:extLst>
          </p:cNvPr>
          <p:cNvSpPr>
            <a:spLocks noGrp="1"/>
          </p:cNvSpPr>
          <p:nvPr>
            <p:ph idx="1"/>
          </p:nvPr>
        </p:nvSpPr>
        <p:spPr/>
        <p:txBody>
          <a:bodyPr/>
          <a:lstStyle/>
          <a:p>
            <a:r>
              <a:rPr lang="en-GB" dirty="0"/>
              <a:t>Project Plan contains indicative dates</a:t>
            </a:r>
          </a:p>
          <a:p>
            <a:r>
              <a:rPr lang="en-GB" dirty="0"/>
              <a:t>PAC to agree on dates and milestones based on:</a:t>
            </a:r>
          </a:p>
          <a:p>
            <a:pPr lvl="1"/>
            <a:r>
              <a:rPr lang="en-GB" dirty="0"/>
              <a:t>Comfort and appetite for scale of proposed change</a:t>
            </a:r>
          </a:p>
          <a:p>
            <a:pPr lvl="1"/>
            <a:r>
              <a:rPr lang="en-GB" dirty="0"/>
              <a:t>Urgency of implementation timescales</a:t>
            </a:r>
          </a:p>
          <a:p>
            <a:pPr lvl="1"/>
            <a:r>
              <a:rPr lang="en-GB" dirty="0"/>
              <a:t>Complexity of proposed techniques to be implemented</a:t>
            </a:r>
          </a:p>
          <a:p>
            <a:pPr lvl="1"/>
            <a:r>
              <a:rPr lang="en-GB" dirty="0"/>
              <a:t>Schedule of key date availability</a:t>
            </a:r>
          </a:p>
          <a:p>
            <a:pPr lvl="1"/>
            <a:endParaRPr lang="en-GB" dirty="0"/>
          </a:p>
          <a:p>
            <a:pPr lvl="1"/>
            <a:endParaRPr lang="en-GB" dirty="0"/>
          </a:p>
          <a:p>
            <a:endParaRPr lang="en-GB" dirty="0"/>
          </a:p>
        </p:txBody>
      </p:sp>
      <p:sp>
        <p:nvSpPr>
          <p:cNvPr id="4" name="Footer Placeholder 3">
            <a:extLst>
              <a:ext uri="{FF2B5EF4-FFF2-40B4-BE49-F238E27FC236}">
                <a16:creationId xmlns:a16="http://schemas.microsoft.com/office/drawing/2014/main" id="{735947D2-BF8F-4778-AE67-50F535E7FCFF}"/>
              </a:ext>
            </a:extLst>
          </p:cNvPr>
          <p:cNvSpPr>
            <a:spLocks noGrp="1"/>
          </p:cNvSpPr>
          <p:nvPr>
            <p:ph type="ftr" sz="quarter" idx="11"/>
          </p:nvPr>
        </p:nvSpPr>
        <p:spPr/>
        <p:txBody>
          <a:bodyPr/>
          <a:lstStyle/>
          <a:p>
            <a:r>
              <a:rPr lang="en-GB"/>
              <a:t>Gemserv</a:t>
            </a:r>
            <a:endParaRPr lang="en-GB" dirty="0"/>
          </a:p>
        </p:txBody>
      </p:sp>
      <p:sp>
        <p:nvSpPr>
          <p:cNvPr id="5" name="Slide Number Placeholder 4">
            <a:extLst>
              <a:ext uri="{FF2B5EF4-FFF2-40B4-BE49-F238E27FC236}">
                <a16:creationId xmlns:a16="http://schemas.microsoft.com/office/drawing/2014/main" id="{EF962614-0ADA-45C8-9108-85B5A41B37B9}"/>
              </a:ext>
            </a:extLst>
          </p:cNvPr>
          <p:cNvSpPr>
            <a:spLocks noGrp="1"/>
          </p:cNvSpPr>
          <p:nvPr>
            <p:ph type="sldNum" sz="quarter" idx="12"/>
          </p:nvPr>
        </p:nvSpPr>
        <p:spPr/>
        <p:txBody>
          <a:bodyPr/>
          <a:lstStyle/>
          <a:p>
            <a:fld id="{0010C381-1A06-427A-8938-CFE23249EA2B}" type="slidenum">
              <a:rPr lang="en-GB" smtClean="0"/>
              <a:pPr/>
              <a:t>6</a:t>
            </a:fld>
            <a:endParaRPr lang="en-GB" dirty="0"/>
          </a:p>
        </p:txBody>
      </p:sp>
    </p:spTree>
    <p:extLst>
      <p:ext uri="{BB962C8B-B14F-4D97-AF65-F5344CB8AC3E}">
        <p14:creationId xmlns:p14="http://schemas.microsoft.com/office/powerpoint/2010/main" val="1274709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2FB2-1FB3-4EC0-9753-25DB49435737}"/>
              </a:ext>
            </a:extLst>
          </p:cNvPr>
          <p:cNvSpPr>
            <a:spLocks noGrp="1"/>
          </p:cNvSpPr>
          <p:nvPr>
            <p:ph type="title"/>
          </p:nvPr>
        </p:nvSpPr>
        <p:spPr/>
        <p:txBody>
          <a:bodyPr>
            <a:normAutofit fontScale="90000"/>
          </a:bodyPr>
          <a:lstStyle/>
          <a:p>
            <a:r>
              <a:rPr lang="en-GB" dirty="0"/>
              <a:t>Workshop to define and finalise Project Plan dates</a:t>
            </a:r>
          </a:p>
        </p:txBody>
      </p:sp>
      <p:graphicFrame>
        <p:nvGraphicFramePr>
          <p:cNvPr id="7" name="Content Placeholder 6">
            <a:extLst>
              <a:ext uri="{FF2B5EF4-FFF2-40B4-BE49-F238E27FC236}">
                <a16:creationId xmlns:a16="http://schemas.microsoft.com/office/drawing/2014/main" id="{DA9387F7-8D8A-4798-AD0C-D12E430BE7B9}"/>
              </a:ext>
            </a:extLst>
          </p:cNvPr>
          <p:cNvGraphicFramePr>
            <a:graphicFrameLocks noGrp="1"/>
          </p:cNvGraphicFramePr>
          <p:nvPr>
            <p:ph idx="1"/>
            <p:extLst>
              <p:ext uri="{D42A27DB-BD31-4B8C-83A1-F6EECF244321}">
                <p14:modId xmlns:p14="http://schemas.microsoft.com/office/powerpoint/2010/main" val="3366040095"/>
              </p:ext>
            </p:extLst>
          </p:nvPr>
        </p:nvGraphicFramePr>
        <p:xfrm>
          <a:off x="226502" y="1140903"/>
          <a:ext cx="11828474" cy="5092135"/>
        </p:xfrm>
        <a:graphic>
          <a:graphicData uri="http://schemas.openxmlformats.org/drawingml/2006/table">
            <a:tbl>
              <a:tblPr/>
              <a:tblGrid>
                <a:gridCol w="1562669">
                  <a:extLst>
                    <a:ext uri="{9D8B030D-6E8A-4147-A177-3AD203B41FA5}">
                      <a16:colId xmlns:a16="http://schemas.microsoft.com/office/drawing/2014/main" val="4088979941"/>
                    </a:ext>
                  </a:extLst>
                </a:gridCol>
                <a:gridCol w="392057">
                  <a:extLst>
                    <a:ext uri="{9D8B030D-6E8A-4147-A177-3AD203B41FA5}">
                      <a16:colId xmlns:a16="http://schemas.microsoft.com/office/drawing/2014/main" val="1825277701"/>
                    </a:ext>
                  </a:extLst>
                </a:gridCol>
                <a:gridCol w="392057">
                  <a:extLst>
                    <a:ext uri="{9D8B030D-6E8A-4147-A177-3AD203B41FA5}">
                      <a16:colId xmlns:a16="http://schemas.microsoft.com/office/drawing/2014/main" val="340516448"/>
                    </a:ext>
                  </a:extLst>
                </a:gridCol>
                <a:gridCol w="305861">
                  <a:extLst>
                    <a:ext uri="{9D8B030D-6E8A-4147-A177-3AD203B41FA5}">
                      <a16:colId xmlns:a16="http://schemas.microsoft.com/office/drawing/2014/main" val="711298090"/>
                    </a:ext>
                  </a:extLst>
                </a:gridCol>
                <a:gridCol w="305861">
                  <a:extLst>
                    <a:ext uri="{9D8B030D-6E8A-4147-A177-3AD203B41FA5}">
                      <a16:colId xmlns:a16="http://schemas.microsoft.com/office/drawing/2014/main" val="3272560784"/>
                    </a:ext>
                  </a:extLst>
                </a:gridCol>
                <a:gridCol w="305861">
                  <a:extLst>
                    <a:ext uri="{9D8B030D-6E8A-4147-A177-3AD203B41FA5}">
                      <a16:colId xmlns:a16="http://schemas.microsoft.com/office/drawing/2014/main" val="920330594"/>
                    </a:ext>
                  </a:extLst>
                </a:gridCol>
                <a:gridCol w="305861">
                  <a:extLst>
                    <a:ext uri="{9D8B030D-6E8A-4147-A177-3AD203B41FA5}">
                      <a16:colId xmlns:a16="http://schemas.microsoft.com/office/drawing/2014/main" val="3336615997"/>
                    </a:ext>
                  </a:extLst>
                </a:gridCol>
                <a:gridCol w="305861">
                  <a:extLst>
                    <a:ext uri="{9D8B030D-6E8A-4147-A177-3AD203B41FA5}">
                      <a16:colId xmlns:a16="http://schemas.microsoft.com/office/drawing/2014/main" val="685530534"/>
                    </a:ext>
                  </a:extLst>
                </a:gridCol>
                <a:gridCol w="305861">
                  <a:extLst>
                    <a:ext uri="{9D8B030D-6E8A-4147-A177-3AD203B41FA5}">
                      <a16:colId xmlns:a16="http://schemas.microsoft.com/office/drawing/2014/main" val="1129019595"/>
                    </a:ext>
                  </a:extLst>
                </a:gridCol>
                <a:gridCol w="305861">
                  <a:extLst>
                    <a:ext uri="{9D8B030D-6E8A-4147-A177-3AD203B41FA5}">
                      <a16:colId xmlns:a16="http://schemas.microsoft.com/office/drawing/2014/main" val="987526269"/>
                    </a:ext>
                  </a:extLst>
                </a:gridCol>
                <a:gridCol w="305861">
                  <a:extLst>
                    <a:ext uri="{9D8B030D-6E8A-4147-A177-3AD203B41FA5}">
                      <a16:colId xmlns:a16="http://schemas.microsoft.com/office/drawing/2014/main" val="1637556421"/>
                    </a:ext>
                  </a:extLst>
                </a:gridCol>
                <a:gridCol w="305861">
                  <a:extLst>
                    <a:ext uri="{9D8B030D-6E8A-4147-A177-3AD203B41FA5}">
                      <a16:colId xmlns:a16="http://schemas.microsoft.com/office/drawing/2014/main" val="2449478835"/>
                    </a:ext>
                  </a:extLst>
                </a:gridCol>
                <a:gridCol w="305861">
                  <a:extLst>
                    <a:ext uri="{9D8B030D-6E8A-4147-A177-3AD203B41FA5}">
                      <a16:colId xmlns:a16="http://schemas.microsoft.com/office/drawing/2014/main" val="1016201818"/>
                    </a:ext>
                  </a:extLst>
                </a:gridCol>
                <a:gridCol w="305861">
                  <a:extLst>
                    <a:ext uri="{9D8B030D-6E8A-4147-A177-3AD203B41FA5}">
                      <a16:colId xmlns:a16="http://schemas.microsoft.com/office/drawing/2014/main" val="3082910655"/>
                    </a:ext>
                  </a:extLst>
                </a:gridCol>
                <a:gridCol w="305861">
                  <a:extLst>
                    <a:ext uri="{9D8B030D-6E8A-4147-A177-3AD203B41FA5}">
                      <a16:colId xmlns:a16="http://schemas.microsoft.com/office/drawing/2014/main" val="464322122"/>
                    </a:ext>
                  </a:extLst>
                </a:gridCol>
                <a:gridCol w="305861">
                  <a:extLst>
                    <a:ext uri="{9D8B030D-6E8A-4147-A177-3AD203B41FA5}">
                      <a16:colId xmlns:a16="http://schemas.microsoft.com/office/drawing/2014/main" val="4263888685"/>
                    </a:ext>
                  </a:extLst>
                </a:gridCol>
                <a:gridCol w="305861">
                  <a:extLst>
                    <a:ext uri="{9D8B030D-6E8A-4147-A177-3AD203B41FA5}">
                      <a16:colId xmlns:a16="http://schemas.microsoft.com/office/drawing/2014/main" val="197637215"/>
                    </a:ext>
                  </a:extLst>
                </a:gridCol>
                <a:gridCol w="305861">
                  <a:extLst>
                    <a:ext uri="{9D8B030D-6E8A-4147-A177-3AD203B41FA5}">
                      <a16:colId xmlns:a16="http://schemas.microsoft.com/office/drawing/2014/main" val="2096187210"/>
                    </a:ext>
                  </a:extLst>
                </a:gridCol>
                <a:gridCol w="305861">
                  <a:extLst>
                    <a:ext uri="{9D8B030D-6E8A-4147-A177-3AD203B41FA5}">
                      <a16:colId xmlns:a16="http://schemas.microsoft.com/office/drawing/2014/main" val="837704883"/>
                    </a:ext>
                  </a:extLst>
                </a:gridCol>
                <a:gridCol w="305861">
                  <a:extLst>
                    <a:ext uri="{9D8B030D-6E8A-4147-A177-3AD203B41FA5}">
                      <a16:colId xmlns:a16="http://schemas.microsoft.com/office/drawing/2014/main" val="2522287477"/>
                    </a:ext>
                  </a:extLst>
                </a:gridCol>
                <a:gridCol w="305861">
                  <a:extLst>
                    <a:ext uri="{9D8B030D-6E8A-4147-A177-3AD203B41FA5}">
                      <a16:colId xmlns:a16="http://schemas.microsoft.com/office/drawing/2014/main" val="644245052"/>
                    </a:ext>
                  </a:extLst>
                </a:gridCol>
                <a:gridCol w="305861">
                  <a:extLst>
                    <a:ext uri="{9D8B030D-6E8A-4147-A177-3AD203B41FA5}">
                      <a16:colId xmlns:a16="http://schemas.microsoft.com/office/drawing/2014/main" val="1189605412"/>
                    </a:ext>
                  </a:extLst>
                </a:gridCol>
                <a:gridCol w="305861">
                  <a:extLst>
                    <a:ext uri="{9D8B030D-6E8A-4147-A177-3AD203B41FA5}">
                      <a16:colId xmlns:a16="http://schemas.microsoft.com/office/drawing/2014/main" val="3158570241"/>
                    </a:ext>
                  </a:extLst>
                </a:gridCol>
                <a:gridCol w="305861">
                  <a:extLst>
                    <a:ext uri="{9D8B030D-6E8A-4147-A177-3AD203B41FA5}">
                      <a16:colId xmlns:a16="http://schemas.microsoft.com/office/drawing/2014/main" val="1154529395"/>
                    </a:ext>
                  </a:extLst>
                </a:gridCol>
                <a:gridCol w="305861">
                  <a:extLst>
                    <a:ext uri="{9D8B030D-6E8A-4147-A177-3AD203B41FA5}">
                      <a16:colId xmlns:a16="http://schemas.microsoft.com/office/drawing/2014/main" val="1408744942"/>
                    </a:ext>
                  </a:extLst>
                </a:gridCol>
                <a:gridCol w="305861">
                  <a:extLst>
                    <a:ext uri="{9D8B030D-6E8A-4147-A177-3AD203B41FA5}">
                      <a16:colId xmlns:a16="http://schemas.microsoft.com/office/drawing/2014/main" val="3772317909"/>
                    </a:ext>
                  </a:extLst>
                </a:gridCol>
                <a:gridCol w="305861">
                  <a:extLst>
                    <a:ext uri="{9D8B030D-6E8A-4147-A177-3AD203B41FA5}">
                      <a16:colId xmlns:a16="http://schemas.microsoft.com/office/drawing/2014/main" val="1018451756"/>
                    </a:ext>
                  </a:extLst>
                </a:gridCol>
                <a:gridCol w="305861">
                  <a:extLst>
                    <a:ext uri="{9D8B030D-6E8A-4147-A177-3AD203B41FA5}">
                      <a16:colId xmlns:a16="http://schemas.microsoft.com/office/drawing/2014/main" val="2853318440"/>
                    </a:ext>
                  </a:extLst>
                </a:gridCol>
                <a:gridCol w="305861">
                  <a:extLst>
                    <a:ext uri="{9D8B030D-6E8A-4147-A177-3AD203B41FA5}">
                      <a16:colId xmlns:a16="http://schemas.microsoft.com/office/drawing/2014/main" val="3429075653"/>
                    </a:ext>
                  </a:extLst>
                </a:gridCol>
                <a:gridCol w="305861">
                  <a:extLst>
                    <a:ext uri="{9D8B030D-6E8A-4147-A177-3AD203B41FA5}">
                      <a16:colId xmlns:a16="http://schemas.microsoft.com/office/drawing/2014/main" val="1020939308"/>
                    </a:ext>
                  </a:extLst>
                </a:gridCol>
                <a:gridCol w="305861">
                  <a:extLst>
                    <a:ext uri="{9D8B030D-6E8A-4147-A177-3AD203B41FA5}">
                      <a16:colId xmlns:a16="http://schemas.microsoft.com/office/drawing/2014/main" val="3090215852"/>
                    </a:ext>
                  </a:extLst>
                </a:gridCol>
                <a:gridCol w="305861">
                  <a:extLst>
                    <a:ext uri="{9D8B030D-6E8A-4147-A177-3AD203B41FA5}">
                      <a16:colId xmlns:a16="http://schemas.microsoft.com/office/drawing/2014/main" val="3203909107"/>
                    </a:ext>
                  </a:extLst>
                </a:gridCol>
                <a:gridCol w="305861">
                  <a:extLst>
                    <a:ext uri="{9D8B030D-6E8A-4147-A177-3AD203B41FA5}">
                      <a16:colId xmlns:a16="http://schemas.microsoft.com/office/drawing/2014/main" val="3660446520"/>
                    </a:ext>
                  </a:extLst>
                </a:gridCol>
                <a:gridCol w="305861">
                  <a:extLst>
                    <a:ext uri="{9D8B030D-6E8A-4147-A177-3AD203B41FA5}">
                      <a16:colId xmlns:a16="http://schemas.microsoft.com/office/drawing/2014/main" val="2653737886"/>
                    </a:ext>
                  </a:extLst>
                </a:gridCol>
              </a:tblGrid>
              <a:tr h="88801">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r>
                        <a:rPr lang="en-GB" sz="400" b="0" i="0" u="none" strike="noStrike">
                          <a:solidFill>
                            <a:srgbClr val="000000"/>
                          </a:solidFill>
                          <a:effectLst/>
                          <a:latin typeface="Calibri" panose="020F0502020204030204" pitchFamily="34" charset="0"/>
                        </a:rPr>
                        <a:t>All dates are indicative</a:t>
                      </a: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400" b="0" i="0" u="none" strike="noStrike">
                        <a:solidFill>
                          <a:srgbClr val="000000"/>
                        </a:solidFill>
                        <a:effectLst/>
                        <a:latin typeface="Calibri" panose="020F0502020204030204" pitchFamily="34" charset="0"/>
                      </a:endParaRPr>
                    </a:p>
                  </a:txBody>
                  <a:tcPr marL="3706" marR="3706" marT="370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1702636"/>
                  </a:ext>
                </a:extLst>
              </a:tr>
              <a:tr h="84573">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Start</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Finish</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1" i="0" u="none" strike="noStrike">
                          <a:solidFill>
                            <a:srgbClr val="000000"/>
                          </a:solidFill>
                          <a:effectLst/>
                          <a:latin typeface="Arial" panose="020B0604020202020204" pitchFamily="34" charset="0"/>
                        </a:rPr>
                        <a:t>2018</a:t>
                      </a:r>
                    </a:p>
                  </a:txBody>
                  <a:tcPr marL="3706" marR="3706" marT="370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1" i="0" u="none" strike="noStrike">
                          <a:solidFill>
                            <a:srgbClr val="000000"/>
                          </a:solidFill>
                          <a:effectLst/>
                          <a:latin typeface="Arial" panose="020B0604020202020204" pitchFamily="34" charset="0"/>
                        </a:rPr>
                        <a:t>2019</a:t>
                      </a:r>
                    </a:p>
                  </a:txBody>
                  <a:tcPr marL="3706" marR="3706" marT="370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400" b="1" i="0" u="none" strike="noStrike">
                          <a:solidFill>
                            <a:srgbClr val="000000"/>
                          </a:solidFill>
                          <a:effectLst/>
                          <a:latin typeface="Calibri" panose="020F0502020204030204" pitchFamily="34" charset="0"/>
                        </a:rPr>
                        <a:t>2020</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167230"/>
                  </a:ext>
                </a:extLst>
              </a:tr>
              <a:tr h="88801">
                <a:tc>
                  <a:txBody>
                    <a:bodyPr/>
                    <a:lstStyle/>
                    <a:p>
                      <a:pPr algn="l" fontAlgn="b"/>
                      <a:r>
                        <a:rPr lang="en-GB" sz="400" b="1" i="0" u="none" strike="noStrike">
                          <a:solidFill>
                            <a:srgbClr val="000000"/>
                          </a:solidFill>
                          <a:effectLst/>
                          <a:latin typeface="Calibri" panose="020F0502020204030204" pitchFamily="34" charset="0"/>
                        </a:rPr>
                        <a:t>Indicative PRIDe Project Plan</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12/06/18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Mon 03/02/20</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June</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July</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August</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September</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October</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November</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December</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January</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February</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March</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April</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May</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June</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July</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August</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September</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October</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November</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December</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January</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February</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March</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April</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May</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June</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July</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August</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September</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October</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November</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December</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4300681"/>
                  </a:ext>
                </a:extLst>
              </a:tr>
              <a:tr h="84573">
                <a:tc>
                  <a:txBody>
                    <a:bodyPr/>
                    <a:lstStyle/>
                    <a:p>
                      <a:pPr algn="l" fontAlgn="b"/>
                      <a:r>
                        <a:rPr lang="en-GB" sz="400" b="1" i="0" u="none" strike="noStrike">
                          <a:solidFill>
                            <a:srgbClr val="000000"/>
                          </a:solidFill>
                          <a:effectLst/>
                          <a:latin typeface="Calibri" panose="020F0502020204030204" pitchFamily="34" charset="0"/>
                        </a:rPr>
                        <a:t>   Steering and Control</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466730"/>
                  </a:ext>
                </a:extLst>
              </a:tr>
              <a:tr h="84573">
                <a:tc>
                  <a:txBody>
                    <a:bodyPr/>
                    <a:lstStyle/>
                    <a:p>
                      <a:pPr algn="l" fontAlgn="b"/>
                      <a:r>
                        <a:rPr lang="en-GB" sz="400" b="0" i="0" u="none" strike="noStrike">
                          <a:solidFill>
                            <a:srgbClr val="000000"/>
                          </a:solidFill>
                          <a:effectLst/>
                          <a:latin typeface="Calibri" panose="020F0502020204030204" pitchFamily="34" charset="0"/>
                        </a:rPr>
                        <a:t>      Present Project plan</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12/06/18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12/06/18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128873"/>
                  </a:ext>
                </a:extLst>
              </a:tr>
              <a:tr h="84573">
                <a:tc>
                  <a:txBody>
                    <a:bodyPr/>
                    <a:lstStyle/>
                    <a:p>
                      <a:pPr algn="l" fontAlgn="b"/>
                      <a:r>
                        <a:rPr lang="en-GB" sz="400" b="0" i="0" u="none" strike="noStrike">
                          <a:solidFill>
                            <a:srgbClr val="000000"/>
                          </a:solidFill>
                          <a:effectLst/>
                          <a:latin typeface="Calibri" panose="020F0502020204030204" pitchFamily="34" charset="0"/>
                        </a:rPr>
                        <a:t>      PAC to agree PRIDe Project Plan</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12/06/18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12/06/18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666810"/>
                  </a:ext>
                </a:extLst>
              </a:tr>
              <a:tr h="153077">
                <a:tc>
                  <a:txBody>
                    <a:bodyPr/>
                    <a:lstStyle/>
                    <a:p>
                      <a:pPr algn="l" fontAlgn="b"/>
                      <a:r>
                        <a:rPr lang="en-GB" sz="400" b="0" i="0" u="none" strike="noStrike">
                          <a:solidFill>
                            <a:srgbClr val="000000"/>
                          </a:solidFill>
                          <a:effectLst/>
                          <a:latin typeface="Calibri" panose="020F0502020204030204" pitchFamily="34" charset="0"/>
                        </a:rPr>
                        <a:t>      PAC to agree how industry will be kept up to date on implementation progress</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12/06/18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12/06/18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089567"/>
                  </a:ext>
                </a:extLst>
              </a:tr>
              <a:tr h="84573">
                <a:tc>
                  <a:txBody>
                    <a:bodyPr/>
                    <a:lstStyle/>
                    <a:p>
                      <a:pPr algn="l" fontAlgn="b"/>
                      <a:r>
                        <a:rPr lang="en-GB" sz="400" b="1" i="0" u="none" strike="noStrike">
                          <a:solidFill>
                            <a:srgbClr val="000000"/>
                          </a:solidFill>
                          <a:effectLst/>
                          <a:latin typeface="Calibri" panose="020F0502020204030204" pitchFamily="34" charset="0"/>
                        </a:rPr>
                        <a:t>   Engagement, Education and Evolution</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171884"/>
                  </a:ext>
                </a:extLst>
              </a:tr>
              <a:tr h="84573">
                <a:tc>
                  <a:txBody>
                    <a:bodyPr/>
                    <a:lstStyle/>
                    <a:p>
                      <a:pPr algn="l" fontAlgn="b"/>
                      <a:r>
                        <a:rPr lang="en-GB" sz="400" b="0" i="0" u="none" strike="noStrike">
                          <a:solidFill>
                            <a:srgbClr val="000000"/>
                          </a:solidFill>
                          <a:effectLst/>
                          <a:latin typeface="Calibri" panose="020F0502020204030204" pitchFamily="34" charset="0"/>
                        </a:rPr>
                        <a:t>      Define "Engagement, Education and Evolution" approach</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10/07/18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11/07/18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422419"/>
                  </a:ext>
                </a:extLst>
              </a:tr>
              <a:tr h="153077">
                <a:tc>
                  <a:txBody>
                    <a:bodyPr/>
                    <a:lstStyle/>
                    <a:p>
                      <a:pPr algn="l" fontAlgn="b"/>
                      <a:r>
                        <a:rPr lang="en-GB" sz="400" b="0" i="0" u="none" strike="noStrike">
                          <a:solidFill>
                            <a:srgbClr val="000000"/>
                          </a:solidFill>
                          <a:effectLst/>
                          <a:latin typeface="Calibri" panose="020F0502020204030204" pitchFamily="34" charset="0"/>
                        </a:rPr>
                        <a:t>      PAC workshop to assess how to improve industry performance through "Engagement, Education and Evolution"</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10/07/18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10/07/18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95377"/>
                  </a:ext>
                </a:extLst>
              </a:tr>
              <a:tr h="84573">
                <a:tc>
                  <a:txBody>
                    <a:bodyPr/>
                    <a:lstStyle/>
                    <a:p>
                      <a:pPr algn="l" fontAlgn="b"/>
                      <a:r>
                        <a:rPr lang="en-GB" sz="400" b="0" i="0" u="none" strike="noStrike">
                          <a:solidFill>
                            <a:srgbClr val="000000"/>
                          </a:solidFill>
                          <a:effectLst/>
                          <a:latin typeface="Calibri" panose="020F0502020204030204" pitchFamily="34" charset="0"/>
                        </a:rPr>
                        <a:t>      PAC to agree on approach to take forward</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10/07/18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10/07/18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625682"/>
                  </a:ext>
                </a:extLst>
              </a:tr>
              <a:tr h="84573">
                <a:tc>
                  <a:txBody>
                    <a:bodyPr/>
                    <a:lstStyle/>
                    <a:p>
                      <a:pPr algn="l" fontAlgn="b"/>
                      <a:r>
                        <a:rPr lang="en-GB" sz="400" b="0" i="0" u="none" strike="noStrike">
                          <a:solidFill>
                            <a:srgbClr val="000000"/>
                          </a:solidFill>
                          <a:effectLst/>
                          <a:latin typeface="Calibri" panose="020F0502020204030204" pitchFamily="34" charset="0"/>
                        </a:rPr>
                        <a:t>      PAC workshop to draft wording for potential modifications</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10/07/18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10/07/18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2582248"/>
                  </a:ext>
                </a:extLst>
              </a:tr>
              <a:tr h="84573">
                <a:tc>
                  <a:txBody>
                    <a:bodyPr/>
                    <a:lstStyle/>
                    <a:p>
                      <a:pPr algn="l" fontAlgn="b"/>
                      <a:r>
                        <a:rPr lang="en-GB" sz="400" b="0" i="0" u="none" strike="noStrike">
                          <a:solidFill>
                            <a:srgbClr val="000000"/>
                          </a:solidFill>
                          <a:effectLst/>
                          <a:latin typeface="Calibri" panose="020F0502020204030204" pitchFamily="34" charset="0"/>
                        </a:rPr>
                        <a:t>      PAC to agree on modification sponser</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10/07/18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10/07/18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658055"/>
                  </a:ext>
                </a:extLst>
              </a:tr>
              <a:tr h="84573">
                <a:tc>
                  <a:txBody>
                    <a:bodyPr/>
                    <a:lstStyle/>
                    <a:p>
                      <a:pPr algn="l" fontAlgn="b"/>
                      <a:r>
                        <a:rPr lang="en-GB" sz="400" b="0" i="0" u="none" strike="noStrike">
                          <a:solidFill>
                            <a:srgbClr val="000000"/>
                          </a:solidFill>
                          <a:effectLst/>
                          <a:latin typeface="Calibri" panose="020F0502020204030204" pitchFamily="34" charset="0"/>
                        </a:rPr>
                        <a:t>      UNC Modification process</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Mon 13/08/18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Mon 01/04/19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904331"/>
                  </a:ext>
                </a:extLst>
              </a:tr>
              <a:tr h="88801">
                <a:tc>
                  <a:txBody>
                    <a:bodyPr/>
                    <a:lstStyle/>
                    <a:p>
                      <a:pPr algn="l" fontAlgn="b"/>
                      <a:r>
                        <a:rPr lang="en-GB" sz="400" b="0" i="0" u="none" strike="noStrike">
                          <a:solidFill>
                            <a:srgbClr val="000000"/>
                          </a:solidFill>
                          <a:effectLst/>
                          <a:latin typeface="Calibri" panose="020F0502020204030204" pitchFamily="34" charset="0"/>
                        </a:rPr>
                        <a:t>      Implementation date</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Mon 01/04/19</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Mon 01/04/19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165257"/>
                  </a:ext>
                </a:extLst>
              </a:tr>
              <a:tr h="84573">
                <a:tc>
                  <a:txBody>
                    <a:bodyPr/>
                    <a:lstStyle/>
                    <a:p>
                      <a:pPr algn="l" fontAlgn="b"/>
                      <a:r>
                        <a:rPr lang="en-GB" sz="400" b="1" i="0" u="none" strike="noStrike">
                          <a:solidFill>
                            <a:srgbClr val="000000"/>
                          </a:solidFill>
                          <a:effectLst/>
                          <a:latin typeface="Calibri" panose="020F0502020204030204" pitchFamily="34" charset="0"/>
                        </a:rPr>
                        <a:t>   Prevent</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817943"/>
                  </a:ext>
                </a:extLst>
              </a:tr>
              <a:tr h="84573">
                <a:tc>
                  <a:txBody>
                    <a:bodyPr/>
                    <a:lstStyle/>
                    <a:p>
                      <a:pPr algn="l" fontAlgn="b"/>
                      <a:r>
                        <a:rPr lang="en-GB" sz="400" b="0" i="0" u="none" strike="noStrike">
                          <a:solidFill>
                            <a:srgbClr val="000000"/>
                          </a:solidFill>
                          <a:effectLst/>
                          <a:latin typeface="Calibri" panose="020F0502020204030204" pitchFamily="34" charset="0"/>
                        </a:rPr>
                        <a:t>      PAC to define "Prevent" approach and purpose</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01937"/>
                  </a:ext>
                </a:extLst>
              </a:tr>
              <a:tr h="153077">
                <a:tc>
                  <a:txBody>
                    <a:bodyPr/>
                    <a:lstStyle/>
                    <a:p>
                      <a:pPr algn="l" fontAlgn="b"/>
                      <a:r>
                        <a:rPr lang="en-GB" sz="400" b="0" i="0" u="none" strike="noStrike">
                          <a:solidFill>
                            <a:srgbClr val="000000"/>
                          </a:solidFill>
                          <a:effectLst/>
                          <a:latin typeface="Calibri" panose="020F0502020204030204" pitchFamily="34" charset="0"/>
                        </a:rPr>
                        <a:t>      PAC workshop to assess where there are opportunities to improve performance through prevention</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356796"/>
                  </a:ext>
                </a:extLst>
              </a:tr>
              <a:tr h="84573">
                <a:tc>
                  <a:txBody>
                    <a:bodyPr/>
                    <a:lstStyle/>
                    <a:p>
                      <a:pPr algn="l" fontAlgn="b"/>
                      <a:r>
                        <a:rPr lang="en-GB" sz="400" b="0" i="0" u="none" strike="noStrike">
                          <a:solidFill>
                            <a:srgbClr val="000000"/>
                          </a:solidFill>
                          <a:effectLst/>
                          <a:latin typeface="Calibri" panose="020F0502020204030204" pitchFamily="34" charset="0"/>
                        </a:rPr>
                        <a:t>      PAC to agree on "Prevent" approach to take</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033349"/>
                  </a:ext>
                </a:extLst>
              </a:tr>
              <a:tr h="84573">
                <a:tc>
                  <a:txBody>
                    <a:bodyPr/>
                    <a:lstStyle/>
                    <a:p>
                      <a:pPr algn="l" fontAlgn="b"/>
                      <a:r>
                        <a:rPr lang="en-GB" sz="400" b="0" i="0" u="none" strike="noStrike">
                          <a:solidFill>
                            <a:srgbClr val="000000"/>
                          </a:solidFill>
                          <a:effectLst/>
                          <a:latin typeface="Calibri" panose="020F0502020204030204" pitchFamily="34" charset="0"/>
                        </a:rPr>
                        <a:t>      PAC workshop to draft wording for potential modifications</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12/09/18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8514883"/>
                  </a:ext>
                </a:extLst>
              </a:tr>
              <a:tr h="84573">
                <a:tc>
                  <a:txBody>
                    <a:bodyPr/>
                    <a:lstStyle/>
                    <a:p>
                      <a:pPr algn="l" fontAlgn="b"/>
                      <a:r>
                        <a:rPr lang="en-GB" sz="400" b="0" i="0" u="none" strike="noStrike">
                          <a:solidFill>
                            <a:srgbClr val="000000"/>
                          </a:solidFill>
                          <a:effectLst/>
                          <a:latin typeface="Calibri" panose="020F0502020204030204" pitchFamily="34" charset="0"/>
                        </a:rPr>
                        <a:t>      PAC to agree on modification sponser</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12/09/18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820968"/>
                  </a:ext>
                </a:extLst>
              </a:tr>
              <a:tr h="84573">
                <a:tc>
                  <a:txBody>
                    <a:bodyPr/>
                    <a:lstStyle/>
                    <a:p>
                      <a:pPr algn="l" fontAlgn="b"/>
                      <a:r>
                        <a:rPr lang="en-GB" sz="400" b="0" i="0" u="none" strike="noStrike">
                          <a:solidFill>
                            <a:srgbClr val="000000"/>
                          </a:solidFill>
                          <a:effectLst/>
                          <a:latin typeface="Calibri" panose="020F0502020204030204" pitchFamily="34" charset="0"/>
                        </a:rPr>
                        <a:t>      Modification raised</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231964"/>
                  </a:ext>
                </a:extLst>
              </a:tr>
              <a:tr h="84573">
                <a:tc>
                  <a:txBody>
                    <a:bodyPr/>
                    <a:lstStyle/>
                    <a:p>
                      <a:pPr algn="l" fontAlgn="b"/>
                      <a:r>
                        <a:rPr lang="en-GB" sz="400" b="0" i="0" u="none" strike="noStrike">
                          <a:solidFill>
                            <a:srgbClr val="000000"/>
                          </a:solidFill>
                          <a:effectLst/>
                          <a:latin typeface="Calibri" panose="020F0502020204030204" pitchFamily="34" charset="0"/>
                        </a:rPr>
                        <a:t>      UNC Modification process</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Mon 17/09/18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01/05/19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773749"/>
                  </a:ext>
                </a:extLst>
              </a:tr>
              <a:tr h="84573">
                <a:tc>
                  <a:txBody>
                    <a:bodyPr/>
                    <a:lstStyle/>
                    <a:p>
                      <a:pPr algn="l" fontAlgn="b"/>
                      <a:r>
                        <a:rPr lang="en-GB" sz="400" b="0" i="0" u="none" strike="noStrike">
                          <a:solidFill>
                            <a:srgbClr val="000000"/>
                          </a:solidFill>
                          <a:effectLst/>
                          <a:latin typeface="Calibri" panose="020F0502020204030204" pitchFamily="34" charset="0"/>
                        </a:rPr>
                        <a:t>      Implementation date</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01/05/19</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01/05/19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054229"/>
                  </a:ext>
                </a:extLst>
              </a:tr>
              <a:tr h="88801">
                <a:tc>
                  <a:txBody>
                    <a:bodyPr/>
                    <a:lstStyle/>
                    <a:p>
                      <a:pPr algn="l" fontAlgn="b"/>
                      <a:r>
                        <a:rPr lang="en-GB" sz="400" b="0" i="0" u="none" strike="noStrike">
                          <a:solidFill>
                            <a:srgbClr val="000000"/>
                          </a:solidFill>
                          <a:effectLst/>
                          <a:latin typeface="Calibri" panose="020F0502020204030204" pitchFamily="34" charset="0"/>
                        </a:rPr>
                        <a:t>      Commence Prevent mechanism on a prioritisation basis</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01/05/19</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01/05/19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134895197"/>
                  </a:ext>
                </a:extLst>
              </a:tr>
              <a:tr h="84573">
                <a:tc>
                  <a:txBody>
                    <a:bodyPr/>
                    <a:lstStyle/>
                    <a:p>
                      <a:pPr algn="l" fontAlgn="b"/>
                      <a:r>
                        <a:rPr lang="en-GB" sz="400" b="1" i="0" u="none" strike="noStrike">
                          <a:solidFill>
                            <a:srgbClr val="000000"/>
                          </a:solidFill>
                          <a:effectLst/>
                          <a:latin typeface="Calibri" panose="020F0502020204030204" pitchFamily="34" charset="0"/>
                        </a:rPr>
                        <a:t>   Detect</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173141"/>
                  </a:ext>
                </a:extLst>
              </a:tr>
              <a:tr h="84573">
                <a:tc>
                  <a:txBody>
                    <a:bodyPr/>
                    <a:lstStyle/>
                    <a:p>
                      <a:pPr algn="l" fontAlgn="b"/>
                      <a:r>
                        <a:rPr lang="en-GB" sz="400" b="0" i="0" u="none" strike="noStrike">
                          <a:solidFill>
                            <a:srgbClr val="000000"/>
                          </a:solidFill>
                          <a:effectLst/>
                          <a:latin typeface="Calibri" panose="020F0502020204030204" pitchFamily="34" charset="0"/>
                        </a:rPr>
                        <a:t>      PAC to define "Detect" approach and purpose</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579534"/>
                  </a:ext>
                </a:extLst>
              </a:tr>
              <a:tr h="153077">
                <a:tc>
                  <a:txBody>
                    <a:bodyPr/>
                    <a:lstStyle/>
                    <a:p>
                      <a:pPr algn="l" fontAlgn="b"/>
                      <a:r>
                        <a:rPr lang="en-GB" sz="400" b="0" i="0" u="none" strike="noStrike">
                          <a:solidFill>
                            <a:srgbClr val="000000"/>
                          </a:solidFill>
                          <a:effectLst/>
                          <a:latin typeface="Calibri" panose="020F0502020204030204" pitchFamily="34" charset="0"/>
                        </a:rPr>
                        <a:t>      PAC workshop to assess where there are opportunities to improve performance through detection</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100541"/>
                  </a:ext>
                </a:extLst>
              </a:tr>
              <a:tr h="84573">
                <a:tc>
                  <a:txBody>
                    <a:bodyPr/>
                    <a:lstStyle/>
                    <a:p>
                      <a:pPr algn="l" fontAlgn="b"/>
                      <a:r>
                        <a:rPr lang="en-GB" sz="400" b="0" i="0" u="none" strike="noStrike">
                          <a:solidFill>
                            <a:srgbClr val="000000"/>
                          </a:solidFill>
                          <a:effectLst/>
                          <a:latin typeface="Calibri" panose="020F0502020204030204" pitchFamily="34" charset="0"/>
                        </a:rPr>
                        <a:t>      PAC to agree on "Detect" approach to take</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dirty="0">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9059762"/>
                  </a:ext>
                </a:extLst>
              </a:tr>
              <a:tr h="84573">
                <a:tc>
                  <a:txBody>
                    <a:bodyPr/>
                    <a:lstStyle/>
                    <a:p>
                      <a:pPr algn="l" fontAlgn="b"/>
                      <a:r>
                        <a:rPr lang="en-GB" sz="400" b="0" i="0" u="none" strike="noStrike">
                          <a:solidFill>
                            <a:srgbClr val="000000"/>
                          </a:solidFill>
                          <a:effectLst/>
                          <a:latin typeface="Calibri" panose="020F0502020204030204" pitchFamily="34" charset="0"/>
                        </a:rPr>
                        <a:t>      PAC workshop to draft wording for potential modifications</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08/05/19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5807045"/>
                  </a:ext>
                </a:extLst>
              </a:tr>
              <a:tr h="84573">
                <a:tc>
                  <a:txBody>
                    <a:bodyPr/>
                    <a:lstStyle/>
                    <a:p>
                      <a:pPr algn="l" fontAlgn="b"/>
                      <a:r>
                        <a:rPr lang="en-GB" sz="400" b="0" i="0" u="none" strike="noStrike">
                          <a:solidFill>
                            <a:srgbClr val="000000"/>
                          </a:solidFill>
                          <a:effectLst/>
                          <a:latin typeface="Calibri" panose="020F0502020204030204" pitchFamily="34" charset="0"/>
                        </a:rPr>
                        <a:t>      PAC to agree on modification sponser</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08/05/19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458181"/>
                  </a:ext>
                </a:extLst>
              </a:tr>
              <a:tr h="84573">
                <a:tc>
                  <a:txBody>
                    <a:bodyPr/>
                    <a:lstStyle/>
                    <a:p>
                      <a:pPr algn="l" fontAlgn="b"/>
                      <a:r>
                        <a:rPr lang="en-GB" sz="400" b="0" i="0" u="none" strike="noStrike">
                          <a:solidFill>
                            <a:srgbClr val="000000"/>
                          </a:solidFill>
                          <a:effectLst/>
                          <a:latin typeface="Calibri" panose="020F0502020204030204" pitchFamily="34" charset="0"/>
                        </a:rPr>
                        <a:t>      Modification raised</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498496"/>
                  </a:ext>
                </a:extLst>
              </a:tr>
              <a:tr h="84573">
                <a:tc>
                  <a:txBody>
                    <a:bodyPr/>
                    <a:lstStyle/>
                    <a:p>
                      <a:pPr algn="l" fontAlgn="b"/>
                      <a:r>
                        <a:rPr lang="en-GB" sz="400" b="0" i="0" u="none" strike="noStrike">
                          <a:solidFill>
                            <a:srgbClr val="000000"/>
                          </a:solidFill>
                          <a:effectLst/>
                          <a:latin typeface="Calibri" panose="020F0502020204030204" pitchFamily="34" charset="0"/>
                        </a:rPr>
                        <a:t>      UNC Modification process</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Thu 20/06/19</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Mon 03/02/20</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537154"/>
                  </a:ext>
                </a:extLst>
              </a:tr>
              <a:tr h="84573">
                <a:tc>
                  <a:txBody>
                    <a:bodyPr/>
                    <a:lstStyle/>
                    <a:p>
                      <a:pPr algn="l" fontAlgn="b"/>
                      <a:r>
                        <a:rPr lang="en-GB" sz="400" b="0" i="0" u="none" strike="noStrike">
                          <a:solidFill>
                            <a:srgbClr val="000000"/>
                          </a:solidFill>
                          <a:effectLst/>
                          <a:latin typeface="Calibri" panose="020F0502020204030204" pitchFamily="34" charset="0"/>
                        </a:rPr>
                        <a:t>      Implementation date</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Mon 03/02/20</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Mon 03/02/20</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954060"/>
                  </a:ext>
                </a:extLst>
              </a:tr>
              <a:tr h="88801">
                <a:tc>
                  <a:txBody>
                    <a:bodyPr/>
                    <a:lstStyle/>
                    <a:p>
                      <a:pPr algn="l" fontAlgn="b"/>
                      <a:r>
                        <a:rPr lang="en-GB" sz="400" b="0" i="0" u="none" strike="noStrike">
                          <a:solidFill>
                            <a:srgbClr val="000000"/>
                          </a:solidFill>
                          <a:effectLst/>
                          <a:latin typeface="Calibri" panose="020F0502020204030204" pitchFamily="34" charset="0"/>
                        </a:rPr>
                        <a:t>      Commence Detect mechanism on a prioritisation basis</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Mon 03/02/20</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Mon 03/02/20</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642604845"/>
                  </a:ext>
                </a:extLst>
              </a:tr>
              <a:tr h="84573">
                <a:tc>
                  <a:txBody>
                    <a:bodyPr/>
                    <a:lstStyle/>
                    <a:p>
                      <a:pPr algn="l" fontAlgn="b"/>
                      <a:r>
                        <a:rPr lang="en-GB" sz="400" b="1" i="0" u="none" strike="noStrike">
                          <a:solidFill>
                            <a:srgbClr val="000000"/>
                          </a:solidFill>
                          <a:effectLst/>
                          <a:latin typeface="Calibri" panose="020F0502020204030204" pitchFamily="34" charset="0"/>
                        </a:rPr>
                        <a:t>   Incentive</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204809"/>
                  </a:ext>
                </a:extLst>
              </a:tr>
              <a:tr h="84573">
                <a:tc>
                  <a:txBody>
                    <a:bodyPr/>
                    <a:lstStyle/>
                    <a:p>
                      <a:pPr algn="l" fontAlgn="b"/>
                      <a:r>
                        <a:rPr lang="en-GB" sz="400" b="0" i="0" u="none" strike="noStrike">
                          <a:solidFill>
                            <a:srgbClr val="000000"/>
                          </a:solidFill>
                          <a:effectLst/>
                          <a:latin typeface="Calibri" panose="020F0502020204030204" pitchFamily="34" charset="0"/>
                        </a:rPr>
                        <a:t>      PAC to define "Incentive" approach and purpose</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12/09/18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856298"/>
                  </a:ext>
                </a:extLst>
              </a:tr>
              <a:tr h="153077">
                <a:tc>
                  <a:txBody>
                    <a:bodyPr/>
                    <a:lstStyle/>
                    <a:p>
                      <a:pPr algn="l" fontAlgn="b"/>
                      <a:r>
                        <a:rPr lang="en-GB" sz="400" b="0" i="0" u="none" strike="noStrike">
                          <a:solidFill>
                            <a:srgbClr val="000000"/>
                          </a:solidFill>
                          <a:effectLst/>
                          <a:latin typeface="Calibri" panose="020F0502020204030204" pitchFamily="34" charset="0"/>
                        </a:rPr>
                        <a:t>      PAC workshop to assess where there are opportunities to improve performance through incentives</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45873"/>
                  </a:ext>
                </a:extLst>
              </a:tr>
              <a:tr h="84573">
                <a:tc>
                  <a:txBody>
                    <a:bodyPr/>
                    <a:lstStyle/>
                    <a:p>
                      <a:pPr algn="l" fontAlgn="b"/>
                      <a:r>
                        <a:rPr lang="en-GB" sz="400" b="0" i="0" u="none" strike="noStrike">
                          <a:solidFill>
                            <a:srgbClr val="000000"/>
                          </a:solidFill>
                          <a:effectLst/>
                          <a:latin typeface="Calibri" panose="020F0502020204030204" pitchFamily="34" charset="0"/>
                        </a:rPr>
                        <a:t>      PAC to agree on on appeals process</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12/09/18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120198"/>
                  </a:ext>
                </a:extLst>
              </a:tr>
              <a:tr h="84573">
                <a:tc>
                  <a:txBody>
                    <a:bodyPr/>
                    <a:lstStyle/>
                    <a:p>
                      <a:pPr algn="l" fontAlgn="b"/>
                      <a:r>
                        <a:rPr lang="en-GB" sz="400" b="0" i="0" u="none" strike="noStrike">
                          <a:solidFill>
                            <a:srgbClr val="000000"/>
                          </a:solidFill>
                          <a:effectLst/>
                          <a:latin typeface="Calibri" panose="020F0502020204030204" pitchFamily="34" charset="0"/>
                        </a:rPr>
                        <a:t>      PAC to agree on "Incentive" approach to take</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650790"/>
                  </a:ext>
                </a:extLst>
              </a:tr>
              <a:tr h="84573">
                <a:tc>
                  <a:txBody>
                    <a:bodyPr/>
                    <a:lstStyle/>
                    <a:p>
                      <a:pPr algn="l" fontAlgn="b"/>
                      <a:r>
                        <a:rPr lang="en-GB" sz="400" b="0" i="0" u="none" strike="noStrike">
                          <a:solidFill>
                            <a:srgbClr val="000000"/>
                          </a:solidFill>
                          <a:effectLst/>
                          <a:latin typeface="Calibri" panose="020F0502020204030204" pitchFamily="34" charset="0"/>
                        </a:rPr>
                        <a:t>      PAC workshop to draft wording for potential modifications</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12/09/18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279078"/>
                  </a:ext>
                </a:extLst>
              </a:tr>
              <a:tr h="84573">
                <a:tc>
                  <a:txBody>
                    <a:bodyPr/>
                    <a:lstStyle/>
                    <a:p>
                      <a:pPr algn="l" fontAlgn="b"/>
                      <a:r>
                        <a:rPr lang="en-GB" sz="400" b="0" i="0" u="none" strike="noStrike">
                          <a:solidFill>
                            <a:srgbClr val="000000"/>
                          </a:solidFill>
                          <a:effectLst/>
                          <a:latin typeface="Calibri" panose="020F0502020204030204" pitchFamily="34" charset="0"/>
                        </a:rPr>
                        <a:t>      PAC to agree on modification sponser</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12/09/18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8465476"/>
                  </a:ext>
                </a:extLst>
              </a:tr>
              <a:tr h="84573">
                <a:tc>
                  <a:txBody>
                    <a:bodyPr/>
                    <a:lstStyle/>
                    <a:p>
                      <a:pPr algn="l" fontAlgn="b"/>
                      <a:r>
                        <a:rPr lang="en-GB" sz="400" b="0" i="0" u="none" strike="noStrike">
                          <a:solidFill>
                            <a:srgbClr val="000000"/>
                          </a:solidFill>
                          <a:effectLst/>
                          <a:latin typeface="Calibri" panose="020F0502020204030204" pitchFamily="34" charset="0"/>
                        </a:rPr>
                        <a:t>      Modification raised</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11/09/18</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506130"/>
                  </a:ext>
                </a:extLst>
              </a:tr>
              <a:tr h="84573">
                <a:tc>
                  <a:txBody>
                    <a:bodyPr/>
                    <a:lstStyle/>
                    <a:p>
                      <a:pPr algn="l" fontAlgn="b"/>
                      <a:r>
                        <a:rPr lang="en-GB" sz="400" b="0" i="0" u="none" strike="noStrike">
                          <a:solidFill>
                            <a:srgbClr val="000000"/>
                          </a:solidFill>
                          <a:effectLst/>
                          <a:latin typeface="Calibri" panose="020F0502020204030204" pitchFamily="34" charset="0"/>
                        </a:rPr>
                        <a:t>      UNC Modification process</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Mon 17/09/18</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01/05/19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476620"/>
                  </a:ext>
                </a:extLst>
              </a:tr>
              <a:tr h="84573">
                <a:tc>
                  <a:txBody>
                    <a:bodyPr/>
                    <a:lstStyle/>
                    <a:p>
                      <a:pPr algn="l" fontAlgn="b"/>
                      <a:r>
                        <a:rPr lang="en-GB" sz="400" b="0" i="0" u="none" strike="noStrike">
                          <a:solidFill>
                            <a:srgbClr val="000000"/>
                          </a:solidFill>
                          <a:effectLst/>
                          <a:latin typeface="Calibri" panose="020F0502020204030204" pitchFamily="34" charset="0"/>
                        </a:rPr>
                        <a:t>      Implementation date</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01/05/19</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01/05/19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743529"/>
                  </a:ext>
                </a:extLst>
              </a:tr>
              <a:tr h="88801">
                <a:tc>
                  <a:txBody>
                    <a:bodyPr/>
                    <a:lstStyle/>
                    <a:p>
                      <a:pPr algn="l" fontAlgn="b"/>
                      <a:r>
                        <a:rPr lang="en-GB" sz="400" b="0" i="0" u="none" strike="noStrike">
                          <a:solidFill>
                            <a:srgbClr val="000000"/>
                          </a:solidFill>
                          <a:effectLst/>
                          <a:latin typeface="Calibri" panose="020F0502020204030204" pitchFamily="34" charset="0"/>
                        </a:rPr>
                        <a:t>      Commence Incentive mechanism on a prioritisation basis</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01/05/19</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Wed 01/05/19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687068"/>
                  </a:ext>
                </a:extLst>
              </a:tr>
              <a:tr h="84573">
                <a:tc>
                  <a:txBody>
                    <a:bodyPr/>
                    <a:lstStyle/>
                    <a:p>
                      <a:pPr algn="l" fontAlgn="b"/>
                      <a:r>
                        <a:rPr lang="en-GB" sz="400" b="1" i="0" u="none" strike="noStrike">
                          <a:solidFill>
                            <a:srgbClr val="000000"/>
                          </a:solidFill>
                          <a:effectLst/>
                          <a:latin typeface="Calibri" panose="020F0502020204030204" pitchFamily="34" charset="0"/>
                        </a:rPr>
                        <a:t>   Remedy</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161129"/>
                  </a:ext>
                </a:extLst>
              </a:tr>
              <a:tr h="84573">
                <a:tc>
                  <a:txBody>
                    <a:bodyPr/>
                    <a:lstStyle/>
                    <a:p>
                      <a:pPr algn="l" fontAlgn="b"/>
                      <a:r>
                        <a:rPr lang="en-GB" sz="400" b="0" i="0" u="none" strike="noStrike">
                          <a:solidFill>
                            <a:srgbClr val="000000"/>
                          </a:solidFill>
                          <a:effectLst/>
                          <a:latin typeface="Calibri" panose="020F0502020204030204" pitchFamily="34" charset="0"/>
                        </a:rPr>
                        <a:t>      PAC to define "Remedy" approach and purpose</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253704"/>
                  </a:ext>
                </a:extLst>
              </a:tr>
              <a:tr h="153077">
                <a:tc>
                  <a:txBody>
                    <a:bodyPr/>
                    <a:lstStyle/>
                    <a:p>
                      <a:pPr algn="l" fontAlgn="b"/>
                      <a:r>
                        <a:rPr lang="en-GB" sz="400" b="0" i="0" u="none" strike="noStrike">
                          <a:solidFill>
                            <a:srgbClr val="000000"/>
                          </a:solidFill>
                          <a:effectLst/>
                          <a:latin typeface="Calibri" panose="020F0502020204030204" pitchFamily="34" charset="0"/>
                        </a:rPr>
                        <a:t>      PAC workshop to assess where there are opportunities to improve performance through remedy</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984526"/>
                  </a:ext>
                </a:extLst>
              </a:tr>
              <a:tr h="84573">
                <a:tc>
                  <a:txBody>
                    <a:bodyPr/>
                    <a:lstStyle/>
                    <a:p>
                      <a:pPr algn="l" fontAlgn="b"/>
                      <a:r>
                        <a:rPr lang="en-GB" sz="400" b="0" i="0" u="none" strike="noStrike">
                          <a:solidFill>
                            <a:srgbClr val="000000"/>
                          </a:solidFill>
                          <a:effectLst/>
                          <a:latin typeface="Calibri" panose="020F0502020204030204" pitchFamily="34" charset="0"/>
                        </a:rPr>
                        <a:t>      PAC to agree on on appeals process</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464597"/>
                  </a:ext>
                </a:extLst>
              </a:tr>
              <a:tr h="84573">
                <a:tc>
                  <a:txBody>
                    <a:bodyPr/>
                    <a:lstStyle/>
                    <a:p>
                      <a:pPr algn="l" fontAlgn="b"/>
                      <a:r>
                        <a:rPr lang="en-GB" sz="400" b="0" i="0" u="none" strike="noStrike">
                          <a:solidFill>
                            <a:srgbClr val="000000"/>
                          </a:solidFill>
                          <a:effectLst/>
                          <a:latin typeface="Calibri" panose="020F0502020204030204" pitchFamily="34" charset="0"/>
                        </a:rPr>
                        <a:t>      PAC to agree on "Remedy" approach to take</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061841"/>
                  </a:ext>
                </a:extLst>
              </a:tr>
              <a:tr h="84573">
                <a:tc>
                  <a:txBody>
                    <a:bodyPr/>
                    <a:lstStyle/>
                    <a:p>
                      <a:pPr algn="l" fontAlgn="b"/>
                      <a:r>
                        <a:rPr lang="en-GB" sz="400" b="0" i="0" u="none" strike="noStrike">
                          <a:solidFill>
                            <a:srgbClr val="000000"/>
                          </a:solidFill>
                          <a:effectLst/>
                          <a:latin typeface="Calibri" panose="020F0502020204030204" pitchFamily="34" charset="0"/>
                        </a:rPr>
                        <a:t>      PAC workshop to draft wording for potential modifications</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Tue 07/05/19</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759021"/>
                  </a:ext>
                </a:extLst>
              </a:tr>
              <a:tr h="84573">
                <a:tc>
                  <a:txBody>
                    <a:bodyPr/>
                    <a:lstStyle/>
                    <a:p>
                      <a:pPr algn="l" fontAlgn="b"/>
                      <a:r>
                        <a:rPr lang="en-GB" sz="400" b="0" i="0" u="none" strike="noStrike">
                          <a:solidFill>
                            <a:srgbClr val="000000"/>
                          </a:solidFill>
                          <a:effectLst/>
                          <a:latin typeface="Calibri" panose="020F0502020204030204" pitchFamily="34" charset="0"/>
                        </a:rPr>
                        <a:t>      UNC Modification process</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Thu 20/06/19</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Mon 03/02/20</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843196"/>
                  </a:ext>
                </a:extLst>
              </a:tr>
              <a:tr h="84573">
                <a:tc>
                  <a:txBody>
                    <a:bodyPr/>
                    <a:lstStyle/>
                    <a:p>
                      <a:pPr algn="l" fontAlgn="b"/>
                      <a:r>
                        <a:rPr lang="en-GB" sz="400" b="0" i="0" u="none" strike="noStrike">
                          <a:solidFill>
                            <a:srgbClr val="000000"/>
                          </a:solidFill>
                          <a:effectLst/>
                          <a:latin typeface="Calibri" panose="020F0502020204030204" pitchFamily="34" charset="0"/>
                        </a:rPr>
                        <a:t>      Implementation date</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Mon 03/02/20</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Mon 03/02/20</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837797"/>
                  </a:ext>
                </a:extLst>
              </a:tr>
              <a:tr h="88801">
                <a:tc>
                  <a:txBody>
                    <a:bodyPr/>
                    <a:lstStyle/>
                    <a:p>
                      <a:pPr algn="l" fontAlgn="b"/>
                      <a:r>
                        <a:rPr lang="en-GB" sz="400" b="0" i="0" u="none" strike="noStrike">
                          <a:solidFill>
                            <a:srgbClr val="000000"/>
                          </a:solidFill>
                          <a:effectLst/>
                          <a:latin typeface="Calibri" panose="020F0502020204030204" pitchFamily="34" charset="0"/>
                        </a:rPr>
                        <a:t>      Commence Remedy mechanism on a prioritisation basis</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Mon 03/02/20</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Mon 03/02/20</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dirty="0">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400" b="0" i="0" u="none" strike="noStrike" dirty="0">
                          <a:solidFill>
                            <a:srgbClr val="000000"/>
                          </a:solidFill>
                          <a:effectLst/>
                          <a:latin typeface="Calibri" panose="020F0502020204030204" pitchFamily="34" charset="0"/>
                        </a:rPr>
                        <a:t> </a:t>
                      </a:r>
                    </a:p>
                  </a:txBody>
                  <a:tcPr marL="3706" marR="3706" marT="3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206956117"/>
                  </a:ext>
                </a:extLst>
              </a:tr>
            </a:tbl>
          </a:graphicData>
        </a:graphic>
      </p:graphicFrame>
      <p:sp>
        <p:nvSpPr>
          <p:cNvPr id="4" name="Footer Placeholder 3">
            <a:extLst>
              <a:ext uri="{FF2B5EF4-FFF2-40B4-BE49-F238E27FC236}">
                <a16:creationId xmlns:a16="http://schemas.microsoft.com/office/drawing/2014/main" id="{7BF56327-6CBB-4E07-99DE-BAA8F67A323B}"/>
              </a:ext>
            </a:extLst>
          </p:cNvPr>
          <p:cNvSpPr>
            <a:spLocks noGrp="1"/>
          </p:cNvSpPr>
          <p:nvPr>
            <p:ph type="ftr" sz="quarter" idx="11"/>
          </p:nvPr>
        </p:nvSpPr>
        <p:spPr/>
        <p:txBody>
          <a:bodyPr/>
          <a:lstStyle/>
          <a:p>
            <a:r>
              <a:rPr lang="en-GB"/>
              <a:t>Gemserv</a:t>
            </a:r>
            <a:endParaRPr lang="en-GB" dirty="0"/>
          </a:p>
        </p:txBody>
      </p:sp>
      <p:sp>
        <p:nvSpPr>
          <p:cNvPr id="5" name="Slide Number Placeholder 4">
            <a:extLst>
              <a:ext uri="{FF2B5EF4-FFF2-40B4-BE49-F238E27FC236}">
                <a16:creationId xmlns:a16="http://schemas.microsoft.com/office/drawing/2014/main" id="{5A751883-7876-44A6-A820-7ADBA1CC27AC}"/>
              </a:ext>
            </a:extLst>
          </p:cNvPr>
          <p:cNvSpPr>
            <a:spLocks noGrp="1"/>
          </p:cNvSpPr>
          <p:nvPr>
            <p:ph type="sldNum" sz="quarter" idx="12"/>
          </p:nvPr>
        </p:nvSpPr>
        <p:spPr/>
        <p:txBody>
          <a:bodyPr/>
          <a:lstStyle/>
          <a:p>
            <a:fld id="{0010C381-1A06-427A-8938-CFE23249EA2B}" type="slidenum">
              <a:rPr lang="en-GB" smtClean="0"/>
              <a:pPr/>
              <a:t>7</a:t>
            </a:fld>
            <a:endParaRPr lang="en-GB" dirty="0"/>
          </a:p>
        </p:txBody>
      </p:sp>
    </p:spTree>
    <p:extLst>
      <p:ext uri="{BB962C8B-B14F-4D97-AF65-F5344CB8AC3E}">
        <p14:creationId xmlns:p14="http://schemas.microsoft.com/office/powerpoint/2010/main" val="2129538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3B45-2F53-4DC2-92CE-F87AD8C56D6C}"/>
              </a:ext>
            </a:extLst>
          </p:cNvPr>
          <p:cNvSpPr>
            <a:spLocks noGrp="1"/>
          </p:cNvSpPr>
          <p:nvPr>
            <p:ph type="title"/>
          </p:nvPr>
        </p:nvSpPr>
        <p:spPr/>
        <p:txBody>
          <a:bodyPr/>
          <a:lstStyle/>
          <a:p>
            <a:r>
              <a:rPr lang="en-GB" dirty="0"/>
              <a:t>Prevent technique</a:t>
            </a:r>
          </a:p>
        </p:txBody>
      </p:sp>
      <p:sp>
        <p:nvSpPr>
          <p:cNvPr id="3" name="Content Placeholder 2">
            <a:extLst>
              <a:ext uri="{FF2B5EF4-FFF2-40B4-BE49-F238E27FC236}">
                <a16:creationId xmlns:a16="http://schemas.microsoft.com/office/drawing/2014/main" id="{F8705B4B-73FF-4BF6-8B3D-4D2156D9EBBA}"/>
              </a:ext>
            </a:extLst>
          </p:cNvPr>
          <p:cNvSpPr>
            <a:spLocks noGrp="1"/>
          </p:cNvSpPr>
          <p:nvPr>
            <p:ph idx="1"/>
          </p:nvPr>
        </p:nvSpPr>
        <p:spPr/>
        <p:txBody>
          <a:bodyPr/>
          <a:lstStyle/>
          <a:p>
            <a:r>
              <a:rPr lang="en-GB" dirty="0"/>
              <a:t>Used as a first course of action to consider when presented with a risk to Settlement</a:t>
            </a:r>
          </a:p>
          <a:p>
            <a:r>
              <a:rPr lang="en-GB" dirty="0"/>
              <a:t>Technique is always used for managing risks </a:t>
            </a:r>
          </a:p>
          <a:p>
            <a:r>
              <a:rPr lang="en-GB" dirty="0"/>
              <a:t>It contains the use of the PARR and production of performance reports on a monthly basis</a:t>
            </a:r>
          </a:p>
          <a:p>
            <a:endParaRPr lang="en-GB" dirty="0"/>
          </a:p>
          <a:p>
            <a:r>
              <a:rPr lang="en-GB" dirty="0"/>
              <a:t>Industry performance would be monitored based on PARR reporting</a:t>
            </a:r>
          </a:p>
          <a:p>
            <a:r>
              <a:rPr lang="en-GB" dirty="0"/>
              <a:t>Engagement with industry on performance monitoring</a:t>
            </a:r>
          </a:p>
          <a:p>
            <a:r>
              <a:rPr lang="en-GB" dirty="0"/>
              <a:t>Education provided as necessary</a:t>
            </a:r>
          </a:p>
          <a:p>
            <a:endParaRPr lang="en-GB" dirty="0"/>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54D2F0B8-E6A8-45E9-B58A-203F9A37B306}"/>
              </a:ext>
            </a:extLst>
          </p:cNvPr>
          <p:cNvSpPr>
            <a:spLocks noGrp="1"/>
          </p:cNvSpPr>
          <p:nvPr>
            <p:ph type="ftr" sz="quarter" idx="11"/>
          </p:nvPr>
        </p:nvSpPr>
        <p:spPr/>
        <p:txBody>
          <a:bodyPr/>
          <a:lstStyle/>
          <a:p>
            <a:r>
              <a:rPr lang="en-GB"/>
              <a:t>Gemserv</a:t>
            </a:r>
            <a:endParaRPr lang="en-GB" dirty="0"/>
          </a:p>
        </p:txBody>
      </p:sp>
      <p:sp>
        <p:nvSpPr>
          <p:cNvPr id="5" name="Slide Number Placeholder 4">
            <a:extLst>
              <a:ext uri="{FF2B5EF4-FFF2-40B4-BE49-F238E27FC236}">
                <a16:creationId xmlns:a16="http://schemas.microsoft.com/office/drawing/2014/main" id="{ADF9E932-9E8E-428F-9235-DF574F47EE4F}"/>
              </a:ext>
            </a:extLst>
          </p:cNvPr>
          <p:cNvSpPr>
            <a:spLocks noGrp="1"/>
          </p:cNvSpPr>
          <p:nvPr>
            <p:ph type="sldNum" sz="quarter" idx="12"/>
          </p:nvPr>
        </p:nvSpPr>
        <p:spPr/>
        <p:txBody>
          <a:bodyPr/>
          <a:lstStyle/>
          <a:p>
            <a:fld id="{0010C381-1A06-427A-8938-CFE23249EA2B}" type="slidenum">
              <a:rPr lang="en-GB" smtClean="0"/>
              <a:pPr/>
              <a:t>8</a:t>
            </a:fld>
            <a:endParaRPr lang="en-GB" dirty="0"/>
          </a:p>
        </p:txBody>
      </p:sp>
    </p:spTree>
    <p:extLst>
      <p:ext uri="{BB962C8B-B14F-4D97-AF65-F5344CB8AC3E}">
        <p14:creationId xmlns:p14="http://schemas.microsoft.com/office/powerpoint/2010/main" val="4056969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8E9D5-177C-4F21-8F35-2F6DC8431DED}"/>
              </a:ext>
            </a:extLst>
          </p:cNvPr>
          <p:cNvSpPr>
            <a:spLocks noGrp="1"/>
          </p:cNvSpPr>
          <p:nvPr>
            <p:ph type="title"/>
          </p:nvPr>
        </p:nvSpPr>
        <p:spPr/>
        <p:txBody>
          <a:bodyPr/>
          <a:lstStyle/>
          <a:p>
            <a:r>
              <a:rPr lang="en-GB" dirty="0"/>
              <a:t>Detect technique</a:t>
            </a:r>
          </a:p>
        </p:txBody>
      </p:sp>
      <p:sp>
        <p:nvSpPr>
          <p:cNvPr id="3" name="Content Placeholder 2">
            <a:extLst>
              <a:ext uri="{FF2B5EF4-FFF2-40B4-BE49-F238E27FC236}">
                <a16:creationId xmlns:a16="http://schemas.microsoft.com/office/drawing/2014/main" id="{5AC640A9-2478-4D7D-8B21-B339DA09BAC8}"/>
              </a:ext>
            </a:extLst>
          </p:cNvPr>
          <p:cNvSpPr>
            <a:spLocks noGrp="1"/>
          </p:cNvSpPr>
          <p:nvPr>
            <p:ph idx="1"/>
          </p:nvPr>
        </p:nvSpPr>
        <p:spPr/>
        <p:txBody>
          <a:bodyPr/>
          <a:lstStyle/>
          <a:p>
            <a:r>
              <a:rPr lang="en-GB" dirty="0"/>
              <a:t>Used to further investigate and audit areas of interest</a:t>
            </a:r>
          </a:p>
          <a:p>
            <a:r>
              <a:rPr lang="en-GB" dirty="0"/>
              <a:t>Drill down into data to find determine materiality of issues</a:t>
            </a:r>
          </a:p>
          <a:p>
            <a:r>
              <a:rPr lang="en-GB" dirty="0"/>
              <a:t>Determine root cause if not already known via data analysis or engagement with parties</a:t>
            </a:r>
          </a:p>
          <a:p>
            <a:r>
              <a:rPr lang="en-GB" dirty="0"/>
              <a:t>Monitoring of issue via ad-hoc developed anonymised reports</a:t>
            </a:r>
          </a:p>
          <a:p>
            <a:r>
              <a:rPr lang="en-GB" dirty="0"/>
              <a:t>Option for issues not captured in the PARR reports to be presented and discussed</a:t>
            </a:r>
          </a:p>
          <a:p>
            <a:pPr lvl="1"/>
            <a:r>
              <a:rPr lang="en-GB" dirty="0"/>
              <a:t>Issues can be captured from:</a:t>
            </a:r>
          </a:p>
          <a:p>
            <a:pPr lvl="2"/>
            <a:r>
              <a:rPr lang="en-GB" dirty="0"/>
              <a:t>PAC members</a:t>
            </a:r>
          </a:p>
          <a:p>
            <a:pPr lvl="2"/>
            <a:r>
              <a:rPr lang="en-GB" dirty="0"/>
              <a:t>Raised at other sub committees</a:t>
            </a:r>
          </a:p>
          <a:p>
            <a:pPr lvl="2"/>
            <a:r>
              <a:rPr lang="en-GB" dirty="0"/>
              <a:t>Raised by industry Parties</a:t>
            </a:r>
          </a:p>
        </p:txBody>
      </p:sp>
      <p:sp>
        <p:nvSpPr>
          <p:cNvPr id="4" name="Footer Placeholder 3">
            <a:extLst>
              <a:ext uri="{FF2B5EF4-FFF2-40B4-BE49-F238E27FC236}">
                <a16:creationId xmlns:a16="http://schemas.microsoft.com/office/drawing/2014/main" id="{5F5F0B83-FADC-4108-9D05-D29CF20A4E96}"/>
              </a:ext>
            </a:extLst>
          </p:cNvPr>
          <p:cNvSpPr>
            <a:spLocks noGrp="1"/>
          </p:cNvSpPr>
          <p:nvPr>
            <p:ph type="ftr" sz="quarter" idx="11"/>
          </p:nvPr>
        </p:nvSpPr>
        <p:spPr/>
        <p:txBody>
          <a:bodyPr/>
          <a:lstStyle/>
          <a:p>
            <a:r>
              <a:rPr lang="en-GB"/>
              <a:t>Gemserv</a:t>
            </a:r>
            <a:endParaRPr lang="en-GB" dirty="0"/>
          </a:p>
        </p:txBody>
      </p:sp>
      <p:sp>
        <p:nvSpPr>
          <p:cNvPr id="5" name="Slide Number Placeholder 4">
            <a:extLst>
              <a:ext uri="{FF2B5EF4-FFF2-40B4-BE49-F238E27FC236}">
                <a16:creationId xmlns:a16="http://schemas.microsoft.com/office/drawing/2014/main" id="{075BF250-8EAF-4F0B-B7EE-E5D494BB0363}"/>
              </a:ext>
            </a:extLst>
          </p:cNvPr>
          <p:cNvSpPr>
            <a:spLocks noGrp="1"/>
          </p:cNvSpPr>
          <p:nvPr>
            <p:ph type="sldNum" sz="quarter" idx="12"/>
          </p:nvPr>
        </p:nvSpPr>
        <p:spPr/>
        <p:txBody>
          <a:bodyPr/>
          <a:lstStyle/>
          <a:p>
            <a:fld id="{0010C381-1A06-427A-8938-CFE23249EA2B}" type="slidenum">
              <a:rPr lang="en-GB" smtClean="0"/>
              <a:pPr/>
              <a:t>9</a:t>
            </a:fld>
            <a:endParaRPr lang="en-GB" dirty="0"/>
          </a:p>
        </p:txBody>
      </p:sp>
    </p:spTree>
    <p:extLst>
      <p:ext uri="{BB962C8B-B14F-4D97-AF65-F5344CB8AC3E}">
        <p14:creationId xmlns:p14="http://schemas.microsoft.com/office/powerpoint/2010/main" val="3244950238"/>
      </p:ext>
    </p:extLst>
  </p:cSld>
  <p:clrMapOvr>
    <a:masterClrMapping/>
  </p:clrMapOvr>
</p:sld>
</file>

<file path=ppt/theme/theme1.xml><?xml version="1.0" encoding="utf-8"?>
<a:theme xmlns:a="http://schemas.openxmlformats.org/drawingml/2006/main" name="Office Theme">
  <a:themeElements>
    <a:clrScheme name="Custom 2">
      <a:dk1>
        <a:srgbClr val="333333"/>
      </a:dk1>
      <a:lt1>
        <a:srgbClr val="FFFFFF"/>
      </a:lt1>
      <a:dk2>
        <a:srgbClr val="333333"/>
      </a:dk2>
      <a:lt2>
        <a:srgbClr val="FFFFFF"/>
      </a:lt2>
      <a:accent1>
        <a:srgbClr val="6FBA67"/>
      </a:accent1>
      <a:accent2>
        <a:srgbClr val="9CC978"/>
      </a:accent2>
      <a:accent3>
        <a:srgbClr val="DEE69A"/>
      </a:accent3>
      <a:accent4>
        <a:srgbClr val="F7AA5E"/>
      </a:accent4>
      <a:accent5>
        <a:srgbClr val="FED458"/>
      </a:accent5>
      <a:accent6>
        <a:srgbClr val="F8ED62"/>
      </a:accent6>
      <a:hlink>
        <a:srgbClr val="9CC978"/>
      </a:hlink>
      <a:folHlink>
        <a:srgbClr val="6FBA6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Green Powerpoint</Template>
  <TotalTime>114</TotalTime>
  <Words>1374</Words>
  <Application>Microsoft Office PowerPoint</Application>
  <PresentationFormat>Widescreen</PresentationFormat>
  <Paragraphs>1955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Indicative PRIDe Project Plan</vt:lpstr>
      <vt:lpstr>PRIDe in Gas Model</vt:lpstr>
      <vt:lpstr>PRIDe in Gas Model</vt:lpstr>
      <vt:lpstr>PRIDe Model</vt:lpstr>
      <vt:lpstr>PRIDe Model</vt:lpstr>
      <vt:lpstr>Workshop to define and finalise Project Plan dates</vt:lpstr>
      <vt:lpstr>Workshop to define and finalise Project Plan dates</vt:lpstr>
      <vt:lpstr>Prevent technique</vt:lpstr>
      <vt:lpstr>Detect technique</vt:lpstr>
      <vt:lpstr>Incentivise technique</vt:lpstr>
      <vt:lpstr>Remedy technique</vt:lpstr>
      <vt:lpstr>PAFA@Gemserv.com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Indicative PRIDe Project Plan</dc:title>
  <dc:creator>Nirav Vyas</dc:creator>
  <cp:lastModifiedBy>Nirav Vyas</cp:lastModifiedBy>
  <cp:revision>21</cp:revision>
  <dcterms:created xsi:type="dcterms:W3CDTF">2018-06-11T15:11:29Z</dcterms:created>
  <dcterms:modified xsi:type="dcterms:W3CDTF">2018-06-11T17:06:24Z</dcterms:modified>
</cp:coreProperties>
</file>