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11"/>
  </p:notesMasterIdLst>
  <p:handoutMasterIdLst>
    <p:handoutMasterId r:id="rId12"/>
  </p:handoutMasterIdLst>
  <p:sldIdLst>
    <p:sldId id="285" r:id="rId5"/>
    <p:sldId id="286" r:id="rId6"/>
    <p:sldId id="293" r:id="rId7"/>
    <p:sldId id="294" r:id="rId8"/>
    <p:sldId id="291" r:id="rId9"/>
    <p:sldId id="292" r:id="rId10"/>
  </p:sldIdLst>
  <p:sldSz cx="9144000" cy="6858000" type="screen4x3"/>
  <p:notesSz cx="6724650" cy="987425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E61"/>
    <a:srgbClr val="3E5AA8"/>
    <a:srgbClr val="D2232A"/>
    <a:srgbClr val="68AEE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65"/>
    <p:restoredTop sz="94660"/>
  </p:normalViewPr>
  <p:slideViewPr>
    <p:cSldViewPr snapToObjects="1">
      <p:cViewPr varScale="1">
        <p:scale>
          <a:sx n="110" d="100"/>
          <a:sy n="110" d="100"/>
        </p:scale>
        <p:origin x="154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EF40BB-9764-4F4F-849E-EFDFFE563549}"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en-GB"/>
        </a:p>
      </dgm:t>
    </dgm:pt>
    <dgm:pt modelId="{8B7BAFA6-C00B-4E8A-B94A-947DDFEAC3E8}">
      <dgm:prSet phldrT="[Text]" custT="1"/>
      <dgm:spPr>
        <a:solidFill>
          <a:schemeClr val="tx2">
            <a:lumMod val="60000"/>
            <a:lumOff val="40000"/>
          </a:schemeClr>
        </a:solidFill>
      </dgm:spPr>
      <dgm:t>
        <a:bodyPr/>
        <a:lstStyle/>
        <a:p>
          <a:r>
            <a:rPr lang="en-GB" sz="1100" b="1" dirty="0">
              <a:latin typeface="Calibri" panose="020F0502020204030204" pitchFamily="34" charset="0"/>
              <a:cs typeface="Calibri" panose="020F0502020204030204" pitchFamily="34" charset="0"/>
            </a:rPr>
            <a:t>Root Cause Fixed: </a:t>
          </a:r>
        </a:p>
        <a:p>
          <a:r>
            <a:rPr lang="en-GB" sz="1100" b="1" dirty="0">
              <a:latin typeface="Calibri" panose="020F0502020204030204" pitchFamily="34" charset="0"/>
              <a:cs typeface="Calibri" panose="020F0502020204030204" pitchFamily="34" charset="0"/>
            </a:rPr>
            <a:t>176 </a:t>
          </a:r>
          <a:r>
            <a:rPr lang="en-GB" sz="1100" b="0" dirty="0">
              <a:latin typeface="Calibri" panose="020F0502020204030204" pitchFamily="34" charset="0"/>
              <a:cs typeface="Calibri" panose="020F0502020204030204" pitchFamily="34" charset="0"/>
            </a:rPr>
            <a:t>(0)</a:t>
          </a:r>
        </a:p>
      </dgm:t>
    </dgm:pt>
    <dgm:pt modelId="{FCFC8D1F-C93C-4F17-82C8-411AFC82E2C8}" type="parTrans" cxnId="{12C31D0D-5B33-4402-BDB4-5515F6D0838B}">
      <dgm:prSet/>
      <dgm:spPr/>
      <dgm:t>
        <a:bodyPr/>
        <a:lstStyle/>
        <a:p>
          <a:endParaRPr lang="en-GB"/>
        </a:p>
      </dgm:t>
    </dgm:pt>
    <dgm:pt modelId="{EED1AC25-4426-4745-B1C4-8DFACCD63F68}" type="sibTrans" cxnId="{12C31D0D-5B33-4402-BDB4-5515F6D0838B}">
      <dgm:prSet/>
      <dgm:spPr/>
      <dgm:t>
        <a:bodyPr/>
        <a:lstStyle/>
        <a:p>
          <a:endParaRPr lang="en-GB"/>
        </a:p>
      </dgm:t>
    </dgm:pt>
    <dgm:pt modelId="{28E61147-5CA6-4CD5-A300-A04AA75DE2E4}">
      <dgm:prSet phldrT="[Text]" custT="1"/>
      <dgm:spPr>
        <a:solidFill>
          <a:schemeClr val="accent3"/>
        </a:solidFill>
      </dgm:spPr>
      <dgm:t>
        <a:bodyPr/>
        <a:lstStyle/>
        <a:p>
          <a:r>
            <a:rPr lang="en-GB" sz="1100" b="1" dirty="0">
              <a:latin typeface="Calibri" panose="020F0502020204030204" pitchFamily="34" charset="0"/>
              <a:cs typeface="Calibri" panose="020F0502020204030204" pitchFamily="34" charset="0"/>
            </a:rPr>
            <a:t>CA Needed: </a:t>
          </a:r>
        </a:p>
        <a:p>
          <a:r>
            <a:rPr lang="en-GB" sz="1100" b="1" dirty="0">
              <a:latin typeface="Calibri" panose="020F0502020204030204" pitchFamily="34" charset="0"/>
              <a:cs typeface="Calibri" panose="020F0502020204030204" pitchFamily="34" charset="0"/>
            </a:rPr>
            <a:t>68 </a:t>
          </a:r>
          <a:r>
            <a:rPr lang="en-GB" sz="1100" b="0" dirty="0">
              <a:latin typeface="Calibri" panose="020F0502020204030204" pitchFamily="34" charset="0"/>
              <a:cs typeface="Calibri" panose="020F0502020204030204" pitchFamily="34" charset="0"/>
            </a:rPr>
            <a:t>(-6)</a:t>
          </a:r>
        </a:p>
      </dgm:t>
    </dgm:pt>
    <dgm:pt modelId="{CBC644C3-AFC6-4EF5-A9BD-29594612D7AA}" type="parTrans" cxnId="{3AFC20B7-9665-4D37-8777-0BC39CB7098E}">
      <dgm:prSet/>
      <dgm:spPr/>
      <dgm:t>
        <a:bodyPr/>
        <a:lstStyle/>
        <a:p>
          <a:endParaRPr lang="en-GB"/>
        </a:p>
      </dgm:t>
    </dgm:pt>
    <dgm:pt modelId="{5ACBB86C-FB82-49D3-8413-2FB2CED331F1}" type="sibTrans" cxnId="{3AFC20B7-9665-4D37-8777-0BC39CB7098E}">
      <dgm:prSet/>
      <dgm:spPr/>
      <dgm:t>
        <a:bodyPr/>
        <a:lstStyle/>
        <a:p>
          <a:endParaRPr lang="en-GB"/>
        </a:p>
      </dgm:t>
    </dgm:pt>
    <dgm:pt modelId="{C3E538C2-FD03-4F06-A5A6-472049FC3AB0}">
      <dgm:prSet phldrT="[Text]" custT="1"/>
      <dgm:spPr>
        <a:solidFill>
          <a:schemeClr val="accent4"/>
        </a:solidFill>
      </dgm:spPr>
      <dgm:t>
        <a:bodyPr/>
        <a:lstStyle/>
        <a:p>
          <a:r>
            <a:rPr lang="en-GB" sz="1100" b="1" dirty="0">
              <a:latin typeface="Calibri" panose="020F0502020204030204" pitchFamily="34" charset="0"/>
              <a:cs typeface="Calibri" panose="020F0502020204030204" pitchFamily="34" charset="0"/>
            </a:rPr>
            <a:t>New/Valid Contact Submitted:</a:t>
          </a:r>
        </a:p>
        <a:p>
          <a:r>
            <a:rPr lang="en-GB" sz="1100" b="1" dirty="0">
              <a:latin typeface="Calibri" panose="020F0502020204030204" pitchFamily="34" charset="0"/>
              <a:cs typeface="Calibri" panose="020F0502020204030204" pitchFamily="34" charset="0"/>
            </a:rPr>
            <a:t>58 </a:t>
          </a:r>
          <a:r>
            <a:rPr lang="en-GB" sz="1100" b="0" dirty="0">
              <a:latin typeface="Calibri" panose="020F0502020204030204" pitchFamily="34" charset="0"/>
              <a:cs typeface="Calibri" panose="020F0502020204030204" pitchFamily="34" charset="0"/>
            </a:rPr>
            <a:t>(+1)</a:t>
          </a:r>
        </a:p>
      </dgm:t>
    </dgm:pt>
    <dgm:pt modelId="{BC3E5E56-4406-486D-8CB3-E1643BFE8F33}" type="parTrans" cxnId="{E6508C83-4471-4DD5-A51C-7B204A27B76B}">
      <dgm:prSet/>
      <dgm:spPr/>
      <dgm:t>
        <a:bodyPr/>
        <a:lstStyle/>
        <a:p>
          <a:endParaRPr lang="en-GB"/>
        </a:p>
      </dgm:t>
    </dgm:pt>
    <dgm:pt modelId="{1EE4D2A8-EE7E-438E-80E8-DE7C3D683952}" type="sibTrans" cxnId="{E6508C83-4471-4DD5-A51C-7B204A27B76B}">
      <dgm:prSet/>
      <dgm:spPr/>
      <dgm:t>
        <a:bodyPr/>
        <a:lstStyle/>
        <a:p>
          <a:endParaRPr lang="en-GB"/>
        </a:p>
      </dgm:t>
    </dgm:pt>
    <dgm:pt modelId="{D72D284E-FF8F-4E77-9519-EBA25B01A740}">
      <dgm:prSet phldrT="[Text]" custT="1"/>
      <dgm:spPr>
        <a:solidFill>
          <a:schemeClr val="accent4"/>
        </a:solidFill>
      </dgm:spPr>
      <dgm:t>
        <a:bodyPr/>
        <a:lstStyle/>
        <a:p>
          <a:r>
            <a:rPr lang="en-GB" sz="1100" b="1" dirty="0">
              <a:latin typeface="Calibri" panose="020F0502020204030204" pitchFamily="34" charset="0"/>
              <a:cs typeface="Calibri" panose="020F0502020204030204" pitchFamily="34" charset="0"/>
            </a:rPr>
            <a:t>Notification of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Needed:</a:t>
          </a:r>
        </a:p>
        <a:p>
          <a:r>
            <a:rPr lang="en-GB" sz="1100" b="1" dirty="0">
              <a:latin typeface="Calibri" panose="020F0502020204030204" pitchFamily="34" charset="0"/>
              <a:cs typeface="Calibri" panose="020F0502020204030204" pitchFamily="34" charset="0"/>
            </a:rPr>
            <a:t>10 </a:t>
          </a:r>
          <a:r>
            <a:rPr lang="en-GB" sz="1100" b="0" dirty="0">
              <a:latin typeface="Calibri" panose="020F0502020204030204" pitchFamily="34" charset="0"/>
              <a:cs typeface="Calibri" panose="020F0502020204030204" pitchFamily="34" charset="0"/>
            </a:rPr>
            <a:t>(-7)</a:t>
          </a:r>
        </a:p>
      </dgm:t>
    </dgm:pt>
    <dgm:pt modelId="{1A7E5796-08AF-42DD-A488-775F3133972B}" type="parTrans" cxnId="{9E330B4F-E351-4357-9AB9-22D968D59B30}">
      <dgm:prSet/>
      <dgm:spPr/>
      <dgm:t>
        <a:bodyPr/>
        <a:lstStyle/>
        <a:p>
          <a:endParaRPr lang="en-GB"/>
        </a:p>
      </dgm:t>
    </dgm:pt>
    <dgm:pt modelId="{92E3A752-4B15-4FA8-97AC-500708793DED}" type="sibTrans" cxnId="{9E330B4F-E351-4357-9AB9-22D968D59B30}">
      <dgm:prSet/>
      <dgm:spPr/>
      <dgm:t>
        <a:bodyPr/>
        <a:lstStyle/>
        <a:p>
          <a:endParaRPr lang="en-GB"/>
        </a:p>
      </dgm:t>
    </dgm:pt>
    <dgm:pt modelId="{21DDEBC5-6A96-489F-9579-B6E52EEDFC50}">
      <dgm:prSet phldrT="[Text]" custT="1"/>
      <dgm:spPr>
        <a:solidFill>
          <a:schemeClr val="accent3"/>
        </a:solidFill>
      </dgm:spPr>
      <dgm:t>
        <a:bodyPr/>
        <a:lstStyle/>
        <a:p>
          <a:r>
            <a:rPr lang="en-GB" sz="1100" b="1" dirty="0">
              <a:latin typeface="Calibri" panose="020F0502020204030204" pitchFamily="34" charset="0"/>
              <a:cs typeface="Calibri" panose="020F0502020204030204" pitchFamily="34" charset="0"/>
            </a:rPr>
            <a:t>CA Decision Pending: </a:t>
          </a:r>
        </a:p>
        <a:p>
          <a:r>
            <a:rPr lang="en-GB" sz="1100" b="1" dirty="0">
              <a:latin typeface="Calibri" panose="020F0502020204030204" pitchFamily="34" charset="0"/>
              <a:cs typeface="Calibri" panose="020F0502020204030204" pitchFamily="34" charset="0"/>
            </a:rPr>
            <a:t>1 </a:t>
          </a:r>
          <a:r>
            <a:rPr lang="en-GB" sz="1100" b="0" dirty="0">
              <a:latin typeface="Calibri" panose="020F0502020204030204" pitchFamily="34" charset="0"/>
              <a:cs typeface="Calibri" panose="020F0502020204030204" pitchFamily="34" charset="0"/>
            </a:rPr>
            <a:t>(0)</a:t>
          </a:r>
        </a:p>
      </dgm:t>
    </dgm:pt>
    <dgm:pt modelId="{4CC1060A-28FA-44FE-B0D6-427ACE3E082C}" type="parTrans" cxnId="{F3160788-0215-46C8-A22F-3DE3C81B863F}">
      <dgm:prSet/>
      <dgm:spPr/>
      <dgm:t>
        <a:bodyPr/>
        <a:lstStyle/>
        <a:p>
          <a:endParaRPr lang="en-GB"/>
        </a:p>
      </dgm:t>
    </dgm:pt>
    <dgm:pt modelId="{65C6894E-019C-49B6-8EA6-C2476692C1FA}" type="sibTrans" cxnId="{F3160788-0215-46C8-A22F-3DE3C81B863F}">
      <dgm:prSet/>
      <dgm:spPr/>
      <dgm:t>
        <a:bodyPr/>
        <a:lstStyle/>
        <a:p>
          <a:endParaRPr lang="en-GB"/>
        </a:p>
      </dgm:t>
    </dgm:pt>
    <dgm:pt modelId="{72C365FC-BF0A-4064-B131-24ABD1392F05}">
      <dgm:prSet custT="1"/>
      <dgm:spPr>
        <a:solidFill>
          <a:schemeClr val="accent3"/>
        </a:solidFill>
      </dgm:spPr>
      <dgm:t>
        <a:bodyPr/>
        <a:lstStyle/>
        <a:p>
          <a:r>
            <a:rPr lang="en-GB" sz="1100" b="1" dirty="0">
              <a:latin typeface="Calibri" panose="020F0502020204030204" pitchFamily="34" charset="0"/>
              <a:cs typeface="Calibri" panose="020F0502020204030204" pitchFamily="34" charset="0"/>
            </a:rPr>
            <a:t>No CA Required/ Closed: </a:t>
          </a:r>
        </a:p>
        <a:p>
          <a:r>
            <a:rPr lang="en-GB" sz="1100" b="1" dirty="0">
              <a:latin typeface="Calibri" panose="020F0502020204030204" pitchFamily="34" charset="0"/>
              <a:cs typeface="Calibri" panose="020F0502020204030204" pitchFamily="34" charset="0"/>
            </a:rPr>
            <a:t>107 </a:t>
          </a:r>
          <a:r>
            <a:rPr lang="en-GB" sz="1100" b="0" dirty="0">
              <a:latin typeface="Calibri" panose="020F0502020204030204" pitchFamily="34" charset="0"/>
              <a:cs typeface="Calibri" panose="020F0502020204030204" pitchFamily="34" charset="0"/>
            </a:rPr>
            <a:t>(+6)</a:t>
          </a:r>
        </a:p>
      </dgm:t>
    </dgm:pt>
    <dgm:pt modelId="{DB2C3AE9-5465-4402-88AF-0098D6BD5BF3}" type="parTrans" cxnId="{F74CF994-07DE-4FA5-8480-588A9B155A3C}">
      <dgm:prSet/>
      <dgm:spPr/>
      <dgm:t>
        <a:bodyPr/>
        <a:lstStyle/>
        <a:p>
          <a:endParaRPr lang="en-GB"/>
        </a:p>
      </dgm:t>
    </dgm:pt>
    <dgm:pt modelId="{6CDDF543-F79A-4A05-907B-B8375E7011B9}" type="sibTrans" cxnId="{F74CF994-07DE-4FA5-8480-588A9B155A3C}">
      <dgm:prSet/>
      <dgm:spPr/>
      <dgm:t>
        <a:bodyPr/>
        <a:lstStyle/>
        <a:p>
          <a:endParaRPr lang="en-GB"/>
        </a:p>
      </dgm:t>
    </dgm:pt>
    <dgm:pt modelId="{9CDB0708-94E4-4599-A7E1-0D5B9BCD020B}">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Invalid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Sent:</a:t>
          </a:r>
        </a:p>
        <a:p>
          <a:r>
            <a:rPr lang="en-GB" sz="1100" b="1" dirty="0">
              <a:latin typeface="Calibri" panose="020F0502020204030204" pitchFamily="34" charset="0"/>
              <a:cs typeface="Calibri" panose="020F0502020204030204" pitchFamily="34" charset="0"/>
            </a:rPr>
            <a:t>3 </a:t>
          </a:r>
          <a:r>
            <a:rPr lang="en-GB" sz="1100" b="0" dirty="0">
              <a:latin typeface="Calibri" panose="020F0502020204030204" pitchFamily="34" charset="0"/>
              <a:cs typeface="Calibri" panose="020F0502020204030204" pitchFamily="34" charset="0"/>
            </a:rPr>
            <a:t>(-5)</a:t>
          </a:r>
        </a:p>
      </dgm:t>
    </dgm:pt>
    <dgm:pt modelId="{01F91CC3-2C7B-46E1-8DF0-232A717B5DD4}" type="parTrans" cxnId="{E7D9549D-8893-4F1E-8EF0-8F640728EAFB}">
      <dgm:prSet/>
      <dgm:spPr/>
      <dgm:t>
        <a:bodyPr/>
        <a:lstStyle/>
        <a:p>
          <a:endParaRPr lang="en-GB"/>
        </a:p>
      </dgm:t>
    </dgm:pt>
    <dgm:pt modelId="{6D3DAD75-E97C-4BFD-BFD9-FB88F1B7AF89}" type="sibTrans" cxnId="{E7D9549D-8893-4F1E-8EF0-8F640728EAFB}">
      <dgm:prSet/>
      <dgm:spPr/>
      <dgm:t>
        <a:bodyPr/>
        <a:lstStyle/>
        <a:p>
          <a:endParaRPr lang="en-GB"/>
        </a:p>
      </dgm:t>
    </dgm:pt>
    <dgm:pt modelId="{2B8F7A5B-5F42-41BB-BFCB-76613B6C0770}">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No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Sent:</a:t>
          </a:r>
        </a:p>
        <a:p>
          <a:r>
            <a:rPr lang="en-GB" sz="1100" b="1" dirty="0">
              <a:latin typeface="Calibri" panose="020F0502020204030204" pitchFamily="34" charset="0"/>
              <a:cs typeface="Calibri" panose="020F0502020204030204" pitchFamily="34" charset="0"/>
            </a:rPr>
            <a:t>7</a:t>
          </a:r>
          <a:r>
            <a:rPr lang="en-GB" sz="1100" b="0" dirty="0">
              <a:latin typeface="Calibri" panose="020F0502020204030204" pitchFamily="34" charset="0"/>
              <a:cs typeface="Calibri" panose="020F0502020204030204" pitchFamily="34" charset="0"/>
            </a:rPr>
            <a:t> (-2)</a:t>
          </a:r>
        </a:p>
      </dgm:t>
    </dgm:pt>
    <dgm:pt modelId="{A4C23A95-13ED-4E87-AB03-BF69FEA1CE26}" type="parTrans" cxnId="{A6882024-583C-4592-9C16-3E6CEF2D45A4}">
      <dgm:prSet/>
      <dgm:spPr/>
      <dgm:t>
        <a:bodyPr/>
        <a:lstStyle/>
        <a:p>
          <a:endParaRPr lang="en-GB"/>
        </a:p>
      </dgm:t>
    </dgm:pt>
    <dgm:pt modelId="{3EAC1616-4695-4777-A6D8-132E2178708B}" type="sibTrans" cxnId="{A6882024-583C-4592-9C16-3E6CEF2D45A4}">
      <dgm:prSet/>
      <dgm:spPr/>
      <dgm:t>
        <a:bodyPr/>
        <a:lstStyle/>
        <a:p>
          <a:endParaRPr lang="en-GB"/>
        </a:p>
      </dgm:t>
    </dgm:pt>
    <dgm:pt modelId="{4F863B9E-FC50-459D-9A79-F69D0590A759}">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Invoiced:</a:t>
          </a:r>
        </a:p>
        <a:p>
          <a:r>
            <a:rPr lang="en-GB" sz="1100" b="1" dirty="0">
              <a:latin typeface="Calibri" panose="020F0502020204030204" pitchFamily="34" charset="0"/>
              <a:cs typeface="Calibri" panose="020F0502020204030204" pitchFamily="34" charset="0"/>
            </a:rPr>
            <a:t>32 </a:t>
          </a:r>
          <a:r>
            <a:rPr lang="en-GB" sz="1100" b="0" dirty="0">
              <a:latin typeface="Calibri" panose="020F0502020204030204" pitchFamily="34" charset="0"/>
              <a:cs typeface="Calibri" panose="020F0502020204030204" pitchFamily="34" charset="0"/>
            </a:rPr>
            <a:t>(0)</a:t>
          </a:r>
        </a:p>
      </dgm:t>
    </dgm:pt>
    <dgm:pt modelId="{C6F75233-F60E-494C-BFED-C79FFE9E85BC}" type="parTrans" cxnId="{37EBA0BF-0CB0-4F03-A503-765CA5CE9472}">
      <dgm:prSet/>
      <dgm:spPr/>
      <dgm:t>
        <a:bodyPr/>
        <a:lstStyle/>
        <a:p>
          <a:endParaRPr lang="en-GB"/>
        </a:p>
      </dgm:t>
    </dgm:pt>
    <dgm:pt modelId="{93D0742C-F4D5-4C30-8160-3C3B5FF74BA3}" type="sibTrans" cxnId="{37EBA0BF-0CB0-4F03-A503-765CA5CE9472}">
      <dgm:prSet/>
      <dgm:spPr/>
      <dgm:t>
        <a:bodyPr/>
        <a:lstStyle/>
        <a:p>
          <a:endParaRPr lang="en-GB"/>
        </a:p>
      </dgm:t>
    </dgm:pt>
    <dgm:pt modelId="{EE71B958-9323-4513-8AD6-247AE36C04C5}">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Awaiting Billing: </a:t>
          </a:r>
        </a:p>
        <a:p>
          <a:r>
            <a:rPr lang="en-GB" sz="1100" b="1" dirty="0">
              <a:latin typeface="Calibri" panose="020F0502020204030204" pitchFamily="34" charset="0"/>
              <a:cs typeface="Calibri" panose="020F0502020204030204" pitchFamily="34" charset="0"/>
            </a:rPr>
            <a:t>9 </a:t>
          </a:r>
          <a:r>
            <a:rPr lang="en-GB" sz="1100" b="0" dirty="0">
              <a:latin typeface="Calibri" panose="020F0502020204030204" pitchFamily="34" charset="0"/>
              <a:cs typeface="Calibri" panose="020F0502020204030204" pitchFamily="34" charset="0"/>
            </a:rPr>
            <a:t>(+2)</a:t>
          </a:r>
        </a:p>
      </dgm:t>
    </dgm:pt>
    <dgm:pt modelId="{EA909CEF-051D-495E-968B-EDB23CD7F0F5}" type="parTrans" cxnId="{CBEB4FA7-FA17-4511-AC3C-14D1B0E69123}">
      <dgm:prSet/>
      <dgm:spPr/>
      <dgm:t>
        <a:bodyPr/>
        <a:lstStyle/>
        <a:p>
          <a:endParaRPr lang="en-GB"/>
        </a:p>
      </dgm:t>
    </dgm:pt>
    <dgm:pt modelId="{0DBE2C24-F32E-4B19-B3A6-92AD3DE4CC2A}" type="sibTrans" cxnId="{CBEB4FA7-FA17-4511-AC3C-14D1B0E69123}">
      <dgm:prSet/>
      <dgm:spPr/>
      <dgm:t>
        <a:bodyPr/>
        <a:lstStyle/>
        <a:p>
          <a:endParaRPr lang="en-GB"/>
        </a:p>
      </dgm:t>
    </dgm:pt>
    <dgm:pt modelId="{3B35A14B-98C4-47E2-AEC8-F96258C9C24F}">
      <dgm:prSet custT="1"/>
      <dgm:spPr>
        <a:solidFill>
          <a:schemeClr val="accent6"/>
        </a:solidFill>
      </dgm:spPr>
      <dgm:t>
        <a:bodyPr/>
        <a:lstStyle/>
        <a:p>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in Progress: </a:t>
          </a:r>
        </a:p>
        <a:p>
          <a:r>
            <a:rPr lang="en-GB" sz="1100" b="1" dirty="0">
              <a:latin typeface="Calibri" panose="020F0502020204030204" pitchFamily="34" charset="0"/>
              <a:cs typeface="Calibri" panose="020F0502020204030204" pitchFamily="34" charset="0"/>
            </a:rPr>
            <a:t>17 </a:t>
          </a:r>
          <a:r>
            <a:rPr lang="en-GB" sz="1100" b="0" dirty="0">
              <a:latin typeface="Calibri" panose="020F0502020204030204" pitchFamily="34" charset="0"/>
              <a:cs typeface="Calibri" panose="020F0502020204030204" pitchFamily="34" charset="0"/>
            </a:rPr>
            <a:t>(-1)</a:t>
          </a:r>
        </a:p>
      </dgm:t>
    </dgm:pt>
    <dgm:pt modelId="{E48A84FC-D800-4F1B-8084-38704C13A6CD}" type="parTrans" cxnId="{FCF3795C-1D75-4D47-91CA-EE1494EB6B58}">
      <dgm:prSet/>
      <dgm:spPr/>
      <dgm:t>
        <a:bodyPr/>
        <a:lstStyle/>
        <a:p>
          <a:endParaRPr lang="en-GB"/>
        </a:p>
      </dgm:t>
    </dgm:pt>
    <dgm:pt modelId="{7F3E6C22-6600-478B-AB92-F04DD2A8543D}" type="sibTrans" cxnId="{FCF3795C-1D75-4D47-91CA-EE1494EB6B58}">
      <dgm:prSet/>
      <dgm:spPr/>
      <dgm:t>
        <a:bodyPr/>
        <a:lstStyle/>
        <a:p>
          <a:endParaRPr lang="en-GB"/>
        </a:p>
      </dgm:t>
    </dgm:pt>
    <dgm:pt modelId="{C1DB7AE0-DD0F-42BF-8669-6DDE33D18B15}">
      <dgm:prSet custT="1"/>
      <dgm:spPr>
        <a:solidFill>
          <a:schemeClr val="accent1">
            <a:lumMod val="60000"/>
            <a:lumOff val="40000"/>
          </a:schemeClr>
        </a:solidFill>
      </dgm:spPr>
      <dgm:t>
        <a:bodyPr/>
        <a:lstStyle/>
        <a:p>
          <a:r>
            <a:rPr lang="en-GB" sz="1100" b="1" dirty="0">
              <a:latin typeface="Calibri" panose="020F0502020204030204" pitchFamily="34" charset="0"/>
              <a:cs typeface="Calibri" panose="020F0502020204030204" pitchFamily="34" charset="0"/>
            </a:rPr>
            <a:t>Not Required: </a:t>
          </a:r>
        </a:p>
        <a:p>
          <a:r>
            <a:rPr lang="en-GB" sz="1100" b="1" dirty="0">
              <a:latin typeface="Calibri" panose="020F0502020204030204" pitchFamily="34" charset="0"/>
              <a:cs typeface="Calibri" panose="020F0502020204030204" pitchFamily="34" charset="0"/>
            </a:rPr>
            <a:t>5 </a:t>
          </a:r>
          <a:r>
            <a:rPr lang="en-GB" sz="1100" b="0" dirty="0">
              <a:latin typeface="Calibri" panose="020F0502020204030204" pitchFamily="34" charset="0"/>
              <a:cs typeface="Calibri" panose="020F0502020204030204" pitchFamily="34" charset="0"/>
            </a:rPr>
            <a:t>(0)</a:t>
          </a:r>
        </a:p>
      </dgm:t>
    </dgm:pt>
    <dgm:pt modelId="{25F72FDF-7824-469F-94B3-15033D29B52D}" type="parTrans" cxnId="{77A1F4E4-1ED3-4693-8BAA-828C7F229BF6}">
      <dgm:prSet/>
      <dgm:spPr/>
      <dgm:t>
        <a:bodyPr/>
        <a:lstStyle/>
        <a:p>
          <a:endParaRPr lang="en-GB"/>
        </a:p>
      </dgm:t>
    </dgm:pt>
    <dgm:pt modelId="{E4F0CED7-257E-4A23-9E7F-DEF9F36D3D56}" type="sibTrans" cxnId="{77A1F4E4-1ED3-4693-8BAA-828C7F229BF6}">
      <dgm:prSet/>
      <dgm:spPr/>
      <dgm:t>
        <a:bodyPr/>
        <a:lstStyle/>
        <a:p>
          <a:endParaRPr lang="en-GB"/>
        </a:p>
      </dgm:t>
    </dgm:pt>
    <dgm:pt modelId="{0D5C4EBA-937C-4BF3-A1D8-78C102A72704}">
      <dgm:prSet custT="1"/>
      <dgm:spPr>
        <a:solidFill>
          <a:schemeClr val="accent1">
            <a:lumMod val="60000"/>
            <a:lumOff val="40000"/>
          </a:schemeClr>
        </a:solidFill>
      </dgm:spPr>
      <dgm:t>
        <a:bodyPr/>
        <a:lstStyle/>
        <a:p>
          <a:r>
            <a:rPr lang="en-GB" sz="1100" b="1" dirty="0">
              <a:latin typeface="Calibri" panose="020F0502020204030204" pitchFamily="34" charset="0"/>
              <a:cs typeface="Calibri" panose="020F0502020204030204" pitchFamily="34" charset="0"/>
            </a:rPr>
            <a:t>Complete:</a:t>
          </a:r>
        </a:p>
        <a:p>
          <a:r>
            <a:rPr lang="en-GB" sz="1100" b="1" dirty="0">
              <a:latin typeface="Calibri" panose="020F0502020204030204" pitchFamily="34" charset="0"/>
              <a:cs typeface="Calibri" panose="020F0502020204030204" pitchFamily="34" charset="0"/>
            </a:rPr>
            <a:t>27 </a:t>
          </a:r>
          <a:r>
            <a:rPr lang="en-GB" sz="1100" b="0" dirty="0">
              <a:latin typeface="Calibri" panose="020F0502020204030204" pitchFamily="34" charset="0"/>
              <a:cs typeface="Calibri" panose="020F0502020204030204" pitchFamily="34" charset="0"/>
            </a:rPr>
            <a:t>(0)</a:t>
          </a:r>
        </a:p>
      </dgm:t>
    </dgm:pt>
    <dgm:pt modelId="{5BF0E56D-49CC-4307-A48D-CD79EFEB0E6C}" type="parTrans" cxnId="{F48AAAE3-CF7B-4242-B214-02ACD768EDF6}">
      <dgm:prSet/>
      <dgm:spPr/>
      <dgm:t>
        <a:bodyPr/>
        <a:lstStyle/>
        <a:p>
          <a:endParaRPr lang="en-GB"/>
        </a:p>
      </dgm:t>
    </dgm:pt>
    <dgm:pt modelId="{4ADCCBCE-87B3-44C5-8751-49A5AABA853C}" type="sibTrans" cxnId="{F48AAAE3-CF7B-4242-B214-02ACD768EDF6}">
      <dgm:prSet/>
      <dgm:spPr/>
      <dgm:t>
        <a:bodyPr/>
        <a:lstStyle/>
        <a:p>
          <a:endParaRPr lang="en-GB"/>
        </a:p>
      </dgm:t>
    </dgm:pt>
    <dgm:pt modelId="{B7FBEEDF-AC38-45A1-BB9E-A2D3F29EFBD3}">
      <dgm:prSet custT="1"/>
      <dgm:spPr>
        <a:solidFill>
          <a:schemeClr val="accent1">
            <a:lumMod val="60000"/>
            <a:lumOff val="40000"/>
          </a:schemeClr>
        </a:solidFill>
      </dgm:spPr>
      <dgm:t>
        <a:bodyPr/>
        <a:lstStyle/>
        <a:p>
          <a:r>
            <a:rPr lang="en-US" sz="1100" b="1" dirty="0">
              <a:latin typeface="Calibri" panose="020F0502020204030204" pitchFamily="34" charset="0"/>
              <a:cs typeface="Calibri" panose="020F0502020204030204" pitchFamily="34" charset="0"/>
            </a:rPr>
            <a:t>To Be Billed:</a:t>
          </a:r>
        </a:p>
        <a:p>
          <a:r>
            <a:rPr lang="en-US" sz="1100" b="0" dirty="0">
              <a:latin typeface="Calibri" panose="020F0502020204030204" pitchFamily="34" charset="0"/>
              <a:cs typeface="Calibri" panose="020F0502020204030204" pitchFamily="34" charset="0"/>
            </a:rPr>
            <a:t>6 (+2)</a:t>
          </a:r>
          <a:endParaRPr lang="en-GB" sz="1100" b="0" dirty="0">
            <a:latin typeface="Calibri" panose="020F0502020204030204" pitchFamily="34" charset="0"/>
            <a:cs typeface="Calibri" panose="020F0502020204030204" pitchFamily="34" charset="0"/>
          </a:endParaRPr>
        </a:p>
      </dgm:t>
    </dgm:pt>
    <dgm:pt modelId="{DA59E03A-BA9A-4A1F-B490-99FBEB054C40}" type="parTrans" cxnId="{E31A6DB9-D819-4C1A-A105-41A5F3F0FDE4}">
      <dgm:prSet/>
      <dgm:spPr/>
      <dgm:t>
        <a:bodyPr/>
        <a:lstStyle/>
        <a:p>
          <a:endParaRPr lang="en-GB"/>
        </a:p>
      </dgm:t>
    </dgm:pt>
    <dgm:pt modelId="{4FB6194E-E1AC-43BE-8DB1-A491BD2D4885}" type="sibTrans" cxnId="{E31A6DB9-D819-4C1A-A105-41A5F3F0FDE4}">
      <dgm:prSet/>
      <dgm:spPr/>
      <dgm:t>
        <a:bodyPr/>
        <a:lstStyle/>
        <a:p>
          <a:endParaRPr lang="en-GB"/>
        </a:p>
      </dgm:t>
    </dgm:pt>
    <dgm:pt modelId="{E3E9F211-12D2-4F8A-A385-3777F62E7028}">
      <dgm:prSet custT="1"/>
      <dgm:spPr>
        <a:solidFill>
          <a:schemeClr val="accent1">
            <a:lumMod val="60000"/>
            <a:lumOff val="40000"/>
          </a:schemeClr>
        </a:solidFill>
      </dgm:spPr>
      <dgm:t>
        <a:bodyPr/>
        <a:lstStyle/>
        <a:p>
          <a:r>
            <a:rPr lang="en-GB" sz="1100" b="1" dirty="0">
              <a:latin typeface="Calibri" panose="020F0502020204030204" pitchFamily="34" charset="0"/>
              <a:cs typeface="Calibri" panose="020F0502020204030204" pitchFamily="34" charset="0"/>
            </a:rPr>
            <a:t>Issue Will Billing: </a:t>
          </a:r>
        </a:p>
        <a:p>
          <a:r>
            <a:rPr lang="en-GB" sz="1100" b="1" dirty="0">
              <a:latin typeface="Calibri" panose="020F0502020204030204" pitchFamily="34" charset="0"/>
              <a:cs typeface="Calibri" panose="020F0502020204030204" pitchFamily="34" charset="0"/>
            </a:rPr>
            <a:t>3 </a:t>
          </a:r>
          <a:r>
            <a:rPr lang="en-GB" sz="1100" b="0" dirty="0">
              <a:latin typeface="Calibri" panose="020F0502020204030204" pitchFamily="34" charset="0"/>
              <a:cs typeface="Calibri" panose="020F0502020204030204" pitchFamily="34" charset="0"/>
            </a:rPr>
            <a:t>(0)</a:t>
          </a:r>
        </a:p>
      </dgm:t>
    </dgm:pt>
    <dgm:pt modelId="{5FE703B1-24F8-460C-A824-AC5613F5F681}" type="parTrans" cxnId="{2CDB2AD7-3809-449F-9D28-079F0278DCE0}">
      <dgm:prSet/>
      <dgm:spPr/>
      <dgm:t>
        <a:bodyPr/>
        <a:lstStyle/>
        <a:p>
          <a:endParaRPr lang="en-GB"/>
        </a:p>
      </dgm:t>
    </dgm:pt>
    <dgm:pt modelId="{7052A2A6-F1FC-467A-BA81-6BFFEA9A80EC}" type="sibTrans" cxnId="{2CDB2AD7-3809-449F-9D28-079F0278DCE0}">
      <dgm:prSet/>
      <dgm:spPr/>
      <dgm:t>
        <a:bodyPr/>
        <a:lstStyle/>
        <a:p>
          <a:endParaRPr lang="en-GB"/>
        </a:p>
      </dgm:t>
    </dgm:pt>
    <dgm:pt modelId="{E2DAAC0D-82DD-417D-A8E7-0EFD2D8F6F0B}">
      <dgm:prSet custT="1"/>
      <dgm:spPr>
        <a:solidFill>
          <a:schemeClr val="accent1">
            <a:lumMod val="60000"/>
            <a:lumOff val="40000"/>
          </a:schemeClr>
        </a:solidFill>
      </dgm:spPr>
      <dgm:t>
        <a:bodyPr/>
        <a:lstStyle/>
        <a:p>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Under Validation</a:t>
          </a:r>
        </a:p>
        <a:p>
          <a:r>
            <a:rPr lang="en-GB" sz="1100" b="1" dirty="0">
              <a:latin typeface="Calibri" panose="020F0502020204030204" pitchFamily="34" charset="0"/>
              <a:cs typeface="Calibri" panose="020F0502020204030204" pitchFamily="34" charset="0"/>
            </a:rPr>
            <a:t>17 </a:t>
          </a:r>
          <a:r>
            <a:rPr lang="en-GB" sz="1100" b="0" dirty="0">
              <a:latin typeface="Calibri" panose="020F0502020204030204" pitchFamily="34" charset="0"/>
              <a:cs typeface="Calibri" panose="020F0502020204030204" pitchFamily="34" charset="0"/>
            </a:rPr>
            <a:t>(0)</a:t>
          </a:r>
        </a:p>
      </dgm:t>
    </dgm:pt>
    <dgm:pt modelId="{245F151D-FCBD-486F-BE8B-CF41C10BA84C}" type="parTrans" cxnId="{B25C6601-363C-4F52-8621-19317318EE5D}">
      <dgm:prSet/>
      <dgm:spPr/>
      <dgm:t>
        <a:bodyPr/>
        <a:lstStyle/>
        <a:p>
          <a:endParaRPr lang="en-GB"/>
        </a:p>
      </dgm:t>
    </dgm:pt>
    <dgm:pt modelId="{661755A3-B432-49BF-B2BB-AB0C8C00B3AF}" type="sibTrans" cxnId="{B25C6601-363C-4F52-8621-19317318EE5D}">
      <dgm:prSet/>
      <dgm:spPr/>
      <dgm:t>
        <a:bodyPr/>
        <a:lstStyle/>
        <a:p>
          <a:endParaRPr lang="en-GB"/>
        </a:p>
      </dgm:t>
    </dgm:pt>
    <dgm:pt modelId="{F1C496EF-F1DD-4360-B671-A3F6B6A93673}">
      <dgm:prSet custT="1"/>
      <dgm:spPr>
        <a:solidFill>
          <a:schemeClr val="accent1">
            <a:lumMod val="60000"/>
            <a:lumOff val="40000"/>
          </a:schemeClr>
        </a:solidFill>
      </dgm:spPr>
      <dgm:t>
        <a:bodyPr/>
        <a:lstStyle/>
        <a:p>
          <a:r>
            <a:rPr lang="en-US" sz="1100" b="1" dirty="0">
              <a:latin typeface="Calibri" panose="020F0502020204030204" pitchFamily="34" charset="0"/>
              <a:cs typeface="Calibri" panose="020F0502020204030204" pitchFamily="34" charset="0"/>
            </a:rPr>
            <a:t>Issue With </a:t>
          </a:r>
          <a:r>
            <a:rPr lang="en-US" sz="1100" b="1" dirty="0" err="1">
              <a:latin typeface="Calibri" panose="020F0502020204030204" pitchFamily="34" charset="0"/>
              <a:cs typeface="Calibri" panose="020F0502020204030204" pitchFamily="34" charset="0"/>
            </a:rPr>
            <a:t>Adj</a:t>
          </a:r>
          <a:r>
            <a:rPr lang="en-US" sz="1100" b="1" dirty="0">
              <a:latin typeface="Calibri" panose="020F0502020204030204" pitchFamily="34" charset="0"/>
              <a:cs typeface="Calibri" panose="020F0502020204030204" pitchFamily="34" charset="0"/>
            </a:rPr>
            <a:t>:</a:t>
          </a:r>
        </a:p>
        <a:p>
          <a:r>
            <a:rPr lang="en-US" sz="1100" b="1" dirty="0">
              <a:latin typeface="Calibri" panose="020F0502020204030204" pitchFamily="34" charset="0"/>
              <a:cs typeface="Calibri" panose="020F0502020204030204" pitchFamily="34" charset="0"/>
            </a:rPr>
            <a:t>0 </a:t>
          </a:r>
          <a:r>
            <a:rPr lang="en-US" sz="1100" b="0" dirty="0">
              <a:latin typeface="Calibri" panose="020F0502020204030204" pitchFamily="34" charset="0"/>
              <a:cs typeface="Calibri" panose="020F0502020204030204" pitchFamily="34" charset="0"/>
            </a:rPr>
            <a:t>(-1)</a:t>
          </a:r>
          <a:endParaRPr lang="en-GB" sz="1100" b="0" dirty="0">
            <a:latin typeface="Calibri" panose="020F0502020204030204" pitchFamily="34" charset="0"/>
            <a:cs typeface="Calibri" panose="020F0502020204030204" pitchFamily="34" charset="0"/>
          </a:endParaRPr>
        </a:p>
      </dgm:t>
    </dgm:pt>
    <dgm:pt modelId="{E14B31DE-9143-4A97-90CA-4142916C2BB3}" type="parTrans" cxnId="{EE4A3A2C-2233-4B1C-8C76-022D8B309717}">
      <dgm:prSet/>
      <dgm:spPr/>
      <dgm:t>
        <a:bodyPr/>
        <a:lstStyle/>
        <a:p>
          <a:endParaRPr lang="en-GB"/>
        </a:p>
      </dgm:t>
    </dgm:pt>
    <dgm:pt modelId="{45249435-DAF3-445C-88B8-64C4108F0753}" type="sibTrans" cxnId="{EE4A3A2C-2233-4B1C-8C76-022D8B309717}">
      <dgm:prSet/>
      <dgm:spPr/>
      <dgm:t>
        <a:bodyPr/>
        <a:lstStyle/>
        <a:p>
          <a:endParaRPr lang="en-GB"/>
        </a:p>
      </dgm:t>
    </dgm:pt>
    <dgm:pt modelId="{14AECBDF-B9E6-486B-A95A-EE864A88DCF0}">
      <dgm:prSet custT="1"/>
      <dgm:spPr>
        <a:solidFill>
          <a:schemeClr val="accent6">
            <a:lumMod val="75000"/>
          </a:schemeClr>
        </a:solidFill>
      </dgm:spPr>
      <dgm:t>
        <a:bodyPr/>
        <a:lstStyle/>
        <a:p>
          <a:r>
            <a:rPr lang="en-GB" sz="1800" b="1" dirty="0">
              <a:latin typeface="Calibri" panose="020F0502020204030204" pitchFamily="34" charset="0"/>
              <a:cs typeface="Calibri" panose="020F0502020204030204" pitchFamily="34" charset="0"/>
            </a:rPr>
            <a:t>POT 1: 177 </a:t>
          </a:r>
          <a:r>
            <a:rPr lang="en-GB" sz="1800" b="0" dirty="0">
              <a:latin typeface="Calibri" panose="020F0502020204030204" pitchFamily="34" charset="0"/>
              <a:cs typeface="Calibri" panose="020F0502020204030204" pitchFamily="34" charset="0"/>
            </a:rPr>
            <a:t>(0) </a:t>
          </a:r>
        </a:p>
      </dgm:t>
    </dgm:pt>
    <dgm:pt modelId="{166B3333-9146-4DC6-B004-426120FDFA54}" type="parTrans" cxnId="{2AC82B60-6A25-49B4-9F8B-0E3EB5D48576}">
      <dgm:prSet/>
      <dgm:spPr/>
      <dgm:t>
        <a:bodyPr/>
        <a:lstStyle/>
        <a:p>
          <a:endParaRPr lang="en-GB"/>
        </a:p>
      </dgm:t>
    </dgm:pt>
    <dgm:pt modelId="{FB55A239-DABB-4162-85EE-F31A07042897}" type="sibTrans" cxnId="{2AC82B60-6A25-49B4-9F8B-0E3EB5D48576}">
      <dgm:prSet/>
      <dgm:spPr/>
      <dgm:t>
        <a:bodyPr/>
        <a:lstStyle/>
        <a:p>
          <a:endParaRPr lang="en-GB"/>
        </a:p>
      </dgm:t>
    </dgm:pt>
    <dgm:pt modelId="{458929C4-5196-41D7-ACD5-48416A0FF980}">
      <dgm:prSet custT="1"/>
      <dgm:spPr>
        <a:solidFill>
          <a:schemeClr val="tx2">
            <a:lumMod val="60000"/>
            <a:lumOff val="40000"/>
          </a:schemeClr>
        </a:solidFill>
      </dgm:spPr>
      <dgm:t>
        <a:bodyPr/>
        <a:lstStyle/>
        <a:p>
          <a:r>
            <a:rPr lang="en-GB" sz="1100" b="1" dirty="0">
              <a:latin typeface="Calibri" panose="020F0502020204030204" pitchFamily="34" charset="0"/>
              <a:cs typeface="Calibri" panose="020F0502020204030204" pitchFamily="34" charset="0"/>
            </a:rPr>
            <a:t>Fix</a:t>
          </a:r>
        </a:p>
        <a:p>
          <a:r>
            <a:rPr lang="en-GB" sz="1100" b="1" dirty="0">
              <a:latin typeface="Calibri" panose="020F0502020204030204" pitchFamily="34" charset="0"/>
              <a:cs typeface="Calibri" panose="020F0502020204030204" pitchFamily="34" charset="0"/>
            </a:rPr>
            <a:t>Pending: </a:t>
          </a:r>
        </a:p>
        <a:p>
          <a:r>
            <a:rPr lang="en-GB" sz="1100" b="1" dirty="0">
              <a:latin typeface="Calibri" panose="020F0502020204030204" pitchFamily="34" charset="0"/>
              <a:cs typeface="Calibri" panose="020F0502020204030204" pitchFamily="34" charset="0"/>
            </a:rPr>
            <a:t>1 </a:t>
          </a:r>
          <a:r>
            <a:rPr lang="en-GB" sz="1100" b="0" dirty="0">
              <a:latin typeface="Calibri" panose="020F0502020204030204" pitchFamily="34" charset="0"/>
              <a:cs typeface="Calibri" panose="020F0502020204030204" pitchFamily="34" charset="0"/>
            </a:rPr>
            <a:t>(0)</a:t>
          </a:r>
        </a:p>
      </dgm:t>
    </dgm:pt>
    <dgm:pt modelId="{F6C47130-5A31-437F-96BF-DD404904AF2C}" type="parTrans" cxnId="{BC5FDC16-EEEF-49B0-A0BE-8038A4962822}">
      <dgm:prSet/>
      <dgm:spPr/>
      <dgm:t>
        <a:bodyPr/>
        <a:lstStyle/>
        <a:p>
          <a:endParaRPr lang="en-GB"/>
        </a:p>
      </dgm:t>
    </dgm:pt>
    <dgm:pt modelId="{C27123D3-8143-4BC8-9E57-F45926767213}" type="sibTrans" cxnId="{BC5FDC16-EEEF-49B0-A0BE-8038A4962822}">
      <dgm:prSet/>
      <dgm:spPr/>
      <dgm:t>
        <a:bodyPr/>
        <a:lstStyle/>
        <a:p>
          <a:endParaRPr lang="en-GB"/>
        </a:p>
      </dgm:t>
    </dgm:pt>
    <dgm:pt modelId="{94C0051C-5E39-4542-B673-7F8854CD9A5D}">
      <dgm:prSet custT="1"/>
      <dgm:spPr>
        <a:solidFill>
          <a:schemeClr val="bg2">
            <a:lumMod val="50000"/>
          </a:schemeClr>
        </a:solidFill>
      </dgm:spPr>
      <dgm:t>
        <a:bodyPr/>
        <a:lstStyle/>
        <a:p>
          <a:r>
            <a:rPr lang="en-GB" sz="1100" b="1" dirty="0">
              <a:latin typeface="Calibri" panose="020F0502020204030204" pitchFamily="34" charset="0"/>
              <a:cs typeface="Calibri" panose="020F0502020204030204" pitchFamily="34" charset="0"/>
            </a:rPr>
            <a:t>Kwh:</a:t>
          </a:r>
        </a:p>
        <a:p>
          <a:r>
            <a:rPr lang="en-GB" sz="1100" b="1" dirty="0">
              <a:solidFill>
                <a:schemeClr val="accent4">
                  <a:lumMod val="60000"/>
                  <a:lumOff val="40000"/>
                </a:schemeClr>
              </a:solidFill>
              <a:latin typeface="Calibri" panose="020F0502020204030204" pitchFamily="34" charset="0"/>
              <a:cs typeface="Calibri" panose="020F0502020204030204" pitchFamily="34" charset="0"/>
            </a:rPr>
            <a:t>-81,320,408</a:t>
          </a:r>
        </a:p>
        <a:p>
          <a:r>
            <a:rPr lang="en-GB" sz="1100" b="0" dirty="0">
              <a:solidFill>
                <a:schemeClr val="accent4">
                  <a:lumMod val="60000"/>
                  <a:lumOff val="40000"/>
                </a:schemeClr>
              </a:solidFill>
              <a:latin typeface="Calibri" panose="020F0502020204030204" pitchFamily="34" charset="0"/>
              <a:cs typeface="Calibri" panose="020F0502020204030204" pitchFamily="34" charset="0"/>
            </a:rPr>
            <a:t>(0)</a:t>
          </a:r>
        </a:p>
      </dgm:t>
    </dgm:pt>
    <dgm:pt modelId="{1560D5CA-35A1-40B0-8F50-6EAD0ABCEC1E}" type="parTrans" cxnId="{7A0DCAD6-F88C-4E4B-A381-E28E301F9ECA}">
      <dgm:prSet/>
      <dgm:spPr/>
      <dgm:t>
        <a:bodyPr/>
        <a:lstStyle/>
        <a:p>
          <a:endParaRPr lang="en-GB"/>
        </a:p>
      </dgm:t>
    </dgm:pt>
    <dgm:pt modelId="{7EBBB56B-59DD-4D42-871F-A17BCAD705E7}" type="sibTrans" cxnId="{7A0DCAD6-F88C-4E4B-A381-E28E301F9ECA}">
      <dgm:prSet/>
      <dgm:spPr/>
      <dgm:t>
        <a:bodyPr/>
        <a:lstStyle/>
        <a:p>
          <a:endParaRPr lang="en-GB"/>
        </a:p>
      </dgm:t>
    </dgm:pt>
    <dgm:pt modelId="{20381E7A-2549-42F2-B816-5617584E90F3}">
      <dgm:prSet custT="1"/>
      <dgm:spPr>
        <a:solidFill>
          <a:schemeClr val="bg2">
            <a:lumMod val="50000"/>
          </a:schemeClr>
        </a:solidFill>
      </dgm:spPr>
      <dgm:t>
        <a:bodyPr/>
        <a:lstStyle/>
        <a:p>
          <a:r>
            <a:rPr lang="en-GB" sz="1100" b="1" dirty="0">
              <a:latin typeface="Calibri" panose="020F0502020204030204" pitchFamily="34" charset="0"/>
              <a:cs typeface="Calibri" panose="020F0502020204030204" pitchFamily="34" charset="0"/>
            </a:rPr>
            <a:t>DMSP: 3</a:t>
          </a:r>
        </a:p>
        <a:p>
          <a:r>
            <a:rPr lang="en-GB" sz="1100" b="1" dirty="0">
              <a:latin typeface="Calibri" panose="020F0502020204030204" pitchFamily="34" charset="0"/>
              <a:cs typeface="Calibri" panose="020F0502020204030204" pitchFamily="34" charset="0"/>
            </a:rPr>
            <a:t>XOS: 5</a:t>
          </a:r>
        </a:p>
        <a:p>
          <a:r>
            <a:rPr lang="en-GB" sz="1100" b="1" dirty="0">
              <a:solidFill>
                <a:schemeClr val="bg1"/>
              </a:solidFill>
              <a:latin typeface="Calibri" panose="020F0502020204030204" pitchFamily="34" charset="0"/>
              <a:cs typeface="Calibri" panose="020F0502020204030204" pitchFamily="34" charset="0"/>
            </a:rPr>
            <a:t>SHIP: 9</a:t>
          </a:r>
          <a:endParaRPr lang="en-GB" sz="1100" b="0" dirty="0">
            <a:solidFill>
              <a:schemeClr val="bg1"/>
            </a:solidFill>
            <a:latin typeface="Calibri" panose="020F0502020204030204" pitchFamily="34" charset="0"/>
            <a:cs typeface="Calibri" panose="020F0502020204030204" pitchFamily="34" charset="0"/>
          </a:endParaRPr>
        </a:p>
      </dgm:t>
    </dgm:pt>
    <dgm:pt modelId="{FA786BEB-A104-4B36-AC0B-8803F4676B6E}" type="parTrans" cxnId="{7532CB08-C04F-4F53-8697-359648BFA207}">
      <dgm:prSet/>
      <dgm:spPr/>
      <dgm:t>
        <a:bodyPr/>
        <a:lstStyle/>
        <a:p>
          <a:endParaRPr lang="en-GB"/>
        </a:p>
      </dgm:t>
    </dgm:pt>
    <dgm:pt modelId="{4DFF2D49-05B0-44DD-B00C-DDD631E7D416}" type="sibTrans" cxnId="{7532CB08-C04F-4F53-8697-359648BFA207}">
      <dgm:prSet/>
      <dgm:spPr/>
      <dgm:t>
        <a:bodyPr/>
        <a:lstStyle/>
        <a:p>
          <a:endParaRPr lang="en-GB"/>
        </a:p>
      </dgm:t>
    </dgm:pt>
    <dgm:pt modelId="{727984A7-A63D-40B2-9EBC-0724FFA4E31B}">
      <dgm:prSet custT="1"/>
      <dgm:spPr>
        <a:solidFill>
          <a:schemeClr val="bg2">
            <a:lumMod val="50000"/>
          </a:schemeClr>
        </a:solidFill>
      </dgm:spPr>
      <dgm:t>
        <a:bodyPr/>
        <a:lstStyle/>
        <a:p>
          <a:r>
            <a:rPr lang="en-GB" sz="1000" b="1" dirty="0">
              <a:solidFill>
                <a:schemeClr val="bg1"/>
              </a:solidFill>
              <a:latin typeface="Calibri" panose="020F0502020204030204" pitchFamily="34" charset="0"/>
              <a:cs typeface="Calibri" panose="020F0502020204030204" pitchFamily="34" charset="0"/>
            </a:rPr>
            <a:t>Kwh:</a:t>
          </a:r>
        </a:p>
        <a:p>
          <a:r>
            <a:rPr lang="en-GB" sz="1000" b="1" dirty="0">
              <a:solidFill>
                <a:schemeClr val="accent3">
                  <a:lumMod val="60000"/>
                  <a:lumOff val="40000"/>
                </a:schemeClr>
              </a:solidFill>
              <a:latin typeface="Calibri" panose="020F0502020204030204" pitchFamily="34" charset="0"/>
              <a:cs typeface="Calibri" panose="020F0502020204030204" pitchFamily="34" charset="0"/>
            </a:rPr>
            <a:t>53,032,915</a:t>
          </a:r>
        </a:p>
        <a:p>
          <a:r>
            <a:rPr lang="en-GB" sz="1000" dirty="0">
              <a:solidFill>
                <a:schemeClr val="accent3">
                  <a:lumMod val="60000"/>
                  <a:lumOff val="40000"/>
                </a:schemeClr>
              </a:solidFill>
              <a:latin typeface="Calibri" panose="020F0502020204030204" pitchFamily="34" charset="0"/>
              <a:cs typeface="Calibri" panose="020F0502020204030204" pitchFamily="34" charset="0"/>
            </a:rPr>
            <a:t>(-12,037,592)</a:t>
          </a:r>
          <a:endParaRPr lang="en-GB" sz="1000" b="1" dirty="0">
            <a:solidFill>
              <a:schemeClr val="accent3">
                <a:lumMod val="60000"/>
                <a:lumOff val="40000"/>
              </a:schemeClr>
            </a:solidFill>
            <a:latin typeface="Calibri" panose="020F0502020204030204" pitchFamily="34" charset="0"/>
            <a:cs typeface="Calibri" panose="020F0502020204030204" pitchFamily="34" charset="0"/>
          </a:endParaRPr>
        </a:p>
      </dgm:t>
    </dgm:pt>
    <dgm:pt modelId="{8FE817FD-EDDD-4A29-A8DD-733FB89D8785}" type="parTrans" cxnId="{0287152E-2905-4211-AD14-AF721667279D}">
      <dgm:prSet/>
      <dgm:spPr/>
      <dgm:t>
        <a:bodyPr/>
        <a:lstStyle/>
        <a:p>
          <a:endParaRPr lang="en-GB"/>
        </a:p>
      </dgm:t>
    </dgm:pt>
    <dgm:pt modelId="{19843FB2-95C8-467F-8377-731B34CDA7DC}" type="sibTrans" cxnId="{0287152E-2905-4211-AD14-AF721667279D}">
      <dgm:prSet/>
      <dgm:spPr/>
      <dgm:t>
        <a:bodyPr/>
        <a:lstStyle/>
        <a:p>
          <a:endParaRPr lang="en-GB"/>
        </a:p>
      </dgm:t>
    </dgm:pt>
    <dgm:pt modelId="{586610C5-E698-4026-92A4-E2BF25147624}" type="pres">
      <dgm:prSet presAssocID="{62EF40BB-9764-4F4F-849E-EFDFFE563549}" presName="Name0" presStyleCnt="0">
        <dgm:presLayoutVars>
          <dgm:chPref val="1"/>
          <dgm:dir/>
          <dgm:animOne val="branch"/>
          <dgm:animLvl val="lvl"/>
          <dgm:resizeHandles/>
        </dgm:presLayoutVars>
      </dgm:prSet>
      <dgm:spPr/>
    </dgm:pt>
    <dgm:pt modelId="{04ACB52A-9B5F-468C-80E7-445F1553C430}" type="pres">
      <dgm:prSet presAssocID="{14AECBDF-B9E6-486B-A95A-EE864A88DCF0}" presName="vertOne" presStyleCnt="0"/>
      <dgm:spPr/>
    </dgm:pt>
    <dgm:pt modelId="{6FEC31FB-B344-46E5-BC69-0812FFB5705E}" type="pres">
      <dgm:prSet presAssocID="{14AECBDF-B9E6-486B-A95A-EE864A88DCF0}" presName="txOne" presStyleLbl="node0" presStyleIdx="0" presStyleCnt="1" custScaleY="81836">
        <dgm:presLayoutVars>
          <dgm:chPref val="3"/>
        </dgm:presLayoutVars>
      </dgm:prSet>
      <dgm:spPr/>
    </dgm:pt>
    <dgm:pt modelId="{5349711E-2110-4505-89FC-61CBD58BF075}" type="pres">
      <dgm:prSet presAssocID="{14AECBDF-B9E6-486B-A95A-EE864A88DCF0}" presName="parTransOne" presStyleCnt="0"/>
      <dgm:spPr/>
    </dgm:pt>
    <dgm:pt modelId="{E143461C-9FE3-43D4-B587-840BD34EF754}" type="pres">
      <dgm:prSet presAssocID="{14AECBDF-B9E6-486B-A95A-EE864A88DCF0}" presName="horzOne" presStyleCnt="0"/>
      <dgm:spPr/>
    </dgm:pt>
    <dgm:pt modelId="{6D150D11-CA09-4A87-BD61-B875A6486E31}" type="pres">
      <dgm:prSet presAssocID="{8B7BAFA6-C00B-4E8A-B94A-947DDFEAC3E8}" presName="vertTwo" presStyleCnt="0"/>
      <dgm:spPr/>
    </dgm:pt>
    <dgm:pt modelId="{D06F0EAA-CD35-44AE-9F60-47759CC852DF}" type="pres">
      <dgm:prSet presAssocID="{8B7BAFA6-C00B-4E8A-B94A-947DDFEAC3E8}" presName="txTwo" presStyleLbl="node2" presStyleIdx="0" presStyleCnt="2">
        <dgm:presLayoutVars>
          <dgm:chPref val="3"/>
        </dgm:presLayoutVars>
      </dgm:prSet>
      <dgm:spPr/>
    </dgm:pt>
    <dgm:pt modelId="{8E553F44-D0AC-4692-B561-9A073C8B9871}" type="pres">
      <dgm:prSet presAssocID="{8B7BAFA6-C00B-4E8A-B94A-947DDFEAC3E8}" presName="parTransTwo" presStyleCnt="0"/>
      <dgm:spPr/>
    </dgm:pt>
    <dgm:pt modelId="{729845E3-3DCC-449E-ADAB-F0A11D307392}" type="pres">
      <dgm:prSet presAssocID="{8B7BAFA6-C00B-4E8A-B94A-947DDFEAC3E8}" presName="horzTwo" presStyleCnt="0"/>
      <dgm:spPr/>
    </dgm:pt>
    <dgm:pt modelId="{80A0F727-86DD-4A24-B0D8-8091E3DA1913}" type="pres">
      <dgm:prSet presAssocID="{72C365FC-BF0A-4064-B131-24ABD1392F05}" presName="vertThree" presStyleCnt="0"/>
      <dgm:spPr/>
    </dgm:pt>
    <dgm:pt modelId="{A2C9604C-B26C-436C-B5C6-5237E5428CBB}" type="pres">
      <dgm:prSet presAssocID="{72C365FC-BF0A-4064-B131-24ABD1392F05}" presName="txThree" presStyleLbl="node3" presStyleIdx="0" presStyleCnt="3" custScaleX="122704">
        <dgm:presLayoutVars>
          <dgm:chPref val="3"/>
        </dgm:presLayoutVars>
      </dgm:prSet>
      <dgm:spPr/>
    </dgm:pt>
    <dgm:pt modelId="{13169B89-8F4B-45D4-85C1-FA602D1C9C40}" type="pres">
      <dgm:prSet presAssocID="{72C365FC-BF0A-4064-B131-24ABD1392F05}" presName="horzThree" presStyleCnt="0"/>
      <dgm:spPr/>
    </dgm:pt>
    <dgm:pt modelId="{A0C5AD52-A4E7-4FE3-9089-75DC6232455B}" type="pres">
      <dgm:prSet presAssocID="{6CDDF543-F79A-4A05-907B-B8375E7011B9}" presName="sibSpaceThree" presStyleCnt="0"/>
      <dgm:spPr/>
    </dgm:pt>
    <dgm:pt modelId="{D0873B7E-9EF2-43DD-9BA9-D111D517350F}" type="pres">
      <dgm:prSet presAssocID="{28E61147-5CA6-4CD5-A300-A04AA75DE2E4}" presName="vertThree" presStyleCnt="0"/>
      <dgm:spPr/>
    </dgm:pt>
    <dgm:pt modelId="{A675300E-A4A5-4B25-9867-527F419F820F}" type="pres">
      <dgm:prSet presAssocID="{28E61147-5CA6-4CD5-A300-A04AA75DE2E4}" presName="txThree" presStyleLbl="node3" presStyleIdx="1" presStyleCnt="3">
        <dgm:presLayoutVars>
          <dgm:chPref val="3"/>
        </dgm:presLayoutVars>
      </dgm:prSet>
      <dgm:spPr/>
    </dgm:pt>
    <dgm:pt modelId="{520D1FF5-93E2-433E-9BFE-1845796D8780}" type="pres">
      <dgm:prSet presAssocID="{28E61147-5CA6-4CD5-A300-A04AA75DE2E4}" presName="parTransThree" presStyleCnt="0"/>
      <dgm:spPr/>
    </dgm:pt>
    <dgm:pt modelId="{A519467E-E407-486B-B7E6-51F36463682B}" type="pres">
      <dgm:prSet presAssocID="{28E61147-5CA6-4CD5-A300-A04AA75DE2E4}" presName="horzThree" presStyleCnt="0"/>
      <dgm:spPr/>
    </dgm:pt>
    <dgm:pt modelId="{C0995B90-6436-487D-8763-3081C30DC2CF}" type="pres">
      <dgm:prSet presAssocID="{C3E538C2-FD03-4F06-A5A6-472049FC3AB0}" presName="vertFour" presStyleCnt="0">
        <dgm:presLayoutVars>
          <dgm:chPref val="3"/>
        </dgm:presLayoutVars>
      </dgm:prSet>
      <dgm:spPr/>
    </dgm:pt>
    <dgm:pt modelId="{AC09FFDC-0E8E-4B18-BE4F-01A20F41B9A1}" type="pres">
      <dgm:prSet presAssocID="{C3E538C2-FD03-4F06-A5A6-472049FC3AB0}" presName="txFour" presStyleLbl="node4" presStyleIdx="0" presStyleCnt="16" custScaleY="81311">
        <dgm:presLayoutVars>
          <dgm:chPref val="3"/>
        </dgm:presLayoutVars>
      </dgm:prSet>
      <dgm:spPr/>
    </dgm:pt>
    <dgm:pt modelId="{15C5C7FD-D6F4-4405-9032-9AA46313BDF6}" type="pres">
      <dgm:prSet presAssocID="{C3E538C2-FD03-4F06-A5A6-472049FC3AB0}" presName="parTransFour" presStyleCnt="0"/>
      <dgm:spPr/>
    </dgm:pt>
    <dgm:pt modelId="{CDE9CDAB-0247-4B36-995D-E01BDED211E0}" type="pres">
      <dgm:prSet presAssocID="{C3E538C2-FD03-4F06-A5A6-472049FC3AB0}" presName="horzFour" presStyleCnt="0"/>
      <dgm:spPr/>
    </dgm:pt>
    <dgm:pt modelId="{FCD7F14E-BE24-47C3-BD37-7CEAC18B6CD8}" type="pres">
      <dgm:prSet presAssocID="{4F863B9E-FC50-459D-9A79-F69D0590A759}" presName="vertFour" presStyleCnt="0">
        <dgm:presLayoutVars>
          <dgm:chPref val="3"/>
        </dgm:presLayoutVars>
      </dgm:prSet>
      <dgm:spPr/>
    </dgm:pt>
    <dgm:pt modelId="{428E9C8F-F09F-4E05-BE6E-E998E0480465}" type="pres">
      <dgm:prSet presAssocID="{4F863B9E-FC50-459D-9A79-F69D0590A759}" presName="txFour" presStyleLbl="node4" presStyleIdx="1" presStyleCnt="16">
        <dgm:presLayoutVars>
          <dgm:chPref val="3"/>
        </dgm:presLayoutVars>
      </dgm:prSet>
      <dgm:spPr/>
    </dgm:pt>
    <dgm:pt modelId="{430E0ACE-7CBC-438A-8FDD-990D7E693F75}" type="pres">
      <dgm:prSet presAssocID="{4F863B9E-FC50-459D-9A79-F69D0590A759}" presName="parTransFour" presStyleCnt="0"/>
      <dgm:spPr/>
    </dgm:pt>
    <dgm:pt modelId="{1FEE2749-0FD2-4F67-99DB-05EE2DD3B732}" type="pres">
      <dgm:prSet presAssocID="{4F863B9E-FC50-459D-9A79-F69D0590A759}" presName="horzFour" presStyleCnt="0"/>
      <dgm:spPr/>
    </dgm:pt>
    <dgm:pt modelId="{645CE14A-9984-4967-B262-1719F67804D9}" type="pres">
      <dgm:prSet presAssocID="{C1DB7AE0-DD0F-42BF-8669-6DDE33D18B15}" presName="vertFour" presStyleCnt="0">
        <dgm:presLayoutVars>
          <dgm:chPref val="3"/>
        </dgm:presLayoutVars>
      </dgm:prSet>
      <dgm:spPr/>
    </dgm:pt>
    <dgm:pt modelId="{778BEB2A-2DCB-4F59-99BD-8B728E05B4AA}" type="pres">
      <dgm:prSet presAssocID="{C1DB7AE0-DD0F-42BF-8669-6DDE33D18B15}" presName="txFour" presStyleLbl="node4" presStyleIdx="2" presStyleCnt="16" custScaleX="135310" custLinFactNeighborX="-7545">
        <dgm:presLayoutVars>
          <dgm:chPref val="3"/>
        </dgm:presLayoutVars>
      </dgm:prSet>
      <dgm:spPr/>
    </dgm:pt>
    <dgm:pt modelId="{0AC13D49-E00A-4DBA-9C97-9DDBE25DC013}" type="pres">
      <dgm:prSet presAssocID="{C1DB7AE0-DD0F-42BF-8669-6DDE33D18B15}" presName="horzFour" presStyleCnt="0"/>
      <dgm:spPr/>
    </dgm:pt>
    <dgm:pt modelId="{E7C0EAB8-7E63-4E7E-9F73-A05F6C4D9368}" type="pres">
      <dgm:prSet presAssocID="{E4F0CED7-257E-4A23-9E7F-DEF9F36D3D56}" presName="sibSpaceFour" presStyleCnt="0"/>
      <dgm:spPr/>
    </dgm:pt>
    <dgm:pt modelId="{88F4736E-7CBA-4E81-8C53-89D8CD50DBAF}" type="pres">
      <dgm:prSet presAssocID="{0D5C4EBA-937C-4BF3-A1D8-78C102A72704}" presName="vertFour" presStyleCnt="0">
        <dgm:presLayoutVars>
          <dgm:chPref val="3"/>
        </dgm:presLayoutVars>
      </dgm:prSet>
      <dgm:spPr/>
    </dgm:pt>
    <dgm:pt modelId="{02A9BF80-C899-407D-A27A-013A657D1CB8}" type="pres">
      <dgm:prSet presAssocID="{0D5C4EBA-937C-4BF3-A1D8-78C102A72704}" presName="txFour" presStyleLbl="node4" presStyleIdx="3" presStyleCnt="16">
        <dgm:presLayoutVars>
          <dgm:chPref val="3"/>
        </dgm:presLayoutVars>
      </dgm:prSet>
      <dgm:spPr/>
    </dgm:pt>
    <dgm:pt modelId="{0D5E9D41-C90F-4887-96D8-B7CA4D137D1C}" type="pres">
      <dgm:prSet presAssocID="{0D5C4EBA-937C-4BF3-A1D8-78C102A72704}" presName="parTransFour" presStyleCnt="0"/>
      <dgm:spPr/>
    </dgm:pt>
    <dgm:pt modelId="{C772D9E0-4F50-4357-8C81-38F6A3D66AD2}" type="pres">
      <dgm:prSet presAssocID="{0D5C4EBA-937C-4BF3-A1D8-78C102A72704}" presName="horzFour" presStyleCnt="0"/>
      <dgm:spPr/>
    </dgm:pt>
    <dgm:pt modelId="{770647BE-EE81-46D8-A8E8-E0F13BD75A07}" type="pres">
      <dgm:prSet presAssocID="{94C0051C-5E39-4542-B673-7F8854CD9A5D}" presName="vertFour" presStyleCnt="0">
        <dgm:presLayoutVars>
          <dgm:chPref val="3"/>
        </dgm:presLayoutVars>
      </dgm:prSet>
      <dgm:spPr/>
    </dgm:pt>
    <dgm:pt modelId="{63C162C0-BC61-4730-BF30-4991517C7B8B}" type="pres">
      <dgm:prSet presAssocID="{94C0051C-5E39-4542-B673-7F8854CD9A5D}" presName="txFour" presStyleLbl="node4" presStyleIdx="4" presStyleCnt="16" custScaleX="182771">
        <dgm:presLayoutVars>
          <dgm:chPref val="3"/>
        </dgm:presLayoutVars>
      </dgm:prSet>
      <dgm:spPr/>
    </dgm:pt>
    <dgm:pt modelId="{C76DE64E-7638-4F9D-AE5B-F4119DF6563A}" type="pres">
      <dgm:prSet presAssocID="{94C0051C-5E39-4542-B673-7F8854CD9A5D}" presName="horzFour" presStyleCnt="0"/>
      <dgm:spPr/>
    </dgm:pt>
    <dgm:pt modelId="{68495C00-8E1F-4557-B972-D5BB26CAA132}" type="pres">
      <dgm:prSet presAssocID="{93D0742C-F4D5-4C30-8160-3C3B5FF74BA3}" presName="sibSpaceFour" presStyleCnt="0"/>
      <dgm:spPr/>
    </dgm:pt>
    <dgm:pt modelId="{2C766E17-AF0E-44C6-91CE-1E652E2239C0}" type="pres">
      <dgm:prSet presAssocID="{EE71B958-9323-4513-8AD6-247AE36C04C5}" presName="vertFour" presStyleCnt="0">
        <dgm:presLayoutVars>
          <dgm:chPref val="3"/>
        </dgm:presLayoutVars>
      </dgm:prSet>
      <dgm:spPr/>
    </dgm:pt>
    <dgm:pt modelId="{612280BD-C04A-4E1A-BA7D-8D0EC0F9A95C}" type="pres">
      <dgm:prSet presAssocID="{EE71B958-9323-4513-8AD6-247AE36C04C5}" presName="txFour" presStyleLbl="node4" presStyleIdx="5" presStyleCnt="16" custLinFactNeighborX="4888">
        <dgm:presLayoutVars>
          <dgm:chPref val="3"/>
        </dgm:presLayoutVars>
      </dgm:prSet>
      <dgm:spPr/>
    </dgm:pt>
    <dgm:pt modelId="{EB63588D-4612-4E13-82DF-59FB083CB5BA}" type="pres">
      <dgm:prSet presAssocID="{EE71B958-9323-4513-8AD6-247AE36C04C5}" presName="parTransFour" presStyleCnt="0"/>
      <dgm:spPr/>
    </dgm:pt>
    <dgm:pt modelId="{A7997648-C74F-4029-9AAF-BDF5B22DADB7}" type="pres">
      <dgm:prSet presAssocID="{EE71B958-9323-4513-8AD6-247AE36C04C5}" presName="horzFour" presStyleCnt="0"/>
      <dgm:spPr/>
    </dgm:pt>
    <dgm:pt modelId="{438A75B9-9589-4945-A4B1-A092AADA4735}" type="pres">
      <dgm:prSet presAssocID="{B7FBEEDF-AC38-45A1-BB9E-A2D3F29EFBD3}" presName="vertFour" presStyleCnt="0">
        <dgm:presLayoutVars>
          <dgm:chPref val="3"/>
        </dgm:presLayoutVars>
      </dgm:prSet>
      <dgm:spPr/>
    </dgm:pt>
    <dgm:pt modelId="{49C008CB-0460-491D-8A6A-6BC020837CD4}" type="pres">
      <dgm:prSet presAssocID="{B7FBEEDF-AC38-45A1-BB9E-A2D3F29EFBD3}" presName="txFour" presStyleLbl="node4" presStyleIdx="6" presStyleCnt="16" custLinFactNeighborX="2257">
        <dgm:presLayoutVars>
          <dgm:chPref val="3"/>
        </dgm:presLayoutVars>
      </dgm:prSet>
      <dgm:spPr/>
    </dgm:pt>
    <dgm:pt modelId="{C85EB629-A3F1-4CF4-B88A-DC39CA19697A}" type="pres">
      <dgm:prSet presAssocID="{B7FBEEDF-AC38-45A1-BB9E-A2D3F29EFBD3}" presName="parTransFour" presStyleCnt="0"/>
      <dgm:spPr/>
    </dgm:pt>
    <dgm:pt modelId="{484B492C-3318-43F4-9204-FABC2597B056}" type="pres">
      <dgm:prSet presAssocID="{B7FBEEDF-AC38-45A1-BB9E-A2D3F29EFBD3}" presName="horzFour" presStyleCnt="0"/>
      <dgm:spPr/>
    </dgm:pt>
    <dgm:pt modelId="{9A32C450-B4D0-44DC-9252-0CA62B1FFDFF}" type="pres">
      <dgm:prSet presAssocID="{727984A7-A63D-40B2-9EBC-0724FFA4E31B}" presName="vertFour" presStyleCnt="0">
        <dgm:presLayoutVars>
          <dgm:chPref val="3"/>
        </dgm:presLayoutVars>
      </dgm:prSet>
      <dgm:spPr/>
    </dgm:pt>
    <dgm:pt modelId="{F95D7F57-D683-4FA2-9C28-9D056A9B5DE5}" type="pres">
      <dgm:prSet presAssocID="{727984A7-A63D-40B2-9EBC-0724FFA4E31B}" presName="txFour" presStyleLbl="node4" presStyleIdx="7" presStyleCnt="16" custScaleX="161993" custLinFactNeighborX="7334" custLinFactNeighborY="909">
        <dgm:presLayoutVars>
          <dgm:chPref val="3"/>
        </dgm:presLayoutVars>
      </dgm:prSet>
      <dgm:spPr/>
    </dgm:pt>
    <dgm:pt modelId="{CA97675B-AFAF-484B-9544-7DD67EFD3D94}" type="pres">
      <dgm:prSet presAssocID="{727984A7-A63D-40B2-9EBC-0724FFA4E31B}" presName="horzFour" presStyleCnt="0"/>
      <dgm:spPr/>
    </dgm:pt>
    <dgm:pt modelId="{B3A0B7A5-8010-429F-9F58-B3D0FB1AA6E7}" type="pres">
      <dgm:prSet presAssocID="{4FB6194E-E1AC-43BE-8DB1-A491BD2D4885}" presName="sibSpaceFour" presStyleCnt="0"/>
      <dgm:spPr/>
    </dgm:pt>
    <dgm:pt modelId="{31EAEE92-ED58-4008-80F6-705CC7863D3B}" type="pres">
      <dgm:prSet presAssocID="{E3E9F211-12D2-4F8A-A385-3777F62E7028}" presName="vertFour" presStyleCnt="0">
        <dgm:presLayoutVars>
          <dgm:chPref val="3"/>
        </dgm:presLayoutVars>
      </dgm:prSet>
      <dgm:spPr/>
    </dgm:pt>
    <dgm:pt modelId="{474FF4F0-17FF-4147-BE8B-BC4E03136CE3}" type="pres">
      <dgm:prSet presAssocID="{E3E9F211-12D2-4F8A-A385-3777F62E7028}" presName="txFour" presStyleLbl="node4" presStyleIdx="8" presStyleCnt="16" custScaleX="123314" custLinFactNeighborX="14631">
        <dgm:presLayoutVars>
          <dgm:chPref val="3"/>
        </dgm:presLayoutVars>
      </dgm:prSet>
      <dgm:spPr/>
    </dgm:pt>
    <dgm:pt modelId="{42034163-5150-45D5-98EC-98598C924038}" type="pres">
      <dgm:prSet presAssocID="{E3E9F211-12D2-4F8A-A385-3777F62E7028}" presName="horzFour" presStyleCnt="0"/>
      <dgm:spPr/>
    </dgm:pt>
    <dgm:pt modelId="{76B856E1-8575-4C0D-BD70-8CE233AC7A9F}" type="pres">
      <dgm:prSet presAssocID="{0DBE2C24-F32E-4B19-B3A6-92AD3DE4CC2A}" presName="sibSpaceFour" presStyleCnt="0"/>
      <dgm:spPr/>
    </dgm:pt>
    <dgm:pt modelId="{902D3B24-630C-47E5-996B-B89DE0879BF2}" type="pres">
      <dgm:prSet presAssocID="{3B35A14B-98C4-47E2-AEC8-F96258C9C24F}" presName="vertFour" presStyleCnt="0">
        <dgm:presLayoutVars>
          <dgm:chPref val="3"/>
        </dgm:presLayoutVars>
      </dgm:prSet>
      <dgm:spPr/>
    </dgm:pt>
    <dgm:pt modelId="{886C9C4E-A763-4FA4-BD48-2F8706DB61C1}" type="pres">
      <dgm:prSet presAssocID="{3B35A14B-98C4-47E2-AEC8-F96258C9C24F}" presName="txFour" presStyleLbl="node4" presStyleIdx="9" presStyleCnt="16" custLinFactNeighborX="4888">
        <dgm:presLayoutVars>
          <dgm:chPref val="3"/>
        </dgm:presLayoutVars>
      </dgm:prSet>
      <dgm:spPr/>
    </dgm:pt>
    <dgm:pt modelId="{66E0A21A-4E5A-4F35-A055-64B916ADD03E}" type="pres">
      <dgm:prSet presAssocID="{3B35A14B-98C4-47E2-AEC8-F96258C9C24F}" presName="parTransFour" presStyleCnt="0"/>
      <dgm:spPr/>
    </dgm:pt>
    <dgm:pt modelId="{14572CF1-337A-425B-9CF6-E58EF36F70CD}" type="pres">
      <dgm:prSet presAssocID="{3B35A14B-98C4-47E2-AEC8-F96258C9C24F}" presName="horzFour" presStyleCnt="0"/>
      <dgm:spPr/>
    </dgm:pt>
    <dgm:pt modelId="{5192AAF1-2272-427C-B4C3-609A5EDEBD83}" type="pres">
      <dgm:prSet presAssocID="{E2DAAC0D-82DD-417D-A8E7-0EFD2D8F6F0B}" presName="vertFour" presStyleCnt="0">
        <dgm:presLayoutVars>
          <dgm:chPref val="3"/>
        </dgm:presLayoutVars>
      </dgm:prSet>
      <dgm:spPr/>
    </dgm:pt>
    <dgm:pt modelId="{98DFA6DD-01C8-46D0-AC04-637D2C9ACCF5}" type="pres">
      <dgm:prSet presAssocID="{E2DAAC0D-82DD-417D-A8E7-0EFD2D8F6F0B}" presName="txFour" presStyleLbl="node4" presStyleIdx="10" presStyleCnt="16" custScaleX="109280" custLinFactNeighborX="8539">
        <dgm:presLayoutVars>
          <dgm:chPref val="3"/>
        </dgm:presLayoutVars>
      </dgm:prSet>
      <dgm:spPr/>
    </dgm:pt>
    <dgm:pt modelId="{99197D8B-F0A2-4358-9E0D-23C4F3466A48}" type="pres">
      <dgm:prSet presAssocID="{E2DAAC0D-82DD-417D-A8E7-0EFD2D8F6F0B}" presName="parTransFour" presStyleCnt="0"/>
      <dgm:spPr/>
    </dgm:pt>
    <dgm:pt modelId="{2910E6E6-EC0A-460A-A234-7B8B8410AE33}" type="pres">
      <dgm:prSet presAssocID="{E2DAAC0D-82DD-417D-A8E7-0EFD2D8F6F0B}" presName="horzFour" presStyleCnt="0"/>
      <dgm:spPr/>
    </dgm:pt>
    <dgm:pt modelId="{DBC166ED-58C2-4A5A-B835-97663ED9CF24}" type="pres">
      <dgm:prSet presAssocID="{20381E7A-2549-42F2-B816-5617584E90F3}" presName="vertFour" presStyleCnt="0">
        <dgm:presLayoutVars>
          <dgm:chPref val="3"/>
        </dgm:presLayoutVars>
      </dgm:prSet>
      <dgm:spPr/>
    </dgm:pt>
    <dgm:pt modelId="{217B2500-175D-4F62-B4AE-5BD00200817E}" type="pres">
      <dgm:prSet presAssocID="{20381E7A-2549-42F2-B816-5617584E90F3}" presName="txFour" presStyleLbl="node4" presStyleIdx="11" presStyleCnt="16" custScaleX="119774" custLinFactNeighborX="8898" custLinFactNeighborY="593">
        <dgm:presLayoutVars>
          <dgm:chPref val="3"/>
        </dgm:presLayoutVars>
      </dgm:prSet>
      <dgm:spPr/>
    </dgm:pt>
    <dgm:pt modelId="{883281FD-8FF8-417C-B110-6F4850B96118}" type="pres">
      <dgm:prSet presAssocID="{20381E7A-2549-42F2-B816-5617584E90F3}" presName="horzFour" presStyleCnt="0"/>
      <dgm:spPr/>
    </dgm:pt>
    <dgm:pt modelId="{9321D181-A207-4D4E-8B87-12C40BAF7CDC}" type="pres">
      <dgm:prSet presAssocID="{661755A3-B432-49BF-B2BB-AB0C8C00B3AF}" presName="sibSpaceFour" presStyleCnt="0"/>
      <dgm:spPr/>
    </dgm:pt>
    <dgm:pt modelId="{6A829079-BBD8-4BE4-A5F8-70154D89D6E1}" type="pres">
      <dgm:prSet presAssocID="{F1C496EF-F1DD-4360-B671-A3F6B6A93673}" presName="vertFour" presStyleCnt="0">
        <dgm:presLayoutVars>
          <dgm:chPref val="3"/>
        </dgm:presLayoutVars>
      </dgm:prSet>
      <dgm:spPr/>
    </dgm:pt>
    <dgm:pt modelId="{FD561457-35EE-4393-A943-916A54618F7F}" type="pres">
      <dgm:prSet presAssocID="{F1C496EF-F1DD-4360-B671-A3F6B6A93673}" presName="txFour" presStyleLbl="node4" presStyleIdx="12" presStyleCnt="16" custLinFactNeighborX="9879">
        <dgm:presLayoutVars>
          <dgm:chPref val="3"/>
        </dgm:presLayoutVars>
      </dgm:prSet>
      <dgm:spPr/>
    </dgm:pt>
    <dgm:pt modelId="{62B5B641-DD40-42B2-A142-18DA59D4092F}" type="pres">
      <dgm:prSet presAssocID="{F1C496EF-F1DD-4360-B671-A3F6B6A93673}" presName="horzFour" presStyleCnt="0"/>
      <dgm:spPr/>
    </dgm:pt>
    <dgm:pt modelId="{1DCB8E7C-8002-4757-9015-238A5159C448}" type="pres">
      <dgm:prSet presAssocID="{1EE4D2A8-EE7E-438E-80E8-DE7C3D683952}" presName="sibSpaceFour" presStyleCnt="0"/>
      <dgm:spPr/>
    </dgm:pt>
    <dgm:pt modelId="{BC6180E0-6B4A-419A-A004-589DC78D5EC7}" type="pres">
      <dgm:prSet presAssocID="{D72D284E-FF8F-4E77-9519-EBA25B01A740}" presName="vertFour" presStyleCnt="0">
        <dgm:presLayoutVars>
          <dgm:chPref val="3"/>
        </dgm:presLayoutVars>
      </dgm:prSet>
      <dgm:spPr/>
    </dgm:pt>
    <dgm:pt modelId="{9875FB48-5DA6-4385-9D83-FC65CA20B0E5}" type="pres">
      <dgm:prSet presAssocID="{D72D284E-FF8F-4E77-9519-EBA25B01A740}" presName="txFour" presStyleLbl="node4" presStyleIdx="13" presStyleCnt="16" custScaleY="81311">
        <dgm:presLayoutVars>
          <dgm:chPref val="3"/>
        </dgm:presLayoutVars>
      </dgm:prSet>
      <dgm:spPr/>
    </dgm:pt>
    <dgm:pt modelId="{EA05618E-33DD-4FB9-B84F-2F12E08287EA}" type="pres">
      <dgm:prSet presAssocID="{D72D284E-FF8F-4E77-9519-EBA25B01A740}" presName="parTransFour" presStyleCnt="0"/>
      <dgm:spPr/>
    </dgm:pt>
    <dgm:pt modelId="{8DE25861-39AE-4D36-B8BE-849CE9FFB59F}" type="pres">
      <dgm:prSet presAssocID="{D72D284E-FF8F-4E77-9519-EBA25B01A740}" presName="horzFour" presStyleCnt="0"/>
      <dgm:spPr/>
    </dgm:pt>
    <dgm:pt modelId="{E2C03B54-9C6D-4B93-B2C3-89C4C5593E1E}" type="pres">
      <dgm:prSet presAssocID="{9CDB0708-94E4-4599-A7E1-0D5B9BCD020B}" presName="vertFour" presStyleCnt="0">
        <dgm:presLayoutVars>
          <dgm:chPref val="3"/>
        </dgm:presLayoutVars>
      </dgm:prSet>
      <dgm:spPr/>
    </dgm:pt>
    <dgm:pt modelId="{17C243D5-3C00-47F1-9CCE-C69F76746B83}" type="pres">
      <dgm:prSet presAssocID="{9CDB0708-94E4-4599-A7E1-0D5B9BCD020B}" presName="txFour" presStyleLbl="node4" presStyleIdx="14" presStyleCnt="16" custScaleX="110063">
        <dgm:presLayoutVars>
          <dgm:chPref val="3"/>
        </dgm:presLayoutVars>
      </dgm:prSet>
      <dgm:spPr/>
    </dgm:pt>
    <dgm:pt modelId="{1694CBF3-3A74-4CC3-AD1C-680C2BC71B32}" type="pres">
      <dgm:prSet presAssocID="{9CDB0708-94E4-4599-A7E1-0D5B9BCD020B}" presName="horzFour" presStyleCnt="0"/>
      <dgm:spPr/>
    </dgm:pt>
    <dgm:pt modelId="{551554EC-37E4-4207-AAB7-EA8CDC24C1D3}" type="pres">
      <dgm:prSet presAssocID="{6D3DAD75-E97C-4BFD-BFD9-FB88F1B7AF89}" presName="sibSpaceFour" presStyleCnt="0"/>
      <dgm:spPr/>
    </dgm:pt>
    <dgm:pt modelId="{60D182EE-CE90-408C-94A6-8B1338093930}" type="pres">
      <dgm:prSet presAssocID="{2B8F7A5B-5F42-41BB-BFCB-76613B6C0770}" presName="vertFour" presStyleCnt="0">
        <dgm:presLayoutVars>
          <dgm:chPref val="3"/>
        </dgm:presLayoutVars>
      </dgm:prSet>
      <dgm:spPr/>
    </dgm:pt>
    <dgm:pt modelId="{D33BF5F6-1B82-4692-B69A-06CA2F4EE3A9}" type="pres">
      <dgm:prSet presAssocID="{2B8F7A5B-5F42-41BB-BFCB-76613B6C0770}" presName="txFour" presStyleLbl="node4" presStyleIdx="15" presStyleCnt="16" custScaleX="113215">
        <dgm:presLayoutVars>
          <dgm:chPref val="3"/>
        </dgm:presLayoutVars>
      </dgm:prSet>
      <dgm:spPr/>
    </dgm:pt>
    <dgm:pt modelId="{DE17C46B-4626-43CB-9507-3F748996E1F6}" type="pres">
      <dgm:prSet presAssocID="{2B8F7A5B-5F42-41BB-BFCB-76613B6C0770}" presName="horzFour" presStyleCnt="0"/>
      <dgm:spPr/>
    </dgm:pt>
    <dgm:pt modelId="{795BFE76-6F31-40B6-B936-B0C05DAE3EE0}" type="pres">
      <dgm:prSet presAssocID="{5ACBB86C-FB82-49D3-8413-2FB2CED331F1}" presName="sibSpaceThree" presStyleCnt="0"/>
      <dgm:spPr/>
    </dgm:pt>
    <dgm:pt modelId="{95CD8EE3-9BC4-424F-AD11-9B65CE023441}" type="pres">
      <dgm:prSet presAssocID="{21DDEBC5-6A96-489F-9579-B6E52EEDFC50}" presName="vertThree" presStyleCnt="0"/>
      <dgm:spPr/>
    </dgm:pt>
    <dgm:pt modelId="{FC431965-401B-4337-92CC-D2DCBCB56704}" type="pres">
      <dgm:prSet presAssocID="{21DDEBC5-6A96-489F-9579-B6E52EEDFC50}" presName="txThree" presStyleLbl="node3" presStyleIdx="2" presStyleCnt="3" custScaleX="127156">
        <dgm:presLayoutVars>
          <dgm:chPref val="3"/>
        </dgm:presLayoutVars>
      </dgm:prSet>
      <dgm:spPr/>
    </dgm:pt>
    <dgm:pt modelId="{272391C9-4EBB-44B3-93C3-672E52CD20A0}" type="pres">
      <dgm:prSet presAssocID="{21DDEBC5-6A96-489F-9579-B6E52EEDFC50}" presName="horzThree" presStyleCnt="0"/>
      <dgm:spPr/>
    </dgm:pt>
    <dgm:pt modelId="{CC2213ED-0194-4BD0-A331-21EB23200C12}" type="pres">
      <dgm:prSet presAssocID="{EED1AC25-4426-4745-B1C4-8DFACCD63F68}" presName="sibSpaceTwo" presStyleCnt="0"/>
      <dgm:spPr/>
    </dgm:pt>
    <dgm:pt modelId="{5672D908-4E9A-4BEB-ADC7-43C9F251F5E2}" type="pres">
      <dgm:prSet presAssocID="{458929C4-5196-41D7-ACD5-48416A0FF980}" presName="vertTwo" presStyleCnt="0"/>
      <dgm:spPr/>
    </dgm:pt>
    <dgm:pt modelId="{C7E56EE1-A284-4B35-A6DD-21B92C09176B}" type="pres">
      <dgm:prSet presAssocID="{458929C4-5196-41D7-ACD5-48416A0FF980}" presName="txTwo" presStyleLbl="node2" presStyleIdx="1" presStyleCnt="2" custScaleX="128913" custLinFactNeighborX="-8925">
        <dgm:presLayoutVars>
          <dgm:chPref val="3"/>
        </dgm:presLayoutVars>
      </dgm:prSet>
      <dgm:spPr/>
    </dgm:pt>
    <dgm:pt modelId="{138C1B2A-62B7-4174-ACBF-C07C8D93474C}" type="pres">
      <dgm:prSet presAssocID="{458929C4-5196-41D7-ACD5-48416A0FF980}" presName="horzTwo" presStyleCnt="0"/>
      <dgm:spPr/>
    </dgm:pt>
  </dgm:ptLst>
  <dgm:cxnLst>
    <dgm:cxn modelId="{B25C6601-363C-4F52-8621-19317318EE5D}" srcId="{3B35A14B-98C4-47E2-AEC8-F96258C9C24F}" destId="{E2DAAC0D-82DD-417D-A8E7-0EFD2D8F6F0B}" srcOrd="0" destOrd="0" parTransId="{245F151D-FCBD-486F-BE8B-CF41C10BA84C}" sibTransId="{661755A3-B432-49BF-B2BB-AB0C8C00B3AF}"/>
    <dgm:cxn modelId="{7532CB08-C04F-4F53-8697-359648BFA207}" srcId="{E2DAAC0D-82DD-417D-A8E7-0EFD2D8F6F0B}" destId="{20381E7A-2549-42F2-B816-5617584E90F3}" srcOrd="0" destOrd="0" parTransId="{FA786BEB-A104-4B36-AC0B-8803F4676B6E}" sibTransId="{4DFF2D49-05B0-44DD-B00C-DDD631E7D416}"/>
    <dgm:cxn modelId="{12C31D0D-5B33-4402-BDB4-5515F6D0838B}" srcId="{14AECBDF-B9E6-486B-A95A-EE864A88DCF0}" destId="{8B7BAFA6-C00B-4E8A-B94A-947DDFEAC3E8}" srcOrd="0" destOrd="0" parTransId="{FCFC8D1F-C93C-4F17-82C8-411AFC82E2C8}" sibTransId="{EED1AC25-4426-4745-B1C4-8DFACCD63F68}"/>
    <dgm:cxn modelId="{E5CC0B0E-63BA-4038-94B7-7C194BD3289B}" type="presOf" srcId="{8B7BAFA6-C00B-4E8A-B94A-947DDFEAC3E8}" destId="{D06F0EAA-CD35-44AE-9F60-47759CC852DF}" srcOrd="0" destOrd="0" presId="urn:microsoft.com/office/officeart/2005/8/layout/hierarchy4"/>
    <dgm:cxn modelId="{BC5FDC16-EEEF-49B0-A0BE-8038A4962822}" srcId="{14AECBDF-B9E6-486B-A95A-EE864A88DCF0}" destId="{458929C4-5196-41D7-ACD5-48416A0FF980}" srcOrd="1" destOrd="0" parTransId="{F6C47130-5A31-437F-96BF-DD404904AF2C}" sibTransId="{C27123D3-8143-4BC8-9E57-F45926767213}"/>
    <dgm:cxn modelId="{9C9AED17-F9A2-4AB5-ABFF-05EA9163FD38}" type="presOf" srcId="{458929C4-5196-41D7-ACD5-48416A0FF980}" destId="{C7E56EE1-A284-4B35-A6DD-21B92C09176B}" srcOrd="0" destOrd="0" presId="urn:microsoft.com/office/officeart/2005/8/layout/hierarchy4"/>
    <dgm:cxn modelId="{62D2C818-107F-4034-9DBB-DFF9B2B60B07}" type="presOf" srcId="{72C365FC-BF0A-4064-B131-24ABD1392F05}" destId="{A2C9604C-B26C-436C-B5C6-5237E5428CBB}" srcOrd="0" destOrd="0" presId="urn:microsoft.com/office/officeart/2005/8/layout/hierarchy4"/>
    <dgm:cxn modelId="{A6882024-583C-4592-9C16-3E6CEF2D45A4}" srcId="{D72D284E-FF8F-4E77-9519-EBA25B01A740}" destId="{2B8F7A5B-5F42-41BB-BFCB-76613B6C0770}" srcOrd="1" destOrd="0" parTransId="{A4C23A95-13ED-4E87-AB03-BF69FEA1CE26}" sibTransId="{3EAC1616-4695-4777-A6D8-132E2178708B}"/>
    <dgm:cxn modelId="{26119425-523A-4E71-96A1-7F5AD7D4902C}" type="presOf" srcId="{B7FBEEDF-AC38-45A1-BB9E-A2D3F29EFBD3}" destId="{49C008CB-0460-491D-8A6A-6BC020837CD4}" srcOrd="0" destOrd="0" presId="urn:microsoft.com/office/officeart/2005/8/layout/hierarchy4"/>
    <dgm:cxn modelId="{EE4A3A2C-2233-4B1C-8C76-022D8B309717}" srcId="{3B35A14B-98C4-47E2-AEC8-F96258C9C24F}" destId="{F1C496EF-F1DD-4360-B671-A3F6B6A93673}" srcOrd="1" destOrd="0" parTransId="{E14B31DE-9143-4A97-90CA-4142916C2BB3}" sibTransId="{45249435-DAF3-445C-88B8-64C4108F0753}"/>
    <dgm:cxn modelId="{0287152E-2905-4211-AD14-AF721667279D}" srcId="{B7FBEEDF-AC38-45A1-BB9E-A2D3F29EFBD3}" destId="{727984A7-A63D-40B2-9EBC-0724FFA4E31B}" srcOrd="0" destOrd="0" parTransId="{8FE817FD-EDDD-4A29-A8DD-733FB89D8785}" sibTransId="{19843FB2-95C8-467F-8377-731B34CDA7DC}"/>
    <dgm:cxn modelId="{D948CF2F-D097-47A0-8D54-3B1A0A372777}" type="presOf" srcId="{727984A7-A63D-40B2-9EBC-0724FFA4E31B}" destId="{F95D7F57-D683-4FA2-9C28-9D056A9B5DE5}" srcOrd="0" destOrd="0" presId="urn:microsoft.com/office/officeart/2005/8/layout/hierarchy4"/>
    <dgm:cxn modelId="{F4ECDF44-3BF0-4642-8BDF-3A5B47418332}" type="presOf" srcId="{E2DAAC0D-82DD-417D-A8E7-0EFD2D8F6F0B}" destId="{98DFA6DD-01C8-46D0-AC04-637D2C9ACCF5}" srcOrd="0" destOrd="0" presId="urn:microsoft.com/office/officeart/2005/8/layout/hierarchy4"/>
    <dgm:cxn modelId="{A74EC349-9B83-4661-A1D5-00DFFD458AE7}" type="presOf" srcId="{4F863B9E-FC50-459D-9A79-F69D0590A759}" destId="{428E9C8F-F09F-4E05-BE6E-E998E0480465}" srcOrd="0" destOrd="0" presId="urn:microsoft.com/office/officeart/2005/8/layout/hierarchy4"/>
    <dgm:cxn modelId="{02F6DD4A-1A4D-4CA6-B7B6-51DCA30C77E0}" type="presOf" srcId="{14AECBDF-B9E6-486B-A95A-EE864A88DCF0}" destId="{6FEC31FB-B344-46E5-BC69-0812FFB5705E}" srcOrd="0" destOrd="0" presId="urn:microsoft.com/office/officeart/2005/8/layout/hierarchy4"/>
    <dgm:cxn modelId="{9E330B4F-E351-4357-9AB9-22D968D59B30}" srcId="{28E61147-5CA6-4CD5-A300-A04AA75DE2E4}" destId="{D72D284E-FF8F-4E77-9519-EBA25B01A740}" srcOrd="1" destOrd="0" parTransId="{1A7E5796-08AF-42DD-A488-775F3133972B}" sibTransId="{92E3A752-4B15-4FA8-97AC-500708793DED}"/>
    <dgm:cxn modelId="{FCF3795C-1D75-4D47-91CA-EE1494EB6B58}" srcId="{C3E538C2-FD03-4F06-A5A6-472049FC3AB0}" destId="{3B35A14B-98C4-47E2-AEC8-F96258C9C24F}" srcOrd="2" destOrd="0" parTransId="{E48A84FC-D800-4F1B-8084-38704C13A6CD}" sibTransId="{7F3E6C22-6600-478B-AB92-F04DD2A8543D}"/>
    <dgm:cxn modelId="{2AC82B60-6A25-49B4-9F8B-0E3EB5D48576}" srcId="{62EF40BB-9764-4F4F-849E-EFDFFE563549}" destId="{14AECBDF-B9E6-486B-A95A-EE864A88DCF0}" srcOrd="0" destOrd="0" parTransId="{166B3333-9146-4DC6-B004-426120FDFA54}" sibTransId="{FB55A239-DABB-4162-85EE-F31A07042897}"/>
    <dgm:cxn modelId="{09BC0469-6EC1-401A-9448-387A1A725A60}" type="presOf" srcId="{D72D284E-FF8F-4E77-9519-EBA25B01A740}" destId="{9875FB48-5DA6-4385-9D83-FC65CA20B0E5}" srcOrd="0" destOrd="0" presId="urn:microsoft.com/office/officeart/2005/8/layout/hierarchy4"/>
    <dgm:cxn modelId="{7E0AEC6E-804C-4A01-994B-9C9848844235}" type="presOf" srcId="{28E61147-5CA6-4CD5-A300-A04AA75DE2E4}" destId="{A675300E-A4A5-4B25-9867-527F419F820F}" srcOrd="0" destOrd="0" presId="urn:microsoft.com/office/officeart/2005/8/layout/hierarchy4"/>
    <dgm:cxn modelId="{EAAD8971-27C3-4B5B-850C-BF8C9FD545F6}" type="presOf" srcId="{3B35A14B-98C4-47E2-AEC8-F96258C9C24F}" destId="{886C9C4E-A763-4FA4-BD48-2F8706DB61C1}" srcOrd="0" destOrd="0" presId="urn:microsoft.com/office/officeart/2005/8/layout/hierarchy4"/>
    <dgm:cxn modelId="{E6508C83-4471-4DD5-A51C-7B204A27B76B}" srcId="{28E61147-5CA6-4CD5-A300-A04AA75DE2E4}" destId="{C3E538C2-FD03-4F06-A5A6-472049FC3AB0}" srcOrd="0" destOrd="0" parTransId="{BC3E5E56-4406-486D-8CB3-E1643BFE8F33}" sibTransId="{1EE4D2A8-EE7E-438E-80E8-DE7C3D683952}"/>
    <dgm:cxn modelId="{F3160788-0215-46C8-A22F-3DE3C81B863F}" srcId="{8B7BAFA6-C00B-4E8A-B94A-947DDFEAC3E8}" destId="{21DDEBC5-6A96-489F-9579-B6E52EEDFC50}" srcOrd="2" destOrd="0" parTransId="{4CC1060A-28FA-44FE-B0D6-427ACE3E082C}" sibTransId="{65C6894E-019C-49B6-8EA6-C2476692C1FA}"/>
    <dgm:cxn modelId="{99949D8B-355E-48D6-A398-094531D68B3B}" type="presOf" srcId="{E3E9F211-12D2-4F8A-A385-3777F62E7028}" destId="{474FF4F0-17FF-4147-BE8B-BC4E03136CE3}" srcOrd="0" destOrd="0" presId="urn:microsoft.com/office/officeart/2005/8/layout/hierarchy4"/>
    <dgm:cxn modelId="{F74CF994-07DE-4FA5-8480-588A9B155A3C}" srcId="{8B7BAFA6-C00B-4E8A-B94A-947DDFEAC3E8}" destId="{72C365FC-BF0A-4064-B131-24ABD1392F05}" srcOrd="0" destOrd="0" parTransId="{DB2C3AE9-5465-4402-88AF-0098D6BD5BF3}" sibTransId="{6CDDF543-F79A-4A05-907B-B8375E7011B9}"/>
    <dgm:cxn modelId="{F5A80196-035E-4F90-83CB-FF95D4141F5D}" type="presOf" srcId="{21DDEBC5-6A96-489F-9579-B6E52EEDFC50}" destId="{FC431965-401B-4337-92CC-D2DCBCB56704}" srcOrd="0" destOrd="0" presId="urn:microsoft.com/office/officeart/2005/8/layout/hierarchy4"/>
    <dgm:cxn modelId="{DFA1CD9A-A34F-4ADD-A7AD-F7AAE1AFCFA4}" type="presOf" srcId="{F1C496EF-F1DD-4360-B671-A3F6B6A93673}" destId="{FD561457-35EE-4393-A943-916A54618F7F}" srcOrd="0" destOrd="0" presId="urn:microsoft.com/office/officeart/2005/8/layout/hierarchy4"/>
    <dgm:cxn modelId="{E7D9549D-8893-4F1E-8EF0-8F640728EAFB}" srcId="{D72D284E-FF8F-4E77-9519-EBA25B01A740}" destId="{9CDB0708-94E4-4599-A7E1-0D5B9BCD020B}" srcOrd="0" destOrd="0" parTransId="{01F91CC3-2C7B-46E1-8DF0-232A717B5DD4}" sibTransId="{6D3DAD75-E97C-4BFD-BFD9-FB88F1B7AF89}"/>
    <dgm:cxn modelId="{CBEB4FA7-FA17-4511-AC3C-14D1B0E69123}" srcId="{C3E538C2-FD03-4F06-A5A6-472049FC3AB0}" destId="{EE71B958-9323-4513-8AD6-247AE36C04C5}" srcOrd="1" destOrd="0" parTransId="{EA909CEF-051D-495E-968B-EDB23CD7F0F5}" sibTransId="{0DBE2C24-F32E-4B19-B3A6-92AD3DE4CC2A}"/>
    <dgm:cxn modelId="{47E3F0A8-2EF5-4457-A787-AADF62804079}" type="presOf" srcId="{2B8F7A5B-5F42-41BB-BFCB-76613B6C0770}" destId="{D33BF5F6-1B82-4692-B69A-06CA2F4EE3A9}" srcOrd="0" destOrd="0" presId="urn:microsoft.com/office/officeart/2005/8/layout/hierarchy4"/>
    <dgm:cxn modelId="{3AFC20B7-9665-4D37-8777-0BC39CB7098E}" srcId="{8B7BAFA6-C00B-4E8A-B94A-947DDFEAC3E8}" destId="{28E61147-5CA6-4CD5-A300-A04AA75DE2E4}" srcOrd="1" destOrd="0" parTransId="{CBC644C3-AFC6-4EF5-A9BD-29594612D7AA}" sibTransId="{5ACBB86C-FB82-49D3-8413-2FB2CED331F1}"/>
    <dgm:cxn modelId="{E31A6DB9-D819-4C1A-A105-41A5F3F0FDE4}" srcId="{EE71B958-9323-4513-8AD6-247AE36C04C5}" destId="{B7FBEEDF-AC38-45A1-BB9E-A2D3F29EFBD3}" srcOrd="0" destOrd="0" parTransId="{DA59E03A-BA9A-4A1F-B490-99FBEB054C40}" sibTransId="{4FB6194E-E1AC-43BE-8DB1-A491BD2D4885}"/>
    <dgm:cxn modelId="{37EBA0BF-0CB0-4F03-A503-765CA5CE9472}" srcId="{C3E538C2-FD03-4F06-A5A6-472049FC3AB0}" destId="{4F863B9E-FC50-459D-9A79-F69D0590A759}" srcOrd="0" destOrd="0" parTransId="{C6F75233-F60E-494C-BFED-C79FFE9E85BC}" sibTransId="{93D0742C-F4D5-4C30-8160-3C3B5FF74BA3}"/>
    <dgm:cxn modelId="{3A0814C5-22F7-4427-AFC6-54D234044030}" type="presOf" srcId="{94C0051C-5E39-4542-B673-7F8854CD9A5D}" destId="{63C162C0-BC61-4730-BF30-4991517C7B8B}" srcOrd="0" destOrd="0" presId="urn:microsoft.com/office/officeart/2005/8/layout/hierarchy4"/>
    <dgm:cxn modelId="{6FCE92C7-D68B-4A9C-A8A5-738ADAAEEC19}" type="presOf" srcId="{C3E538C2-FD03-4F06-A5A6-472049FC3AB0}" destId="{AC09FFDC-0E8E-4B18-BE4F-01A20F41B9A1}" srcOrd="0" destOrd="0" presId="urn:microsoft.com/office/officeart/2005/8/layout/hierarchy4"/>
    <dgm:cxn modelId="{4408EBD2-C8A0-4C35-844D-90BEDC6DBF29}" type="presOf" srcId="{0D5C4EBA-937C-4BF3-A1D8-78C102A72704}" destId="{02A9BF80-C899-407D-A27A-013A657D1CB8}" srcOrd="0" destOrd="0" presId="urn:microsoft.com/office/officeart/2005/8/layout/hierarchy4"/>
    <dgm:cxn modelId="{7A0DCAD6-F88C-4E4B-A381-E28E301F9ECA}" srcId="{0D5C4EBA-937C-4BF3-A1D8-78C102A72704}" destId="{94C0051C-5E39-4542-B673-7F8854CD9A5D}" srcOrd="0" destOrd="0" parTransId="{1560D5CA-35A1-40B0-8F50-6EAD0ABCEC1E}" sibTransId="{7EBBB56B-59DD-4D42-871F-A17BCAD705E7}"/>
    <dgm:cxn modelId="{2CDB2AD7-3809-449F-9D28-079F0278DCE0}" srcId="{EE71B958-9323-4513-8AD6-247AE36C04C5}" destId="{E3E9F211-12D2-4F8A-A385-3777F62E7028}" srcOrd="1" destOrd="0" parTransId="{5FE703B1-24F8-460C-A824-AC5613F5F681}" sibTransId="{7052A2A6-F1FC-467A-BA81-6BFFEA9A80EC}"/>
    <dgm:cxn modelId="{39D59ED8-01F4-4A5A-9B0E-2D22D24EAED1}" type="presOf" srcId="{20381E7A-2549-42F2-B816-5617584E90F3}" destId="{217B2500-175D-4F62-B4AE-5BD00200817E}" srcOrd="0" destOrd="0" presId="urn:microsoft.com/office/officeart/2005/8/layout/hierarchy4"/>
    <dgm:cxn modelId="{78B63ADE-B11D-4881-A4AC-88DF4DFE0113}" type="presOf" srcId="{62EF40BB-9764-4F4F-849E-EFDFFE563549}" destId="{586610C5-E698-4026-92A4-E2BF25147624}" srcOrd="0" destOrd="0" presId="urn:microsoft.com/office/officeart/2005/8/layout/hierarchy4"/>
    <dgm:cxn modelId="{F48AAAE3-CF7B-4242-B214-02ACD768EDF6}" srcId="{4F863B9E-FC50-459D-9A79-F69D0590A759}" destId="{0D5C4EBA-937C-4BF3-A1D8-78C102A72704}" srcOrd="1" destOrd="0" parTransId="{5BF0E56D-49CC-4307-A48D-CD79EFEB0E6C}" sibTransId="{4ADCCBCE-87B3-44C5-8751-49A5AABA853C}"/>
    <dgm:cxn modelId="{77A1F4E4-1ED3-4693-8BAA-828C7F229BF6}" srcId="{4F863B9E-FC50-459D-9A79-F69D0590A759}" destId="{C1DB7AE0-DD0F-42BF-8669-6DDE33D18B15}" srcOrd="0" destOrd="0" parTransId="{25F72FDF-7824-469F-94B3-15033D29B52D}" sibTransId="{E4F0CED7-257E-4A23-9E7F-DEF9F36D3D56}"/>
    <dgm:cxn modelId="{438B70F6-E0DD-4F5C-A07A-D43C0DFDAE86}" type="presOf" srcId="{EE71B958-9323-4513-8AD6-247AE36C04C5}" destId="{612280BD-C04A-4E1A-BA7D-8D0EC0F9A95C}" srcOrd="0" destOrd="0" presId="urn:microsoft.com/office/officeart/2005/8/layout/hierarchy4"/>
    <dgm:cxn modelId="{DC2EDEF8-1400-4100-9D80-6F78466C6BA8}" type="presOf" srcId="{9CDB0708-94E4-4599-A7E1-0D5B9BCD020B}" destId="{17C243D5-3C00-47F1-9CCE-C69F76746B83}" srcOrd="0" destOrd="0" presId="urn:microsoft.com/office/officeart/2005/8/layout/hierarchy4"/>
    <dgm:cxn modelId="{331196FA-9E66-4090-8762-A9206C96C203}" type="presOf" srcId="{C1DB7AE0-DD0F-42BF-8669-6DDE33D18B15}" destId="{778BEB2A-2DCB-4F59-99BD-8B728E05B4AA}" srcOrd="0" destOrd="0" presId="urn:microsoft.com/office/officeart/2005/8/layout/hierarchy4"/>
    <dgm:cxn modelId="{8A69A9A7-316B-420A-A2B0-39A1F98A2433}" type="presParOf" srcId="{586610C5-E698-4026-92A4-E2BF25147624}" destId="{04ACB52A-9B5F-468C-80E7-445F1553C430}" srcOrd="0" destOrd="0" presId="urn:microsoft.com/office/officeart/2005/8/layout/hierarchy4"/>
    <dgm:cxn modelId="{676058D7-4B4F-4F34-A18E-024E99834ABA}" type="presParOf" srcId="{04ACB52A-9B5F-468C-80E7-445F1553C430}" destId="{6FEC31FB-B344-46E5-BC69-0812FFB5705E}" srcOrd="0" destOrd="0" presId="urn:microsoft.com/office/officeart/2005/8/layout/hierarchy4"/>
    <dgm:cxn modelId="{7CBA9F23-82BB-4826-8747-DC8C2B0E6586}" type="presParOf" srcId="{04ACB52A-9B5F-468C-80E7-445F1553C430}" destId="{5349711E-2110-4505-89FC-61CBD58BF075}" srcOrd="1" destOrd="0" presId="urn:microsoft.com/office/officeart/2005/8/layout/hierarchy4"/>
    <dgm:cxn modelId="{29568A46-1260-477E-BB86-72C0DD56A253}" type="presParOf" srcId="{04ACB52A-9B5F-468C-80E7-445F1553C430}" destId="{E143461C-9FE3-43D4-B587-840BD34EF754}" srcOrd="2" destOrd="0" presId="urn:microsoft.com/office/officeart/2005/8/layout/hierarchy4"/>
    <dgm:cxn modelId="{8063C557-B482-4042-AB72-DDCE9EF81951}" type="presParOf" srcId="{E143461C-9FE3-43D4-B587-840BD34EF754}" destId="{6D150D11-CA09-4A87-BD61-B875A6486E31}" srcOrd="0" destOrd="0" presId="urn:microsoft.com/office/officeart/2005/8/layout/hierarchy4"/>
    <dgm:cxn modelId="{7DEDAFEB-D639-4523-BB3C-90A757D41C9B}" type="presParOf" srcId="{6D150D11-CA09-4A87-BD61-B875A6486E31}" destId="{D06F0EAA-CD35-44AE-9F60-47759CC852DF}" srcOrd="0" destOrd="0" presId="urn:microsoft.com/office/officeart/2005/8/layout/hierarchy4"/>
    <dgm:cxn modelId="{0F0EDCE3-75FD-4A2E-9C56-70FF679D8828}" type="presParOf" srcId="{6D150D11-CA09-4A87-BD61-B875A6486E31}" destId="{8E553F44-D0AC-4692-B561-9A073C8B9871}" srcOrd="1" destOrd="0" presId="urn:microsoft.com/office/officeart/2005/8/layout/hierarchy4"/>
    <dgm:cxn modelId="{5C014795-F16D-48E7-A6A6-9D4BDF3962AF}" type="presParOf" srcId="{6D150D11-CA09-4A87-BD61-B875A6486E31}" destId="{729845E3-3DCC-449E-ADAB-F0A11D307392}" srcOrd="2" destOrd="0" presId="urn:microsoft.com/office/officeart/2005/8/layout/hierarchy4"/>
    <dgm:cxn modelId="{0C442EE2-BC50-4A33-A8A1-3E026CDCAEB3}" type="presParOf" srcId="{729845E3-3DCC-449E-ADAB-F0A11D307392}" destId="{80A0F727-86DD-4A24-B0D8-8091E3DA1913}" srcOrd="0" destOrd="0" presId="urn:microsoft.com/office/officeart/2005/8/layout/hierarchy4"/>
    <dgm:cxn modelId="{5262BA06-2527-4584-B9AB-88F1B831EF99}" type="presParOf" srcId="{80A0F727-86DD-4A24-B0D8-8091E3DA1913}" destId="{A2C9604C-B26C-436C-B5C6-5237E5428CBB}" srcOrd="0" destOrd="0" presId="urn:microsoft.com/office/officeart/2005/8/layout/hierarchy4"/>
    <dgm:cxn modelId="{EF968CB4-9C1B-4901-B3A9-1EE3CF0C114C}" type="presParOf" srcId="{80A0F727-86DD-4A24-B0D8-8091E3DA1913}" destId="{13169B89-8F4B-45D4-85C1-FA602D1C9C40}" srcOrd="1" destOrd="0" presId="urn:microsoft.com/office/officeart/2005/8/layout/hierarchy4"/>
    <dgm:cxn modelId="{9E4E835B-8849-4033-B982-01C77CACA22E}" type="presParOf" srcId="{729845E3-3DCC-449E-ADAB-F0A11D307392}" destId="{A0C5AD52-A4E7-4FE3-9089-75DC6232455B}" srcOrd="1" destOrd="0" presId="urn:microsoft.com/office/officeart/2005/8/layout/hierarchy4"/>
    <dgm:cxn modelId="{DD0EC38B-58B7-4BEB-B7FF-19BA89926CB4}" type="presParOf" srcId="{729845E3-3DCC-449E-ADAB-F0A11D307392}" destId="{D0873B7E-9EF2-43DD-9BA9-D111D517350F}" srcOrd="2" destOrd="0" presId="urn:microsoft.com/office/officeart/2005/8/layout/hierarchy4"/>
    <dgm:cxn modelId="{864BB543-0881-4445-9A4F-002388B43A37}" type="presParOf" srcId="{D0873B7E-9EF2-43DD-9BA9-D111D517350F}" destId="{A675300E-A4A5-4B25-9867-527F419F820F}" srcOrd="0" destOrd="0" presId="urn:microsoft.com/office/officeart/2005/8/layout/hierarchy4"/>
    <dgm:cxn modelId="{1AD3B235-1130-4DDC-9418-8F628FA7F6E5}" type="presParOf" srcId="{D0873B7E-9EF2-43DD-9BA9-D111D517350F}" destId="{520D1FF5-93E2-433E-9BFE-1845796D8780}" srcOrd="1" destOrd="0" presId="urn:microsoft.com/office/officeart/2005/8/layout/hierarchy4"/>
    <dgm:cxn modelId="{2E19788E-5359-4A9D-A158-CD2F3C6411A3}" type="presParOf" srcId="{D0873B7E-9EF2-43DD-9BA9-D111D517350F}" destId="{A519467E-E407-486B-B7E6-51F36463682B}" srcOrd="2" destOrd="0" presId="urn:microsoft.com/office/officeart/2005/8/layout/hierarchy4"/>
    <dgm:cxn modelId="{B087FD1D-0302-4244-9B5E-29DEC0C16EA9}" type="presParOf" srcId="{A519467E-E407-486B-B7E6-51F36463682B}" destId="{C0995B90-6436-487D-8763-3081C30DC2CF}" srcOrd="0" destOrd="0" presId="urn:microsoft.com/office/officeart/2005/8/layout/hierarchy4"/>
    <dgm:cxn modelId="{FF46AC27-420B-4470-AB4E-03034900D473}" type="presParOf" srcId="{C0995B90-6436-487D-8763-3081C30DC2CF}" destId="{AC09FFDC-0E8E-4B18-BE4F-01A20F41B9A1}" srcOrd="0" destOrd="0" presId="urn:microsoft.com/office/officeart/2005/8/layout/hierarchy4"/>
    <dgm:cxn modelId="{32E4264A-CFF6-4C40-A3AD-87FF7F472FB1}" type="presParOf" srcId="{C0995B90-6436-487D-8763-3081C30DC2CF}" destId="{15C5C7FD-D6F4-4405-9032-9AA46313BDF6}" srcOrd="1" destOrd="0" presId="urn:microsoft.com/office/officeart/2005/8/layout/hierarchy4"/>
    <dgm:cxn modelId="{1FCB98EA-12A6-4F19-98F1-1BE388530695}" type="presParOf" srcId="{C0995B90-6436-487D-8763-3081C30DC2CF}" destId="{CDE9CDAB-0247-4B36-995D-E01BDED211E0}" srcOrd="2" destOrd="0" presId="urn:microsoft.com/office/officeart/2005/8/layout/hierarchy4"/>
    <dgm:cxn modelId="{CEF662AB-DF71-48D7-A25E-CFFE73B357C0}" type="presParOf" srcId="{CDE9CDAB-0247-4B36-995D-E01BDED211E0}" destId="{FCD7F14E-BE24-47C3-BD37-7CEAC18B6CD8}" srcOrd="0" destOrd="0" presId="urn:microsoft.com/office/officeart/2005/8/layout/hierarchy4"/>
    <dgm:cxn modelId="{493B5AD3-520F-4016-A398-CE6B856A03F3}" type="presParOf" srcId="{FCD7F14E-BE24-47C3-BD37-7CEAC18B6CD8}" destId="{428E9C8F-F09F-4E05-BE6E-E998E0480465}" srcOrd="0" destOrd="0" presId="urn:microsoft.com/office/officeart/2005/8/layout/hierarchy4"/>
    <dgm:cxn modelId="{252DF623-60C2-4D3C-BA89-51DB820C0F62}" type="presParOf" srcId="{FCD7F14E-BE24-47C3-BD37-7CEAC18B6CD8}" destId="{430E0ACE-7CBC-438A-8FDD-990D7E693F75}" srcOrd="1" destOrd="0" presId="urn:microsoft.com/office/officeart/2005/8/layout/hierarchy4"/>
    <dgm:cxn modelId="{10F52550-A0F0-4675-A998-EA7636D52F26}" type="presParOf" srcId="{FCD7F14E-BE24-47C3-BD37-7CEAC18B6CD8}" destId="{1FEE2749-0FD2-4F67-99DB-05EE2DD3B732}" srcOrd="2" destOrd="0" presId="urn:microsoft.com/office/officeart/2005/8/layout/hierarchy4"/>
    <dgm:cxn modelId="{6FF22D88-A0BE-404E-811F-15AD12F67B05}" type="presParOf" srcId="{1FEE2749-0FD2-4F67-99DB-05EE2DD3B732}" destId="{645CE14A-9984-4967-B262-1719F67804D9}" srcOrd="0" destOrd="0" presId="urn:microsoft.com/office/officeart/2005/8/layout/hierarchy4"/>
    <dgm:cxn modelId="{DABB115B-4882-4D24-8949-5512E3EA1C33}" type="presParOf" srcId="{645CE14A-9984-4967-B262-1719F67804D9}" destId="{778BEB2A-2DCB-4F59-99BD-8B728E05B4AA}" srcOrd="0" destOrd="0" presId="urn:microsoft.com/office/officeart/2005/8/layout/hierarchy4"/>
    <dgm:cxn modelId="{22E47996-AAFA-4092-8138-ACC78E0ABBB9}" type="presParOf" srcId="{645CE14A-9984-4967-B262-1719F67804D9}" destId="{0AC13D49-E00A-4DBA-9C97-9DDBE25DC013}" srcOrd="1" destOrd="0" presId="urn:microsoft.com/office/officeart/2005/8/layout/hierarchy4"/>
    <dgm:cxn modelId="{78B46F5A-AE0D-4E3B-8648-6CE28B412D05}" type="presParOf" srcId="{1FEE2749-0FD2-4F67-99DB-05EE2DD3B732}" destId="{E7C0EAB8-7E63-4E7E-9F73-A05F6C4D9368}" srcOrd="1" destOrd="0" presId="urn:microsoft.com/office/officeart/2005/8/layout/hierarchy4"/>
    <dgm:cxn modelId="{B7B77A3D-0775-4B2F-B5FD-97B0DC5030E0}" type="presParOf" srcId="{1FEE2749-0FD2-4F67-99DB-05EE2DD3B732}" destId="{88F4736E-7CBA-4E81-8C53-89D8CD50DBAF}" srcOrd="2" destOrd="0" presId="urn:microsoft.com/office/officeart/2005/8/layout/hierarchy4"/>
    <dgm:cxn modelId="{486DF8F9-D79B-45E8-B51E-7C05EB8DF8F1}" type="presParOf" srcId="{88F4736E-7CBA-4E81-8C53-89D8CD50DBAF}" destId="{02A9BF80-C899-407D-A27A-013A657D1CB8}" srcOrd="0" destOrd="0" presId="urn:microsoft.com/office/officeart/2005/8/layout/hierarchy4"/>
    <dgm:cxn modelId="{F2503AD8-A650-41CE-8767-2EB9CC9AD197}" type="presParOf" srcId="{88F4736E-7CBA-4E81-8C53-89D8CD50DBAF}" destId="{0D5E9D41-C90F-4887-96D8-B7CA4D137D1C}" srcOrd="1" destOrd="0" presId="urn:microsoft.com/office/officeart/2005/8/layout/hierarchy4"/>
    <dgm:cxn modelId="{AD0C903E-1C83-4C68-AD0B-C73BB040957C}" type="presParOf" srcId="{88F4736E-7CBA-4E81-8C53-89D8CD50DBAF}" destId="{C772D9E0-4F50-4357-8C81-38F6A3D66AD2}" srcOrd="2" destOrd="0" presId="urn:microsoft.com/office/officeart/2005/8/layout/hierarchy4"/>
    <dgm:cxn modelId="{E9A57657-D240-4D21-83E4-6B984F15B78D}" type="presParOf" srcId="{C772D9E0-4F50-4357-8C81-38F6A3D66AD2}" destId="{770647BE-EE81-46D8-A8E8-E0F13BD75A07}" srcOrd="0" destOrd="0" presId="urn:microsoft.com/office/officeart/2005/8/layout/hierarchy4"/>
    <dgm:cxn modelId="{7B067AD1-80E2-40C5-B713-D3AD7D631374}" type="presParOf" srcId="{770647BE-EE81-46D8-A8E8-E0F13BD75A07}" destId="{63C162C0-BC61-4730-BF30-4991517C7B8B}" srcOrd="0" destOrd="0" presId="urn:microsoft.com/office/officeart/2005/8/layout/hierarchy4"/>
    <dgm:cxn modelId="{FA751125-47D2-4163-8A12-DFB9B68904CD}" type="presParOf" srcId="{770647BE-EE81-46D8-A8E8-E0F13BD75A07}" destId="{C76DE64E-7638-4F9D-AE5B-F4119DF6563A}" srcOrd="1" destOrd="0" presId="urn:microsoft.com/office/officeart/2005/8/layout/hierarchy4"/>
    <dgm:cxn modelId="{6374B605-00E9-4438-B030-F1EED7ACC9A2}" type="presParOf" srcId="{CDE9CDAB-0247-4B36-995D-E01BDED211E0}" destId="{68495C00-8E1F-4557-B972-D5BB26CAA132}" srcOrd="1" destOrd="0" presId="urn:microsoft.com/office/officeart/2005/8/layout/hierarchy4"/>
    <dgm:cxn modelId="{5DA66D91-87BD-456C-8119-86B709B93CF8}" type="presParOf" srcId="{CDE9CDAB-0247-4B36-995D-E01BDED211E0}" destId="{2C766E17-AF0E-44C6-91CE-1E652E2239C0}" srcOrd="2" destOrd="0" presId="urn:microsoft.com/office/officeart/2005/8/layout/hierarchy4"/>
    <dgm:cxn modelId="{0FC93785-0ED0-4918-BB92-F434AA06B0BF}" type="presParOf" srcId="{2C766E17-AF0E-44C6-91CE-1E652E2239C0}" destId="{612280BD-C04A-4E1A-BA7D-8D0EC0F9A95C}" srcOrd="0" destOrd="0" presId="urn:microsoft.com/office/officeart/2005/8/layout/hierarchy4"/>
    <dgm:cxn modelId="{1FAE2AA6-5639-4495-B5BF-FDF08A8926AF}" type="presParOf" srcId="{2C766E17-AF0E-44C6-91CE-1E652E2239C0}" destId="{EB63588D-4612-4E13-82DF-59FB083CB5BA}" srcOrd="1" destOrd="0" presId="urn:microsoft.com/office/officeart/2005/8/layout/hierarchy4"/>
    <dgm:cxn modelId="{A35D3C03-6FDA-493D-9C88-69F64A82A788}" type="presParOf" srcId="{2C766E17-AF0E-44C6-91CE-1E652E2239C0}" destId="{A7997648-C74F-4029-9AAF-BDF5B22DADB7}" srcOrd="2" destOrd="0" presId="urn:microsoft.com/office/officeart/2005/8/layout/hierarchy4"/>
    <dgm:cxn modelId="{55BD37AB-33F2-40FC-BF82-E19CC443AABE}" type="presParOf" srcId="{A7997648-C74F-4029-9AAF-BDF5B22DADB7}" destId="{438A75B9-9589-4945-A4B1-A092AADA4735}" srcOrd="0" destOrd="0" presId="urn:microsoft.com/office/officeart/2005/8/layout/hierarchy4"/>
    <dgm:cxn modelId="{A61CD907-3271-4C20-9F90-C5999553C65C}" type="presParOf" srcId="{438A75B9-9589-4945-A4B1-A092AADA4735}" destId="{49C008CB-0460-491D-8A6A-6BC020837CD4}" srcOrd="0" destOrd="0" presId="urn:microsoft.com/office/officeart/2005/8/layout/hierarchy4"/>
    <dgm:cxn modelId="{EA5E3CA4-6819-4480-A16D-4490ADB70456}" type="presParOf" srcId="{438A75B9-9589-4945-A4B1-A092AADA4735}" destId="{C85EB629-A3F1-4CF4-B88A-DC39CA19697A}" srcOrd="1" destOrd="0" presId="urn:microsoft.com/office/officeart/2005/8/layout/hierarchy4"/>
    <dgm:cxn modelId="{251CB024-D4F9-43C9-851B-3B22B099C4DB}" type="presParOf" srcId="{438A75B9-9589-4945-A4B1-A092AADA4735}" destId="{484B492C-3318-43F4-9204-FABC2597B056}" srcOrd="2" destOrd="0" presId="urn:microsoft.com/office/officeart/2005/8/layout/hierarchy4"/>
    <dgm:cxn modelId="{C4791F28-1AC0-44E6-9E7F-F792643ACCCA}" type="presParOf" srcId="{484B492C-3318-43F4-9204-FABC2597B056}" destId="{9A32C450-B4D0-44DC-9252-0CA62B1FFDFF}" srcOrd="0" destOrd="0" presId="urn:microsoft.com/office/officeart/2005/8/layout/hierarchy4"/>
    <dgm:cxn modelId="{B2E2F05E-5F5E-414C-BFB0-94B90A48C235}" type="presParOf" srcId="{9A32C450-B4D0-44DC-9252-0CA62B1FFDFF}" destId="{F95D7F57-D683-4FA2-9C28-9D056A9B5DE5}" srcOrd="0" destOrd="0" presId="urn:microsoft.com/office/officeart/2005/8/layout/hierarchy4"/>
    <dgm:cxn modelId="{DEE3EAE5-040F-4F15-9563-62AAC5F4314E}" type="presParOf" srcId="{9A32C450-B4D0-44DC-9252-0CA62B1FFDFF}" destId="{CA97675B-AFAF-484B-9544-7DD67EFD3D94}" srcOrd="1" destOrd="0" presId="urn:microsoft.com/office/officeart/2005/8/layout/hierarchy4"/>
    <dgm:cxn modelId="{0C149357-D4C9-42A7-9969-8D213C8E27E7}" type="presParOf" srcId="{A7997648-C74F-4029-9AAF-BDF5B22DADB7}" destId="{B3A0B7A5-8010-429F-9F58-B3D0FB1AA6E7}" srcOrd="1" destOrd="0" presId="urn:microsoft.com/office/officeart/2005/8/layout/hierarchy4"/>
    <dgm:cxn modelId="{F56B55CD-AE68-4532-8522-8F81039AABDA}" type="presParOf" srcId="{A7997648-C74F-4029-9AAF-BDF5B22DADB7}" destId="{31EAEE92-ED58-4008-80F6-705CC7863D3B}" srcOrd="2" destOrd="0" presId="urn:microsoft.com/office/officeart/2005/8/layout/hierarchy4"/>
    <dgm:cxn modelId="{30035A88-A228-4924-AFE1-25A807CC21CB}" type="presParOf" srcId="{31EAEE92-ED58-4008-80F6-705CC7863D3B}" destId="{474FF4F0-17FF-4147-BE8B-BC4E03136CE3}" srcOrd="0" destOrd="0" presId="urn:microsoft.com/office/officeart/2005/8/layout/hierarchy4"/>
    <dgm:cxn modelId="{0E6CF180-65AC-4E87-84D7-95FAC874F6EC}" type="presParOf" srcId="{31EAEE92-ED58-4008-80F6-705CC7863D3B}" destId="{42034163-5150-45D5-98EC-98598C924038}" srcOrd="1" destOrd="0" presId="urn:microsoft.com/office/officeart/2005/8/layout/hierarchy4"/>
    <dgm:cxn modelId="{6AE265EE-9822-43B0-8AC4-9E714D74D765}" type="presParOf" srcId="{CDE9CDAB-0247-4B36-995D-E01BDED211E0}" destId="{76B856E1-8575-4C0D-BD70-8CE233AC7A9F}" srcOrd="3" destOrd="0" presId="urn:microsoft.com/office/officeart/2005/8/layout/hierarchy4"/>
    <dgm:cxn modelId="{0E36F695-D677-46AB-8DD5-B3FC5F8E0D3D}" type="presParOf" srcId="{CDE9CDAB-0247-4B36-995D-E01BDED211E0}" destId="{902D3B24-630C-47E5-996B-B89DE0879BF2}" srcOrd="4" destOrd="0" presId="urn:microsoft.com/office/officeart/2005/8/layout/hierarchy4"/>
    <dgm:cxn modelId="{F4ECD6DA-3092-42A0-8C3F-22A8C6938367}" type="presParOf" srcId="{902D3B24-630C-47E5-996B-B89DE0879BF2}" destId="{886C9C4E-A763-4FA4-BD48-2F8706DB61C1}" srcOrd="0" destOrd="0" presId="urn:microsoft.com/office/officeart/2005/8/layout/hierarchy4"/>
    <dgm:cxn modelId="{4B49719E-CB6D-4864-BC7F-C81D1B8B5872}" type="presParOf" srcId="{902D3B24-630C-47E5-996B-B89DE0879BF2}" destId="{66E0A21A-4E5A-4F35-A055-64B916ADD03E}" srcOrd="1" destOrd="0" presId="urn:microsoft.com/office/officeart/2005/8/layout/hierarchy4"/>
    <dgm:cxn modelId="{1C75CDE7-4B45-442B-B595-8B1A5D1FD833}" type="presParOf" srcId="{902D3B24-630C-47E5-996B-B89DE0879BF2}" destId="{14572CF1-337A-425B-9CF6-E58EF36F70CD}" srcOrd="2" destOrd="0" presId="urn:microsoft.com/office/officeart/2005/8/layout/hierarchy4"/>
    <dgm:cxn modelId="{169F1F61-4B31-4CC6-B897-05E3E8E7915D}" type="presParOf" srcId="{14572CF1-337A-425B-9CF6-E58EF36F70CD}" destId="{5192AAF1-2272-427C-B4C3-609A5EDEBD83}" srcOrd="0" destOrd="0" presId="urn:microsoft.com/office/officeart/2005/8/layout/hierarchy4"/>
    <dgm:cxn modelId="{16B366A6-5CAF-499A-8C84-6AFB99C991C1}" type="presParOf" srcId="{5192AAF1-2272-427C-B4C3-609A5EDEBD83}" destId="{98DFA6DD-01C8-46D0-AC04-637D2C9ACCF5}" srcOrd="0" destOrd="0" presId="urn:microsoft.com/office/officeart/2005/8/layout/hierarchy4"/>
    <dgm:cxn modelId="{BA4DF36A-9D13-42F2-9F3A-019B926D9138}" type="presParOf" srcId="{5192AAF1-2272-427C-B4C3-609A5EDEBD83}" destId="{99197D8B-F0A2-4358-9E0D-23C4F3466A48}" srcOrd="1" destOrd="0" presId="urn:microsoft.com/office/officeart/2005/8/layout/hierarchy4"/>
    <dgm:cxn modelId="{2698E97A-BFB2-461B-8F5D-D6D516D7ED01}" type="presParOf" srcId="{5192AAF1-2272-427C-B4C3-609A5EDEBD83}" destId="{2910E6E6-EC0A-460A-A234-7B8B8410AE33}" srcOrd="2" destOrd="0" presId="urn:microsoft.com/office/officeart/2005/8/layout/hierarchy4"/>
    <dgm:cxn modelId="{393199FF-064B-475F-AB86-13D0A5C1DB03}" type="presParOf" srcId="{2910E6E6-EC0A-460A-A234-7B8B8410AE33}" destId="{DBC166ED-58C2-4A5A-B835-97663ED9CF24}" srcOrd="0" destOrd="0" presId="urn:microsoft.com/office/officeart/2005/8/layout/hierarchy4"/>
    <dgm:cxn modelId="{5426005C-776A-432A-A33F-68C26ABA8498}" type="presParOf" srcId="{DBC166ED-58C2-4A5A-B835-97663ED9CF24}" destId="{217B2500-175D-4F62-B4AE-5BD00200817E}" srcOrd="0" destOrd="0" presId="urn:microsoft.com/office/officeart/2005/8/layout/hierarchy4"/>
    <dgm:cxn modelId="{9EFAF6F3-992B-456A-A9D2-11ADF78FE7A4}" type="presParOf" srcId="{DBC166ED-58C2-4A5A-B835-97663ED9CF24}" destId="{883281FD-8FF8-417C-B110-6F4850B96118}" srcOrd="1" destOrd="0" presId="urn:microsoft.com/office/officeart/2005/8/layout/hierarchy4"/>
    <dgm:cxn modelId="{A6FE377A-DCE1-47D3-86AE-E6ACE8F13EEB}" type="presParOf" srcId="{14572CF1-337A-425B-9CF6-E58EF36F70CD}" destId="{9321D181-A207-4D4E-8B87-12C40BAF7CDC}" srcOrd="1" destOrd="0" presId="urn:microsoft.com/office/officeart/2005/8/layout/hierarchy4"/>
    <dgm:cxn modelId="{64D72F4B-BE3C-4AE4-9D53-715DFFCCE3D8}" type="presParOf" srcId="{14572CF1-337A-425B-9CF6-E58EF36F70CD}" destId="{6A829079-BBD8-4BE4-A5F8-70154D89D6E1}" srcOrd="2" destOrd="0" presId="urn:microsoft.com/office/officeart/2005/8/layout/hierarchy4"/>
    <dgm:cxn modelId="{FC0D722E-1A02-4472-9D26-B37FFFF28532}" type="presParOf" srcId="{6A829079-BBD8-4BE4-A5F8-70154D89D6E1}" destId="{FD561457-35EE-4393-A943-916A54618F7F}" srcOrd="0" destOrd="0" presId="urn:microsoft.com/office/officeart/2005/8/layout/hierarchy4"/>
    <dgm:cxn modelId="{2929F097-484C-4A6C-BC61-865C90FABB32}" type="presParOf" srcId="{6A829079-BBD8-4BE4-A5F8-70154D89D6E1}" destId="{62B5B641-DD40-42B2-A142-18DA59D4092F}" srcOrd="1" destOrd="0" presId="urn:microsoft.com/office/officeart/2005/8/layout/hierarchy4"/>
    <dgm:cxn modelId="{3C5E9487-28E3-4736-A394-D218A8C0C901}" type="presParOf" srcId="{A519467E-E407-486B-B7E6-51F36463682B}" destId="{1DCB8E7C-8002-4757-9015-238A5159C448}" srcOrd="1" destOrd="0" presId="urn:microsoft.com/office/officeart/2005/8/layout/hierarchy4"/>
    <dgm:cxn modelId="{0825CAF9-E7F5-4145-A980-0FFBF5F55CF9}" type="presParOf" srcId="{A519467E-E407-486B-B7E6-51F36463682B}" destId="{BC6180E0-6B4A-419A-A004-589DC78D5EC7}" srcOrd="2" destOrd="0" presId="urn:microsoft.com/office/officeart/2005/8/layout/hierarchy4"/>
    <dgm:cxn modelId="{468066ED-B142-4AA9-9A0A-5728A11E1985}" type="presParOf" srcId="{BC6180E0-6B4A-419A-A004-589DC78D5EC7}" destId="{9875FB48-5DA6-4385-9D83-FC65CA20B0E5}" srcOrd="0" destOrd="0" presId="urn:microsoft.com/office/officeart/2005/8/layout/hierarchy4"/>
    <dgm:cxn modelId="{E2FB0913-4F6D-4FB4-97E8-6940F3610E37}" type="presParOf" srcId="{BC6180E0-6B4A-419A-A004-589DC78D5EC7}" destId="{EA05618E-33DD-4FB9-B84F-2F12E08287EA}" srcOrd="1" destOrd="0" presId="urn:microsoft.com/office/officeart/2005/8/layout/hierarchy4"/>
    <dgm:cxn modelId="{C9976C7F-3B7C-4043-BC9C-6DE4AC53D0B9}" type="presParOf" srcId="{BC6180E0-6B4A-419A-A004-589DC78D5EC7}" destId="{8DE25861-39AE-4D36-B8BE-849CE9FFB59F}" srcOrd="2" destOrd="0" presId="urn:microsoft.com/office/officeart/2005/8/layout/hierarchy4"/>
    <dgm:cxn modelId="{90B9928C-197B-4EC9-99C4-A1434AC4AE08}" type="presParOf" srcId="{8DE25861-39AE-4D36-B8BE-849CE9FFB59F}" destId="{E2C03B54-9C6D-4B93-B2C3-89C4C5593E1E}" srcOrd="0" destOrd="0" presId="urn:microsoft.com/office/officeart/2005/8/layout/hierarchy4"/>
    <dgm:cxn modelId="{D2D5B3A4-6D3B-44AB-98C4-037A25AC3D7B}" type="presParOf" srcId="{E2C03B54-9C6D-4B93-B2C3-89C4C5593E1E}" destId="{17C243D5-3C00-47F1-9CCE-C69F76746B83}" srcOrd="0" destOrd="0" presId="urn:microsoft.com/office/officeart/2005/8/layout/hierarchy4"/>
    <dgm:cxn modelId="{BCE46D67-39BE-4513-9AB1-A8A45361C7BE}" type="presParOf" srcId="{E2C03B54-9C6D-4B93-B2C3-89C4C5593E1E}" destId="{1694CBF3-3A74-4CC3-AD1C-680C2BC71B32}" srcOrd="1" destOrd="0" presId="urn:microsoft.com/office/officeart/2005/8/layout/hierarchy4"/>
    <dgm:cxn modelId="{7FD63ECD-FB8A-40C5-9FD9-DA4405625B92}" type="presParOf" srcId="{8DE25861-39AE-4D36-B8BE-849CE9FFB59F}" destId="{551554EC-37E4-4207-AAB7-EA8CDC24C1D3}" srcOrd="1" destOrd="0" presId="urn:microsoft.com/office/officeart/2005/8/layout/hierarchy4"/>
    <dgm:cxn modelId="{AA7AEC11-9FBD-4219-9764-1FDEE30CE5AF}" type="presParOf" srcId="{8DE25861-39AE-4D36-B8BE-849CE9FFB59F}" destId="{60D182EE-CE90-408C-94A6-8B1338093930}" srcOrd="2" destOrd="0" presId="urn:microsoft.com/office/officeart/2005/8/layout/hierarchy4"/>
    <dgm:cxn modelId="{84056D6D-8DA2-4450-A2A5-1F3B3B521D77}" type="presParOf" srcId="{60D182EE-CE90-408C-94A6-8B1338093930}" destId="{D33BF5F6-1B82-4692-B69A-06CA2F4EE3A9}" srcOrd="0" destOrd="0" presId="urn:microsoft.com/office/officeart/2005/8/layout/hierarchy4"/>
    <dgm:cxn modelId="{275E4097-D250-41D3-A90F-B6DBF0BCDC0A}" type="presParOf" srcId="{60D182EE-CE90-408C-94A6-8B1338093930}" destId="{DE17C46B-4626-43CB-9507-3F748996E1F6}" srcOrd="1" destOrd="0" presId="urn:microsoft.com/office/officeart/2005/8/layout/hierarchy4"/>
    <dgm:cxn modelId="{534FE9E0-0A38-47F8-8121-5EA55D5CD850}" type="presParOf" srcId="{729845E3-3DCC-449E-ADAB-F0A11D307392}" destId="{795BFE76-6F31-40B6-B936-B0C05DAE3EE0}" srcOrd="3" destOrd="0" presId="urn:microsoft.com/office/officeart/2005/8/layout/hierarchy4"/>
    <dgm:cxn modelId="{5F8B1FA2-1D3A-4A27-BA7C-9834FBB1D906}" type="presParOf" srcId="{729845E3-3DCC-449E-ADAB-F0A11D307392}" destId="{95CD8EE3-9BC4-424F-AD11-9B65CE023441}" srcOrd="4" destOrd="0" presId="urn:microsoft.com/office/officeart/2005/8/layout/hierarchy4"/>
    <dgm:cxn modelId="{7D5BA898-BB7A-4945-B242-5886E81B0870}" type="presParOf" srcId="{95CD8EE3-9BC4-424F-AD11-9B65CE023441}" destId="{FC431965-401B-4337-92CC-D2DCBCB56704}" srcOrd="0" destOrd="0" presId="urn:microsoft.com/office/officeart/2005/8/layout/hierarchy4"/>
    <dgm:cxn modelId="{93F3EA30-3AA1-4E49-9613-E64E3E141D08}" type="presParOf" srcId="{95CD8EE3-9BC4-424F-AD11-9B65CE023441}" destId="{272391C9-4EBB-44B3-93C3-672E52CD20A0}" srcOrd="1" destOrd="0" presId="urn:microsoft.com/office/officeart/2005/8/layout/hierarchy4"/>
    <dgm:cxn modelId="{B13904AA-788F-4264-A9CB-8784C84431BB}" type="presParOf" srcId="{E143461C-9FE3-43D4-B587-840BD34EF754}" destId="{CC2213ED-0194-4BD0-A331-21EB23200C12}" srcOrd="1" destOrd="0" presId="urn:microsoft.com/office/officeart/2005/8/layout/hierarchy4"/>
    <dgm:cxn modelId="{3F2543E1-13ED-49AA-B9AC-D89F926FD428}" type="presParOf" srcId="{E143461C-9FE3-43D4-B587-840BD34EF754}" destId="{5672D908-4E9A-4BEB-ADC7-43C9F251F5E2}" srcOrd="2" destOrd="0" presId="urn:microsoft.com/office/officeart/2005/8/layout/hierarchy4"/>
    <dgm:cxn modelId="{F0F445A5-B7F1-4663-99A3-AA6DDCA4036D}" type="presParOf" srcId="{5672D908-4E9A-4BEB-ADC7-43C9F251F5E2}" destId="{C7E56EE1-A284-4B35-A6DD-21B92C09176B}" srcOrd="0" destOrd="0" presId="urn:microsoft.com/office/officeart/2005/8/layout/hierarchy4"/>
    <dgm:cxn modelId="{5CB27293-DEF0-41CC-BC7C-570FDFB105D0}" type="presParOf" srcId="{5672D908-4E9A-4BEB-ADC7-43C9F251F5E2}" destId="{138C1B2A-62B7-4174-ACBF-C07C8D93474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EF40BB-9764-4F4F-849E-EFDFFE563549}"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en-GB"/>
        </a:p>
      </dgm:t>
    </dgm:pt>
    <dgm:pt modelId="{8B7BAFA6-C00B-4E8A-B94A-947DDFEAC3E8}">
      <dgm:prSet phldrT="[Text]" custT="1"/>
      <dgm:spPr>
        <a:solidFill>
          <a:schemeClr val="tx2">
            <a:lumMod val="60000"/>
            <a:lumOff val="40000"/>
          </a:schemeClr>
        </a:solidFill>
      </dgm:spPr>
      <dgm:t>
        <a:bodyPr/>
        <a:lstStyle/>
        <a:p>
          <a:r>
            <a:rPr lang="en-GB" sz="1100" b="1" dirty="0">
              <a:latin typeface="Calibri" panose="020F0502020204030204" pitchFamily="34" charset="0"/>
              <a:cs typeface="Calibri" panose="020F0502020204030204" pitchFamily="34" charset="0"/>
            </a:rPr>
            <a:t>Sites where the fix has been successful and actual reads are now flowing into UKL</a:t>
          </a:r>
          <a:endParaRPr lang="en-GB" sz="1100" b="0" dirty="0">
            <a:latin typeface="Calibri" panose="020F0502020204030204" pitchFamily="34" charset="0"/>
            <a:cs typeface="Calibri" panose="020F0502020204030204" pitchFamily="34" charset="0"/>
          </a:endParaRPr>
        </a:p>
      </dgm:t>
    </dgm:pt>
    <dgm:pt modelId="{FCFC8D1F-C93C-4F17-82C8-411AFC82E2C8}" type="parTrans" cxnId="{12C31D0D-5B33-4402-BDB4-5515F6D0838B}">
      <dgm:prSet/>
      <dgm:spPr/>
      <dgm:t>
        <a:bodyPr/>
        <a:lstStyle/>
        <a:p>
          <a:endParaRPr lang="en-GB"/>
        </a:p>
      </dgm:t>
    </dgm:pt>
    <dgm:pt modelId="{EED1AC25-4426-4745-B1C4-8DFACCD63F68}" type="sibTrans" cxnId="{12C31D0D-5B33-4402-BDB4-5515F6D0838B}">
      <dgm:prSet/>
      <dgm:spPr/>
      <dgm:t>
        <a:bodyPr/>
        <a:lstStyle/>
        <a:p>
          <a:endParaRPr lang="en-GB"/>
        </a:p>
      </dgm:t>
    </dgm:pt>
    <dgm:pt modelId="{28E61147-5CA6-4CD5-A300-A04AA75DE2E4}">
      <dgm:prSet phldrT="[Text]" custT="1"/>
      <dgm:spPr>
        <a:solidFill>
          <a:schemeClr val="accent3"/>
        </a:solidFill>
      </dgm:spPr>
      <dgm:t>
        <a:bodyPr/>
        <a:lstStyle/>
        <a:p>
          <a:r>
            <a:rPr lang="en-GB" sz="1100" b="1" dirty="0">
              <a:latin typeface="Calibri" panose="020F0502020204030204" pitchFamily="34" charset="0"/>
              <a:cs typeface="Calibri" panose="020F0502020204030204" pitchFamily="34" charset="0"/>
            </a:rPr>
            <a:t>Shipper stated that an Adjustment is needed to fix historical period</a:t>
          </a:r>
          <a:endParaRPr lang="en-GB" sz="1100" b="0" dirty="0">
            <a:latin typeface="Calibri" panose="020F0502020204030204" pitchFamily="34" charset="0"/>
            <a:cs typeface="Calibri" panose="020F0502020204030204" pitchFamily="34" charset="0"/>
          </a:endParaRPr>
        </a:p>
      </dgm:t>
    </dgm:pt>
    <dgm:pt modelId="{CBC644C3-AFC6-4EF5-A9BD-29594612D7AA}" type="parTrans" cxnId="{3AFC20B7-9665-4D37-8777-0BC39CB7098E}">
      <dgm:prSet/>
      <dgm:spPr/>
      <dgm:t>
        <a:bodyPr/>
        <a:lstStyle/>
        <a:p>
          <a:endParaRPr lang="en-GB"/>
        </a:p>
      </dgm:t>
    </dgm:pt>
    <dgm:pt modelId="{5ACBB86C-FB82-49D3-8413-2FB2CED331F1}" type="sibTrans" cxnId="{3AFC20B7-9665-4D37-8777-0BC39CB7098E}">
      <dgm:prSet/>
      <dgm:spPr/>
      <dgm:t>
        <a:bodyPr/>
        <a:lstStyle/>
        <a:p>
          <a:endParaRPr lang="en-GB"/>
        </a:p>
      </dgm:t>
    </dgm:pt>
    <dgm:pt modelId="{C3E538C2-FD03-4F06-A5A6-472049FC3AB0}">
      <dgm:prSet phldrT="[Text]" custT="1"/>
      <dgm:spPr>
        <a:solidFill>
          <a:schemeClr val="accent4"/>
        </a:solidFill>
      </dgm:spPr>
      <dgm:t>
        <a:bodyPr/>
        <a:lstStyle/>
        <a:p>
          <a:r>
            <a:rPr lang="en-GB" sz="1100" b="1" dirty="0">
              <a:latin typeface="Calibri" panose="020F0502020204030204" pitchFamily="34" charset="0"/>
              <a:cs typeface="Calibri" panose="020F0502020204030204" pitchFamily="34" charset="0"/>
            </a:rPr>
            <a:t>Valid Adjustment has been submitted</a:t>
          </a:r>
          <a:endParaRPr lang="en-GB" sz="1100" b="0" dirty="0">
            <a:latin typeface="Calibri" panose="020F0502020204030204" pitchFamily="34" charset="0"/>
            <a:cs typeface="Calibri" panose="020F0502020204030204" pitchFamily="34" charset="0"/>
          </a:endParaRPr>
        </a:p>
      </dgm:t>
    </dgm:pt>
    <dgm:pt modelId="{BC3E5E56-4406-486D-8CB3-E1643BFE8F33}" type="parTrans" cxnId="{E6508C83-4471-4DD5-A51C-7B204A27B76B}">
      <dgm:prSet/>
      <dgm:spPr/>
      <dgm:t>
        <a:bodyPr/>
        <a:lstStyle/>
        <a:p>
          <a:endParaRPr lang="en-GB"/>
        </a:p>
      </dgm:t>
    </dgm:pt>
    <dgm:pt modelId="{1EE4D2A8-EE7E-438E-80E8-DE7C3D683952}" type="sibTrans" cxnId="{E6508C83-4471-4DD5-A51C-7B204A27B76B}">
      <dgm:prSet/>
      <dgm:spPr/>
      <dgm:t>
        <a:bodyPr/>
        <a:lstStyle/>
        <a:p>
          <a:endParaRPr lang="en-GB"/>
        </a:p>
      </dgm:t>
    </dgm:pt>
    <dgm:pt modelId="{D72D284E-FF8F-4E77-9519-EBA25B01A740}">
      <dgm:prSet phldrT="[Text]" custT="1"/>
      <dgm:spPr>
        <a:solidFill>
          <a:schemeClr val="accent4"/>
        </a:solidFill>
      </dgm:spPr>
      <dgm:t>
        <a:bodyPr/>
        <a:lstStyle/>
        <a:p>
          <a:r>
            <a:rPr lang="en-GB" sz="1100" b="1" dirty="0">
              <a:latin typeface="Calibri" panose="020F0502020204030204" pitchFamily="34" charset="0"/>
              <a:cs typeface="Calibri" panose="020F0502020204030204" pitchFamily="34" charset="0"/>
            </a:rPr>
            <a:t>Waiting on valid Adjustment submission</a:t>
          </a:r>
          <a:endParaRPr lang="en-GB" sz="1100" b="0" dirty="0">
            <a:latin typeface="Calibri" panose="020F0502020204030204" pitchFamily="34" charset="0"/>
            <a:cs typeface="Calibri" panose="020F0502020204030204" pitchFamily="34" charset="0"/>
          </a:endParaRPr>
        </a:p>
      </dgm:t>
    </dgm:pt>
    <dgm:pt modelId="{1A7E5796-08AF-42DD-A488-775F3133972B}" type="parTrans" cxnId="{9E330B4F-E351-4357-9AB9-22D968D59B30}">
      <dgm:prSet/>
      <dgm:spPr/>
      <dgm:t>
        <a:bodyPr/>
        <a:lstStyle/>
        <a:p>
          <a:endParaRPr lang="en-GB"/>
        </a:p>
      </dgm:t>
    </dgm:pt>
    <dgm:pt modelId="{92E3A752-4B15-4FA8-97AC-500708793DED}" type="sibTrans" cxnId="{9E330B4F-E351-4357-9AB9-22D968D59B30}">
      <dgm:prSet/>
      <dgm:spPr/>
      <dgm:t>
        <a:bodyPr/>
        <a:lstStyle/>
        <a:p>
          <a:endParaRPr lang="en-GB"/>
        </a:p>
      </dgm:t>
    </dgm:pt>
    <dgm:pt modelId="{21DDEBC5-6A96-489F-9579-B6E52EEDFC50}">
      <dgm:prSet phldrT="[Text]" custT="1"/>
      <dgm:spPr>
        <a:solidFill>
          <a:schemeClr val="accent3"/>
        </a:solidFill>
      </dgm:spPr>
      <dgm:t>
        <a:bodyPr/>
        <a:lstStyle/>
        <a:p>
          <a:r>
            <a:rPr lang="en-GB" sz="1100" b="1" dirty="0">
              <a:latin typeface="Calibri" panose="020F0502020204030204" pitchFamily="34" charset="0"/>
              <a:cs typeface="Calibri" panose="020F0502020204030204" pitchFamily="34" charset="0"/>
            </a:rPr>
            <a:t>Waiting on Shipper decision</a:t>
          </a:r>
          <a:endParaRPr lang="en-GB" sz="1100" b="0" dirty="0">
            <a:latin typeface="Calibri" panose="020F0502020204030204" pitchFamily="34" charset="0"/>
            <a:cs typeface="Calibri" panose="020F0502020204030204" pitchFamily="34" charset="0"/>
          </a:endParaRPr>
        </a:p>
      </dgm:t>
    </dgm:pt>
    <dgm:pt modelId="{4CC1060A-28FA-44FE-B0D6-427ACE3E082C}" type="parTrans" cxnId="{F3160788-0215-46C8-A22F-3DE3C81B863F}">
      <dgm:prSet/>
      <dgm:spPr/>
      <dgm:t>
        <a:bodyPr/>
        <a:lstStyle/>
        <a:p>
          <a:endParaRPr lang="en-GB"/>
        </a:p>
      </dgm:t>
    </dgm:pt>
    <dgm:pt modelId="{65C6894E-019C-49B6-8EA6-C2476692C1FA}" type="sibTrans" cxnId="{F3160788-0215-46C8-A22F-3DE3C81B863F}">
      <dgm:prSet/>
      <dgm:spPr/>
      <dgm:t>
        <a:bodyPr/>
        <a:lstStyle/>
        <a:p>
          <a:endParaRPr lang="en-GB"/>
        </a:p>
      </dgm:t>
    </dgm:pt>
    <dgm:pt modelId="{72C365FC-BF0A-4064-B131-24ABD1392F05}">
      <dgm:prSet custT="1"/>
      <dgm:spPr>
        <a:solidFill>
          <a:schemeClr val="accent3"/>
        </a:solidFill>
      </dgm:spPr>
      <dgm:t>
        <a:bodyPr/>
        <a:lstStyle/>
        <a:p>
          <a:r>
            <a:rPr lang="en-GB" sz="1100" b="1" dirty="0">
              <a:latin typeface="Calibri" panose="020F0502020204030204" pitchFamily="34" charset="0"/>
              <a:cs typeface="Calibri" panose="020F0502020204030204" pitchFamily="34" charset="0"/>
            </a:rPr>
            <a:t>Shipper stated no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needed</a:t>
          </a:r>
          <a:endParaRPr lang="en-GB" sz="1100" b="0" dirty="0">
            <a:latin typeface="Calibri" panose="020F0502020204030204" pitchFamily="34" charset="0"/>
            <a:cs typeface="Calibri" panose="020F0502020204030204" pitchFamily="34" charset="0"/>
          </a:endParaRPr>
        </a:p>
      </dgm:t>
    </dgm:pt>
    <dgm:pt modelId="{DB2C3AE9-5465-4402-88AF-0098D6BD5BF3}" type="parTrans" cxnId="{F74CF994-07DE-4FA5-8480-588A9B155A3C}">
      <dgm:prSet/>
      <dgm:spPr/>
      <dgm:t>
        <a:bodyPr/>
        <a:lstStyle/>
        <a:p>
          <a:endParaRPr lang="en-GB"/>
        </a:p>
      </dgm:t>
    </dgm:pt>
    <dgm:pt modelId="{6CDDF543-F79A-4A05-907B-B8375E7011B9}" type="sibTrans" cxnId="{F74CF994-07DE-4FA5-8480-588A9B155A3C}">
      <dgm:prSet/>
      <dgm:spPr/>
      <dgm:t>
        <a:bodyPr/>
        <a:lstStyle/>
        <a:p>
          <a:endParaRPr lang="en-GB"/>
        </a:p>
      </dgm:t>
    </dgm:pt>
    <dgm:pt modelId="{9CDB0708-94E4-4599-A7E1-0D5B9BCD020B}">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Previous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Rejected</a:t>
          </a:r>
          <a:endParaRPr lang="en-GB" sz="1100" b="0" dirty="0">
            <a:latin typeface="Calibri" panose="020F0502020204030204" pitchFamily="34" charset="0"/>
            <a:cs typeface="Calibri" panose="020F0502020204030204" pitchFamily="34" charset="0"/>
          </a:endParaRPr>
        </a:p>
      </dgm:t>
    </dgm:pt>
    <dgm:pt modelId="{01F91CC3-2C7B-46E1-8DF0-232A717B5DD4}" type="parTrans" cxnId="{E7D9549D-8893-4F1E-8EF0-8F640728EAFB}">
      <dgm:prSet/>
      <dgm:spPr/>
      <dgm:t>
        <a:bodyPr/>
        <a:lstStyle/>
        <a:p>
          <a:endParaRPr lang="en-GB"/>
        </a:p>
      </dgm:t>
    </dgm:pt>
    <dgm:pt modelId="{6D3DAD75-E97C-4BFD-BFD9-FB88F1B7AF89}" type="sibTrans" cxnId="{E7D9549D-8893-4F1E-8EF0-8F640728EAFB}">
      <dgm:prSet/>
      <dgm:spPr/>
      <dgm:t>
        <a:bodyPr/>
        <a:lstStyle/>
        <a:p>
          <a:endParaRPr lang="en-GB"/>
        </a:p>
      </dgm:t>
    </dgm:pt>
    <dgm:pt modelId="{2B8F7A5B-5F42-41BB-BFCB-76613B6C0770}">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No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Received</a:t>
          </a:r>
          <a:endParaRPr lang="en-GB" sz="1100" b="0" dirty="0">
            <a:latin typeface="Calibri" panose="020F0502020204030204" pitchFamily="34" charset="0"/>
            <a:cs typeface="Calibri" panose="020F0502020204030204" pitchFamily="34" charset="0"/>
          </a:endParaRPr>
        </a:p>
      </dgm:t>
    </dgm:pt>
    <dgm:pt modelId="{A4C23A95-13ED-4E87-AB03-BF69FEA1CE26}" type="parTrans" cxnId="{A6882024-583C-4592-9C16-3E6CEF2D45A4}">
      <dgm:prSet/>
      <dgm:spPr/>
      <dgm:t>
        <a:bodyPr/>
        <a:lstStyle/>
        <a:p>
          <a:endParaRPr lang="en-GB"/>
        </a:p>
      </dgm:t>
    </dgm:pt>
    <dgm:pt modelId="{3EAC1616-4695-4777-A6D8-132E2178708B}" type="sibTrans" cxnId="{A6882024-583C-4592-9C16-3E6CEF2D45A4}">
      <dgm:prSet/>
      <dgm:spPr/>
      <dgm:t>
        <a:bodyPr/>
        <a:lstStyle/>
        <a:p>
          <a:endParaRPr lang="en-GB"/>
        </a:p>
      </dgm:t>
    </dgm:pt>
    <dgm:pt modelId="{4F863B9E-FC50-459D-9A79-F69D0590A759}">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Total Adjustments Completed</a:t>
          </a:r>
          <a:endParaRPr lang="en-GB" sz="1100" b="0" dirty="0">
            <a:latin typeface="Calibri" panose="020F0502020204030204" pitchFamily="34" charset="0"/>
            <a:cs typeface="Calibri" panose="020F0502020204030204" pitchFamily="34" charset="0"/>
          </a:endParaRPr>
        </a:p>
      </dgm:t>
    </dgm:pt>
    <dgm:pt modelId="{C6F75233-F60E-494C-BFED-C79FFE9E85BC}" type="parTrans" cxnId="{37EBA0BF-0CB0-4F03-A503-765CA5CE9472}">
      <dgm:prSet/>
      <dgm:spPr/>
      <dgm:t>
        <a:bodyPr/>
        <a:lstStyle/>
        <a:p>
          <a:endParaRPr lang="en-GB"/>
        </a:p>
      </dgm:t>
    </dgm:pt>
    <dgm:pt modelId="{93D0742C-F4D5-4C30-8160-3C3B5FF74BA3}" type="sibTrans" cxnId="{37EBA0BF-0CB0-4F03-A503-765CA5CE9472}">
      <dgm:prSet/>
      <dgm:spPr/>
      <dgm:t>
        <a:bodyPr/>
        <a:lstStyle/>
        <a:p>
          <a:endParaRPr lang="en-GB"/>
        </a:p>
      </dgm:t>
    </dgm:pt>
    <dgm:pt modelId="{EE71B958-9323-4513-8AD6-247AE36C04C5}">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Adjustments that have been processed to billing</a:t>
          </a:r>
          <a:endParaRPr lang="en-GB" sz="1100" b="0" dirty="0">
            <a:latin typeface="Calibri" panose="020F0502020204030204" pitchFamily="34" charset="0"/>
            <a:cs typeface="Calibri" panose="020F0502020204030204" pitchFamily="34" charset="0"/>
          </a:endParaRPr>
        </a:p>
      </dgm:t>
    </dgm:pt>
    <dgm:pt modelId="{EA909CEF-051D-495E-968B-EDB23CD7F0F5}" type="parTrans" cxnId="{CBEB4FA7-FA17-4511-AC3C-14D1B0E69123}">
      <dgm:prSet/>
      <dgm:spPr/>
      <dgm:t>
        <a:bodyPr/>
        <a:lstStyle/>
        <a:p>
          <a:endParaRPr lang="en-GB"/>
        </a:p>
      </dgm:t>
    </dgm:pt>
    <dgm:pt modelId="{0DBE2C24-F32E-4B19-B3A6-92AD3DE4CC2A}" type="sibTrans" cxnId="{CBEB4FA7-FA17-4511-AC3C-14D1B0E69123}">
      <dgm:prSet/>
      <dgm:spPr/>
      <dgm:t>
        <a:bodyPr/>
        <a:lstStyle/>
        <a:p>
          <a:endParaRPr lang="en-GB"/>
        </a:p>
      </dgm:t>
    </dgm:pt>
    <dgm:pt modelId="{3B35A14B-98C4-47E2-AEC8-F96258C9C24F}">
      <dgm:prSet custT="1"/>
      <dgm:spPr>
        <a:solidFill>
          <a:schemeClr val="accent6"/>
        </a:solidFill>
      </dgm:spPr>
      <dgm:t>
        <a:bodyPr/>
        <a:lstStyle/>
        <a:p>
          <a:r>
            <a:rPr lang="en-GB" sz="1100" b="1" dirty="0" err="1">
              <a:latin typeface="Calibri" panose="020F0502020204030204" pitchFamily="34" charset="0"/>
              <a:cs typeface="Calibri" panose="020F0502020204030204" pitchFamily="34" charset="0"/>
            </a:rPr>
            <a:t>Adj’s</a:t>
          </a:r>
          <a:r>
            <a:rPr lang="en-GB" sz="1100" b="1" dirty="0">
              <a:latin typeface="Calibri" panose="020F0502020204030204" pitchFamily="34" charset="0"/>
              <a:cs typeface="Calibri" panose="020F0502020204030204" pitchFamily="34" charset="0"/>
            </a:rPr>
            <a:t> that have been submitted and are in progress</a:t>
          </a:r>
          <a:endParaRPr lang="en-GB" sz="1100" b="0" dirty="0">
            <a:latin typeface="Calibri" panose="020F0502020204030204" pitchFamily="34" charset="0"/>
            <a:cs typeface="Calibri" panose="020F0502020204030204" pitchFamily="34" charset="0"/>
          </a:endParaRPr>
        </a:p>
      </dgm:t>
    </dgm:pt>
    <dgm:pt modelId="{E48A84FC-D800-4F1B-8084-38704C13A6CD}" type="parTrans" cxnId="{FCF3795C-1D75-4D47-91CA-EE1494EB6B58}">
      <dgm:prSet/>
      <dgm:spPr/>
      <dgm:t>
        <a:bodyPr/>
        <a:lstStyle/>
        <a:p>
          <a:endParaRPr lang="en-GB"/>
        </a:p>
      </dgm:t>
    </dgm:pt>
    <dgm:pt modelId="{7F3E6C22-6600-478B-AB92-F04DD2A8543D}" type="sibTrans" cxnId="{FCF3795C-1D75-4D47-91CA-EE1494EB6B58}">
      <dgm:prSet/>
      <dgm:spPr/>
      <dgm:t>
        <a:bodyPr/>
        <a:lstStyle/>
        <a:p>
          <a:endParaRPr lang="en-GB"/>
        </a:p>
      </dgm:t>
    </dgm:pt>
    <dgm:pt modelId="{C1DB7AE0-DD0F-42BF-8669-6DDE33D18B15}">
      <dgm:prSet custT="1"/>
      <dgm:spPr>
        <a:solidFill>
          <a:schemeClr val="accent1">
            <a:lumMod val="60000"/>
            <a:lumOff val="40000"/>
          </a:schemeClr>
        </a:solidFill>
      </dgm:spPr>
      <dgm:t>
        <a:bodyPr/>
        <a:lstStyle/>
        <a:p>
          <a:r>
            <a:rPr lang="en-GB" sz="1100" b="1" dirty="0">
              <a:latin typeface="Calibri" panose="020F0502020204030204" pitchFamily="34" charset="0"/>
              <a:cs typeface="Calibri" panose="020F0502020204030204" pitchFamily="34" charset="0"/>
            </a:rPr>
            <a:t>Deemed Not Requiring Invoicing</a:t>
          </a:r>
          <a:endParaRPr lang="en-GB" sz="1100" b="0" dirty="0">
            <a:latin typeface="Calibri" panose="020F0502020204030204" pitchFamily="34" charset="0"/>
            <a:cs typeface="Calibri" panose="020F0502020204030204" pitchFamily="34" charset="0"/>
          </a:endParaRPr>
        </a:p>
      </dgm:t>
    </dgm:pt>
    <dgm:pt modelId="{25F72FDF-7824-469F-94B3-15033D29B52D}" type="parTrans" cxnId="{77A1F4E4-1ED3-4693-8BAA-828C7F229BF6}">
      <dgm:prSet/>
      <dgm:spPr/>
      <dgm:t>
        <a:bodyPr/>
        <a:lstStyle/>
        <a:p>
          <a:endParaRPr lang="en-GB"/>
        </a:p>
      </dgm:t>
    </dgm:pt>
    <dgm:pt modelId="{E4F0CED7-257E-4A23-9E7F-DEF9F36D3D56}" type="sibTrans" cxnId="{77A1F4E4-1ED3-4693-8BAA-828C7F229BF6}">
      <dgm:prSet/>
      <dgm:spPr/>
      <dgm:t>
        <a:bodyPr/>
        <a:lstStyle/>
        <a:p>
          <a:endParaRPr lang="en-GB"/>
        </a:p>
      </dgm:t>
    </dgm:pt>
    <dgm:pt modelId="{0D5C4EBA-937C-4BF3-A1D8-78C102A72704}">
      <dgm:prSet custT="1"/>
      <dgm:spPr>
        <a:solidFill>
          <a:schemeClr val="accent1">
            <a:lumMod val="60000"/>
            <a:lumOff val="40000"/>
          </a:schemeClr>
        </a:solidFill>
      </dgm:spPr>
      <dgm:t>
        <a:bodyPr/>
        <a:lstStyle/>
        <a:p>
          <a:r>
            <a:rPr lang="en-GB" sz="1100" b="1" dirty="0">
              <a:latin typeface="Calibri" panose="020F0502020204030204" pitchFamily="34" charset="0"/>
              <a:cs typeface="Calibri" panose="020F0502020204030204" pitchFamily="34" charset="0"/>
            </a:rPr>
            <a:t>Adjustment has been Invoiced</a:t>
          </a:r>
          <a:endParaRPr lang="en-GB" sz="1100" b="0" dirty="0">
            <a:latin typeface="Calibri" panose="020F0502020204030204" pitchFamily="34" charset="0"/>
            <a:cs typeface="Calibri" panose="020F0502020204030204" pitchFamily="34" charset="0"/>
          </a:endParaRPr>
        </a:p>
      </dgm:t>
    </dgm:pt>
    <dgm:pt modelId="{5BF0E56D-49CC-4307-A48D-CD79EFEB0E6C}" type="parTrans" cxnId="{F48AAAE3-CF7B-4242-B214-02ACD768EDF6}">
      <dgm:prSet/>
      <dgm:spPr/>
      <dgm:t>
        <a:bodyPr/>
        <a:lstStyle/>
        <a:p>
          <a:endParaRPr lang="en-GB"/>
        </a:p>
      </dgm:t>
    </dgm:pt>
    <dgm:pt modelId="{4ADCCBCE-87B3-44C5-8751-49A5AABA853C}" type="sibTrans" cxnId="{F48AAAE3-CF7B-4242-B214-02ACD768EDF6}">
      <dgm:prSet/>
      <dgm:spPr/>
      <dgm:t>
        <a:bodyPr/>
        <a:lstStyle/>
        <a:p>
          <a:endParaRPr lang="en-GB"/>
        </a:p>
      </dgm:t>
    </dgm:pt>
    <dgm:pt modelId="{B7FBEEDF-AC38-45A1-BB9E-A2D3F29EFBD3}">
      <dgm:prSet custT="1"/>
      <dgm:spPr>
        <a:solidFill>
          <a:schemeClr val="accent1">
            <a:lumMod val="60000"/>
            <a:lumOff val="40000"/>
          </a:schemeClr>
        </a:solidFill>
      </dgm:spPr>
      <dgm:t>
        <a:bodyPr/>
        <a:lstStyle/>
        <a:p>
          <a:r>
            <a:rPr lang="en-US" sz="1100" b="1" dirty="0">
              <a:latin typeface="Calibri" panose="020F0502020204030204" pitchFamily="34" charset="0"/>
              <a:cs typeface="Calibri" panose="020F0502020204030204" pitchFamily="34" charset="0"/>
            </a:rPr>
            <a:t>Adjustments waiting next invoice run</a:t>
          </a:r>
          <a:endParaRPr lang="en-GB" sz="1100" b="0" dirty="0">
            <a:latin typeface="Calibri" panose="020F0502020204030204" pitchFamily="34" charset="0"/>
            <a:cs typeface="Calibri" panose="020F0502020204030204" pitchFamily="34" charset="0"/>
          </a:endParaRPr>
        </a:p>
      </dgm:t>
    </dgm:pt>
    <dgm:pt modelId="{DA59E03A-BA9A-4A1F-B490-99FBEB054C40}" type="parTrans" cxnId="{E31A6DB9-D819-4C1A-A105-41A5F3F0FDE4}">
      <dgm:prSet/>
      <dgm:spPr/>
      <dgm:t>
        <a:bodyPr/>
        <a:lstStyle/>
        <a:p>
          <a:endParaRPr lang="en-GB"/>
        </a:p>
      </dgm:t>
    </dgm:pt>
    <dgm:pt modelId="{4FB6194E-E1AC-43BE-8DB1-A491BD2D4885}" type="sibTrans" cxnId="{E31A6DB9-D819-4C1A-A105-41A5F3F0FDE4}">
      <dgm:prSet/>
      <dgm:spPr/>
      <dgm:t>
        <a:bodyPr/>
        <a:lstStyle/>
        <a:p>
          <a:endParaRPr lang="en-GB"/>
        </a:p>
      </dgm:t>
    </dgm:pt>
    <dgm:pt modelId="{E3E9F211-12D2-4F8A-A385-3777F62E7028}">
      <dgm:prSet custT="1"/>
      <dgm:spPr>
        <a:solidFill>
          <a:schemeClr val="accent1">
            <a:lumMod val="60000"/>
            <a:lumOff val="40000"/>
          </a:schemeClr>
        </a:solidFill>
      </dgm:spPr>
      <dgm:t>
        <a:bodyPr/>
        <a:lstStyle/>
        <a:p>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held due to issue</a:t>
          </a:r>
          <a:endParaRPr lang="en-GB" sz="1100" b="0" dirty="0">
            <a:latin typeface="Calibri" panose="020F0502020204030204" pitchFamily="34" charset="0"/>
            <a:cs typeface="Calibri" panose="020F0502020204030204" pitchFamily="34" charset="0"/>
          </a:endParaRPr>
        </a:p>
      </dgm:t>
    </dgm:pt>
    <dgm:pt modelId="{5FE703B1-24F8-460C-A824-AC5613F5F681}" type="parTrans" cxnId="{2CDB2AD7-3809-449F-9D28-079F0278DCE0}">
      <dgm:prSet/>
      <dgm:spPr/>
      <dgm:t>
        <a:bodyPr/>
        <a:lstStyle/>
        <a:p>
          <a:endParaRPr lang="en-GB"/>
        </a:p>
      </dgm:t>
    </dgm:pt>
    <dgm:pt modelId="{7052A2A6-F1FC-467A-BA81-6BFFEA9A80EC}" type="sibTrans" cxnId="{2CDB2AD7-3809-449F-9D28-079F0278DCE0}">
      <dgm:prSet/>
      <dgm:spPr/>
      <dgm:t>
        <a:bodyPr/>
        <a:lstStyle/>
        <a:p>
          <a:endParaRPr lang="en-GB"/>
        </a:p>
      </dgm:t>
    </dgm:pt>
    <dgm:pt modelId="{E2DAAC0D-82DD-417D-A8E7-0EFD2D8F6F0B}">
      <dgm:prSet custT="1"/>
      <dgm:spPr>
        <a:solidFill>
          <a:schemeClr val="accent1">
            <a:lumMod val="60000"/>
            <a:lumOff val="40000"/>
          </a:schemeClr>
        </a:solidFill>
      </dgm:spPr>
      <dgm:t>
        <a:bodyPr/>
        <a:lstStyle/>
        <a:p>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is being validated</a:t>
          </a:r>
          <a:endParaRPr lang="en-GB" sz="1100" b="0" dirty="0">
            <a:latin typeface="Calibri" panose="020F0502020204030204" pitchFamily="34" charset="0"/>
            <a:cs typeface="Calibri" panose="020F0502020204030204" pitchFamily="34" charset="0"/>
          </a:endParaRPr>
        </a:p>
      </dgm:t>
    </dgm:pt>
    <dgm:pt modelId="{245F151D-FCBD-486F-BE8B-CF41C10BA84C}" type="parTrans" cxnId="{B25C6601-363C-4F52-8621-19317318EE5D}">
      <dgm:prSet/>
      <dgm:spPr/>
      <dgm:t>
        <a:bodyPr/>
        <a:lstStyle/>
        <a:p>
          <a:endParaRPr lang="en-GB"/>
        </a:p>
      </dgm:t>
    </dgm:pt>
    <dgm:pt modelId="{661755A3-B432-49BF-B2BB-AB0C8C00B3AF}" type="sibTrans" cxnId="{B25C6601-363C-4F52-8621-19317318EE5D}">
      <dgm:prSet/>
      <dgm:spPr/>
      <dgm:t>
        <a:bodyPr/>
        <a:lstStyle/>
        <a:p>
          <a:endParaRPr lang="en-GB"/>
        </a:p>
      </dgm:t>
    </dgm:pt>
    <dgm:pt modelId="{F1C496EF-F1DD-4360-B671-A3F6B6A93673}">
      <dgm:prSet custT="1"/>
      <dgm:spPr>
        <a:solidFill>
          <a:schemeClr val="accent1">
            <a:lumMod val="60000"/>
            <a:lumOff val="40000"/>
          </a:schemeClr>
        </a:solidFill>
      </dgm:spPr>
      <dgm:t>
        <a:bodyPr/>
        <a:lstStyle/>
        <a:p>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held due to issue</a:t>
          </a:r>
          <a:endParaRPr lang="en-GB" sz="1100" b="0" dirty="0">
            <a:latin typeface="Calibri" panose="020F0502020204030204" pitchFamily="34" charset="0"/>
            <a:cs typeface="Calibri" panose="020F0502020204030204" pitchFamily="34" charset="0"/>
          </a:endParaRPr>
        </a:p>
      </dgm:t>
    </dgm:pt>
    <dgm:pt modelId="{E14B31DE-9143-4A97-90CA-4142916C2BB3}" type="parTrans" cxnId="{EE4A3A2C-2233-4B1C-8C76-022D8B309717}">
      <dgm:prSet/>
      <dgm:spPr/>
      <dgm:t>
        <a:bodyPr/>
        <a:lstStyle/>
        <a:p>
          <a:endParaRPr lang="en-GB"/>
        </a:p>
      </dgm:t>
    </dgm:pt>
    <dgm:pt modelId="{45249435-DAF3-445C-88B8-64C4108F0753}" type="sibTrans" cxnId="{EE4A3A2C-2233-4B1C-8C76-022D8B309717}">
      <dgm:prSet/>
      <dgm:spPr/>
      <dgm:t>
        <a:bodyPr/>
        <a:lstStyle/>
        <a:p>
          <a:endParaRPr lang="en-GB"/>
        </a:p>
      </dgm:t>
    </dgm:pt>
    <dgm:pt modelId="{14AECBDF-B9E6-486B-A95A-EE864A88DCF0}">
      <dgm:prSet custT="1"/>
      <dgm:spPr>
        <a:solidFill>
          <a:schemeClr val="accent6">
            <a:lumMod val="75000"/>
          </a:schemeClr>
        </a:solidFill>
      </dgm:spPr>
      <dgm:t>
        <a:bodyPr/>
        <a:lstStyle/>
        <a:p>
          <a:r>
            <a:rPr lang="en-GB" sz="1100" b="1" dirty="0">
              <a:latin typeface="Calibri" panose="020F0502020204030204" pitchFamily="34" charset="0"/>
              <a:cs typeface="Calibri" panose="020F0502020204030204" pitchFamily="34" charset="0"/>
            </a:rPr>
            <a:t>Original number of Sites estimating on Nexus Go-Live </a:t>
          </a:r>
          <a:endParaRPr lang="en-GB" sz="1100" b="0" dirty="0">
            <a:latin typeface="Calibri" panose="020F0502020204030204" pitchFamily="34" charset="0"/>
            <a:cs typeface="Calibri" panose="020F0502020204030204" pitchFamily="34" charset="0"/>
          </a:endParaRPr>
        </a:p>
      </dgm:t>
    </dgm:pt>
    <dgm:pt modelId="{166B3333-9146-4DC6-B004-426120FDFA54}" type="parTrans" cxnId="{2AC82B60-6A25-49B4-9F8B-0E3EB5D48576}">
      <dgm:prSet/>
      <dgm:spPr/>
      <dgm:t>
        <a:bodyPr/>
        <a:lstStyle/>
        <a:p>
          <a:endParaRPr lang="en-GB"/>
        </a:p>
      </dgm:t>
    </dgm:pt>
    <dgm:pt modelId="{FB55A239-DABB-4162-85EE-F31A07042897}" type="sibTrans" cxnId="{2AC82B60-6A25-49B4-9F8B-0E3EB5D48576}">
      <dgm:prSet/>
      <dgm:spPr/>
      <dgm:t>
        <a:bodyPr/>
        <a:lstStyle/>
        <a:p>
          <a:endParaRPr lang="en-GB"/>
        </a:p>
      </dgm:t>
    </dgm:pt>
    <dgm:pt modelId="{458929C4-5196-41D7-ACD5-48416A0FF980}">
      <dgm:prSet custT="1"/>
      <dgm:spPr>
        <a:solidFill>
          <a:schemeClr val="tx2">
            <a:lumMod val="60000"/>
            <a:lumOff val="40000"/>
          </a:schemeClr>
        </a:solidFill>
      </dgm:spPr>
      <dgm:t>
        <a:bodyPr/>
        <a:lstStyle/>
        <a:p>
          <a:r>
            <a:rPr lang="en-GB" sz="1100" b="1" dirty="0">
              <a:latin typeface="Calibri" panose="020F0502020204030204" pitchFamily="34" charset="0"/>
              <a:cs typeface="Calibri" panose="020F0502020204030204" pitchFamily="34" charset="0"/>
            </a:rPr>
            <a:t>Pending Fix</a:t>
          </a:r>
          <a:endParaRPr lang="en-GB" sz="1100" b="0" dirty="0">
            <a:latin typeface="Calibri" panose="020F0502020204030204" pitchFamily="34" charset="0"/>
            <a:cs typeface="Calibri" panose="020F0502020204030204" pitchFamily="34" charset="0"/>
          </a:endParaRPr>
        </a:p>
      </dgm:t>
    </dgm:pt>
    <dgm:pt modelId="{F6C47130-5A31-437F-96BF-DD404904AF2C}" type="parTrans" cxnId="{BC5FDC16-EEEF-49B0-A0BE-8038A4962822}">
      <dgm:prSet/>
      <dgm:spPr/>
      <dgm:t>
        <a:bodyPr/>
        <a:lstStyle/>
        <a:p>
          <a:endParaRPr lang="en-GB"/>
        </a:p>
      </dgm:t>
    </dgm:pt>
    <dgm:pt modelId="{C27123D3-8143-4BC8-9E57-F45926767213}" type="sibTrans" cxnId="{BC5FDC16-EEEF-49B0-A0BE-8038A4962822}">
      <dgm:prSet/>
      <dgm:spPr/>
      <dgm:t>
        <a:bodyPr/>
        <a:lstStyle/>
        <a:p>
          <a:endParaRPr lang="en-GB"/>
        </a:p>
      </dgm:t>
    </dgm:pt>
    <dgm:pt modelId="{94C0051C-5E39-4542-B673-7F8854CD9A5D}">
      <dgm:prSet custT="1"/>
      <dgm:spPr>
        <a:solidFill>
          <a:schemeClr val="bg2">
            <a:lumMod val="50000"/>
          </a:schemeClr>
        </a:solidFill>
      </dgm:spPr>
      <dgm:t>
        <a:bodyPr/>
        <a:lstStyle/>
        <a:p>
          <a:r>
            <a:rPr lang="en-GB" sz="1100" b="1" dirty="0">
              <a:latin typeface="Calibri" panose="020F0502020204030204" pitchFamily="34" charset="0"/>
              <a:cs typeface="Calibri" panose="020F0502020204030204" pitchFamily="34" charset="0"/>
            </a:rPr>
            <a:t>Total KWH of Invoiced Adjustments</a:t>
          </a:r>
          <a:endParaRPr lang="en-GB" sz="1100" b="0" dirty="0">
            <a:solidFill>
              <a:schemeClr val="accent4">
                <a:lumMod val="60000"/>
                <a:lumOff val="40000"/>
              </a:schemeClr>
            </a:solidFill>
            <a:latin typeface="Calibri" panose="020F0502020204030204" pitchFamily="34" charset="0"/>
            <a:cs typeface="Calibri" panose="020F0502020204030204" pitchFamily="34" charset="0"/>
          </a:endParaRPr>
        </a:p>
      </dgm:t>
    </dgm:pt>
    <dgm:pt modelId="{1560D5CA-35A1-40B0-8F50-6EAD0ABCEC1E}" type="parTrans" cxnId="{7A0DCAD6-F88C-4E4B-A381-E28E301F9ECA}">
      <dgm:prSet/>
      <dgm:spPr/>
      <dgm:t>
        <a:bodyPr/>
        <a:lstStyle/>
        <a:p>
          <a:endParaRPr lang="en-GB"/>
        </a:p>
      </dgm:t>
    </dgm:pt>
    <dgm:pt modelId="{7EBBB56B-59DD-4D42-871F-A17BCAD705E7}" type="sibTrans" cxnId="{7A0DCAD6-F88C-4E4B-A381-E28E301F9ECA}">
      <dgm:prSet/>
      <dgm:spPr/>
      <dgm:t>
        <a:bodyPr/>
        <a:lstStyle/>
        <a:p>
          <a:endParaRPr lang="en-GB"/>
        </a:p>
      </dgm:t>
    </dgm:pt>
    <dgm:pt modelId="{20381E7A-2549-42F2-B816-5617584E90F3}">
      <dgm:prSet custT="1"/>
      <dgm:spPr>
        <a:solidFill>
          <a:schemeClr val="bg2">
            <a:lumMod val="50000"/>
          </a:schemeClr>
        </a:solidFill>
      </dgm:spPr>
      <dgm:t>
        <a:bodyPr/>
        <a:lstStyle/>
        <a:p>
          <a:r>
            <a:rPr lang="en-GB" sz="1100" b="1" dirty="0">
              <a:latin typeface="Calibri" panose="020F0502020204030204" pitchFamily="34" charset="0"/>
              <a:cs typeface="Calibri" panose="020F0502020204030204" pitchFamily="34" charset="0"/>
            </a:rPr>
            <a:t>Split of Owner</a:t>
          </a:r>
          <a:endParaRPr lang="en-GB" sz="1100" b="0" dirty="0">
            <a:solidFill>
              <a:schemeClr val="bg1"/>
            </a:solidFill>
            <a:latin typeface="Calibri" panose="020F0502020204030204" pitchFamily="34" charset="0"/>
            <a:cs typeface="Calibri" panose="020F0502020204030204" pitchFamily="34" charset="0"/>
          </a:endParaRPr>
        </a:p>
      </dgm:t>
    </dgm:pt>
    <dgm:pt modelId="{FA786BEB-A104-4B36-AC0B-8803F4676B6E}" type="parTrans" cxnId="{7532CB08-C04F-4F53-8697-359648BFA207}">
      <dgm:prSet/>
      <dgm:spPr/>
      <dgm:t>
        <a:bodyPr/>
        <a:lstStyle/>
        <a:p>
          <a:endParaRPr lang="en-GB"/>
        </a:p>
      </dgm:t>
    </dgm:pt>
    <dgm:pt modelId="{4DFF2D49-05B0-44DD-B00C-DDD631E7D416}" type="sibTrans" cxnId="{7532CB08-C04F-4F53-8697-359648BFA207}">
      <dgm:prSet/>
      <dgm:spPr/>
      <dgm:t>
        <a:bodyPr/>
        <a:lstStyle/>
        <a:p>
          <a:endParaRPr lang="en-GB"/>
        </a:p>
      </dgm:t>
    </dgm:pt>
    <dgm:pt modelId="{727984A7-A63D-40B2-9EBC-0724FFA4E31B}">
      <dgm:prSet custT="1"/>
      <dgm:spPr>
        <a:solidFill>
          <a:schemeClr val="bg2">
            <a:lumMod val="50000"/>
          </a:schemeClr>
        </a:solidFill>
      </dgm:spPr>
      <dgm:t>
        <a:bodyPr/>
        <a:lstStyle/>
        <a:p>
          <a:r>
            <a:rPr lang="en-GB" sz="1100" b="1" dirty="0">
              <a:latin typeface="Calibri" panose="020F0502020204030204" pitchFamily="34" charset="0"/>
              <a:cs typeface="Calibri" panose="020F0502020204030204" pitchFamily="34" charset="0"/>
            </a:rPr>
            <a:t>Total KWH of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waiting invoice</a:t>
          </a:r>
          <a:endParaRPr lang="en-GB" sz="1100" b="1" dirty="0">
            <a:solidFill>
              <a:schemeClr val="accent3">
                <a:lumMod val="60000"/>
                <a:lumOff val="40000"/>
              </a:schemeClr>
            </a:solidFill>
            <a:latin typeface="Calibri" panose="020F0502020204030204" pitchFamily="34" charset="0"/>
            <a:cs typeface="Calibri" panose="020F0502020204030204" pitchFamily="34" charset="0"/>
          </a:endParaRPr>
        </a:p>
      </dgm:t>
    </dgm:pt>
    <dgm:pt modelId="{8FE817FD-EDDD-4A29-A8DD-733FB89D8785}" type="parTrans" cxnId="{0287152E-2905-4211-AD14-AF721667279D}">
      <dgm:prSet/>
      <dgm:spPr/>
      <dgm:t>
        <a:bodyPr/>
        <a:lstStyle/>
        <a:p>
          <a:endParaRPr lang="en-GB"/>
        </a:p>
      </dgm:t>
    </dgm:pt>
    <dgm:pt modelId="{19843FB2-95C8-467F-8377-731B34CDA7DC}" type="sibTrans" cxnId="{0287152E-2905-4211-AD14-AF721667279D}">
      <dgm:prSet/>
      <dgm:spPr/>
      <dgm:t>
        <a:bodyPr/>
        <a:lstStyle/>
        <a:p>
          <a:endParaRPr lang="en-GB"/>
        </a:p>
      </dgm:t>
    </dgm:pt>
    <dgm:pt modelId="{586610C5-E698-4026-92A4-E2BF25147624}" type="pres">
      <dgm:prSet presAssocID="{62EF40BB-9764-4F4F-849E-EFDFFE563549}" presName="Name0" presStyleCnt="0">
        <dgm:presLayoutVars>
          <dgm:chPref val="1"/>
          <dgm:dir/>
          <dgm:animOne val="branch"/>
          <dgm:animLvl val="lvl"/>
          <dgm:resizeHandles/>
        </dgm:presLayoutVars>
      </dgm:prSet>
      <dgm:spPr/>
    </dgm:pt>
    <dgm:pt modelId="{04ACB52A-9B5F-468C-80E7-445F1553C430}" type="pres">
      <dgm:prSet presAssocID="{14AECBDF-B9E6-486B-A95A-EE864A88DCF0}" presName="vertOne" presStyleCnt="0"/>
      <dgm:spPr/>
    </dgm:pt>
    <dgm:pt modelId="{6FEC31FB-B344-46E5-BC69-0812FFB5705E}" type="pres">
      <dgm:prSet presAssocID="{14AECBDF-B9E6-486B-A95A-EE864A88DCF0}" presName="txOne" presStyleLbl="node0" presStyleIdx="0" presStyleCnt="1" custScaleY="81836">
        <dgm:presLayoutVars>
          <dgm:chPref val="3"/>
        </dgm:presLayoutVars>
      </dgm:prSet>
      <dgm:spPr/>
    </dgm:pt>
    <dgm:pt modelId="{5349711E-2110-4505-89FC-61CBD58BF075}" type="pres">
      <dgm:prSet presAssocID="{14AECBDF-B9E6-486B-A95A-EE864A88DCF0}" presName="parTransOne" presStyleCnt="0"/>
      <dgm:spPr/>
    </dgm:pt>
    <dgm:pt modelId="{E143461C-9FE3-43D4-B587-840BD34EF754}" type="pres">
      <dgm:prSet presAssocID="{14AECBDF-B9E6-486B-A95A-EE864A88DCF0}" presName="horzOne" presStyleCnt="0"/>
      <dgm:spPr/>
    </dgm:pt>
    <dgm:pt modelId="{6D150D11-CA09-4A87-BD61-B875A6486E31}" type="pres">
      <dgm:prSet presAssocID="{8B7BAFA6-C00B-4E8A-B94A-947DDFEAC3E8}" presName="vertTwo" presStyleCnt="0"/>
      <dgm:spPr/>
    </dgm:pt>
    <dgm:pt modelId="{D06F0EAA-CD35-44AE-9F60-47759CC852DF}" type="pres">
      <dgm:prSet presAssocID="{8B7BAFA6-C00B-4E8A-B94A-947DDFEAC3E8}" presName="txTwo" presStyleLbl="node2" presStyleIdx="0" presStyleCnt="2">
        <dgm:presLayoutVars>
          <dgm:chPref val="3"/>
        </dgm:presLayoutVars>
      </dgm:prSet>
      <dgm:spPr/>
    </dgm:pt>
    <dgm:pt modelId="{8E553F44-D0AC-4692-B561-9A073C8B9871}" type="pres">
      <dgm:prSet presAssocID="{8B7BAFA6-C00B-4E8A-B94A-947DDFEAC3E8}" presName="parTransTwo" presStyleCnt="0"/>
      <dgm:spPr/>
    </dgm:pt>
    <dgm:pt modelId="{729845E3-3DCC-449E-ADAB-F0A11D307392}" type="pres">
      <dgm:prSet presAssocID="{8B7BAFA6-C00B-4E8A-B94A-947DDFEAC3E8}" presName="horzTwo" presStyleCnt="0"/>
      <dgm:spPr/>
    </dgm:pt>
    <dgm:pt modelId="{80A0F727-86DD-4A24-B0D8-8091E3DA1913}" type="pres">
      <dgm:prSet presAssocID="{72C365FC-BF0A-4064-B131-24ABD1392F05}" presName="vertThree" presStyleCnt="0"/>
      <dgm:spPr/>
    </dgm:pt>
    <dgm:pt modelId="{A2C9604C-B26C-436C-B5C6-5237E5428CBB}" type="pres">
      <dgm:prSet presAssocID="{72C365FC-BF0A-4064-B131-24ABD1392F05}" presName="txThree" presStyleLbl="node3" presStyleIdx="0" presStyleCnt="3" custScaleX="122704">
        <dgm:presLayoutVars>
          <dgm:chPref val="3"/>
        </dgm:presLayoutVars>
      </dgm:prSet>
      <dgm:spPr/>
    </dgm:pt>
    <dgm:pt modelId="{13169B89-8F4B-45D4-85C1-FA602D1C9C40}" type="pres">
      <dgm:prSet presAssocID="{72C365FC-BF0A-4064-B131-24ABD1392F05}" presName="horzThree" presStyleCnt="0"/>
      <dgm:spPr/>
    </dgm:pt>
    <dgm:pt modelId="{A0C5AD52-A4E7-4FE3-9089-75DC6232455B}" type="pres">
      <dgm:prSet presAssocID="{6CDDF543-F79A-4A05-907B-B8375E7011B9}" presName="sibSpaceThree" presStyleCnt="0"/>
      <dgm:spPr/>
    </dgm:pt>
    <dgm:pt modelId="{D0873B7E-9EF2-43DD-9BA9-D111D517350F}" type="pres">
      <dgm:prSet presAssocID="{28E61147-5CA6-4CD5-A300-A04AA75DE2E4}" presName="vertThree" presStyleCnt="0"/>
      <dgm:spPr/>
    </dgm:pt>
    <dgm:pt modelId="{A675300E-A4A5-4B25-9867-527F419F820F}" type="pres">
      <dgm:prSet presAssocID="{28E61147-5CA6-4CD5-A300-A04AA75DE2E4}" presName="txThree" presStyleLbl="node3" presStyleIdx="1" presStyleCnt="3">
        <dgm:presLayoutVars>
          <dgm:chPref val="3"/>
        </dgm:presLayoutVars>
      </dgm:prSet>
      <dgm:spPr/>
    </dgm:pt>
    <dgm:pt modelId="{520D1FF5-93E2-433E-9BFE-1845796D8780}" type="pres">
      <dgm:prSet presAssocID="{28E61147-5CA6-4CD5-A300-A04AA75DE2E4}" presName="parTransThree" presStyleCnt="0"/>
      <dgm:spPr/>
    </dgm:pt>
    <dgm:pt modelId="{A519467E-E407-486B-B7E6-51F36463682B}" type="pres">
      <dgm:prSet presAssocID="{28E61147-5CA6-4CD5-A300-A04AA75DE2E4}" presName="horzThree" presStyleCnt="0"/>
      <dgm:spPr/>
    </dgm:pt>
    <dgm:pt modelId="{C0995B90-6436-487D-8763-3081C30DC2CF}" type="pres">
      <dgm:prSet presAssocID="{C3E538C2-FD03-4F06-A5A6-472049FC3AB0}" presName="vertFour" presStyleCnt="0">
        <dgm:presLayoutVars>
          <dgm:chPref val="3"/>
        </dgm:presLayoutVars>
      </dgm:prSet>
      <dgm:spPr/>
    </dgm:pt>
    <dgm:pt modelId="{AC09FFDC-0E8E-4B18-BE4F-01A20F41B9A1}" type="pres">
      <dgm:prSet presAssocID="{C3E538C2-FD03-4F06-A5A6-472049FC3AB0}" presName="txFour" presStyleLbl="node4" presStyleIdx="0" presStyleCnt="16" custScaleY="81311">
        <dgm:presLayoutVars>
          <dgm:chPref val="3"/>
        </dgm:presLayoutVars>
      </dgm:prSet>
      <dgm:spPr/>
    </dgm:pt>
    <dgm:pt modelId="{15C5C7FD-D6F4-4405-9032-9AA46313BDF6}" type="pres">
      <dgm:prSet presAssocID="{C3E538C2-FD03-4F06-A5A6-472049FC3AB0}" presName="parTransFour" presStyleCnt="0"/>
      <dgm:spPr/>
    </dgm:pt>
    <dgm:pt modelId="{CDE9CDAB-0247-4B36-995D-E01BDED211E0}" type="pres">
      <dgm:prSet presAssocID="{C3E538C2-FD03-4F06-A5A6-472049FC3AB0}" presName="horzFour" presStyleCnt="0"/>
      <dgm:spPr/>
    </dgm:pt>
    <dgm:pt modelId="{FCD7F14E-BE24-47C3-BD37-7CEAC18B6CD8}" type="pres">
      <dgm:prSet presAssocID="{4F863B9E-FC50-459D-9A79-F69D0590A759}" presName="vertFour" presStyleCnt="0">
        <dgm:presLayoutVars>
          <dgm:chPref val="3"/>
        </dgm:presLayoutVars>
      </dgm:prSet>
      <dgm:spPr/>
    </dgm:pt>
    <dgm:pt modelId="{428E9C8F-F09F-4E05-BE6E-E998E0480465}" type="pres">
      <dgm:prSet presAssocID="{4F863B9E-FC50-459D-9A79-F69D0590A759}" presName="txFour" presStyleLbl="node4" presStyleIdx="1" presStyleCnt="16">
        <dgm:presLayoutVars>
          <dgm:chPref val="3"/>
        </dgm:presLayoutVars>
      </dgm:prSet>
      <dgm:spPr/>
    </dgm:pt>
    <dgm:pt modelId="{430E0ACE-7CBC-438A-8FDD-990D7E693F75}" type="pres">
      <dgm:prSet presAssocID="{4F863B9E-FC50-459D-9A79-F69D0590A759}" presName="parTransFour" presStyleCnt="0"/>
      <dgm:spPr/>
    </dgm:pt>
    <dgm:pt modelId="{1FEE2749-0FD2-4F67-99DB-05EE2DD3B732}" type="pres">
      <dgm:prSet presAssocID="{4F863B9E-FC50-459D-9A79-F69D0590A759}" presName="horzFour" presStyleCnt="0"/>
      <dgm:spPr/>
    </dgm:pt>
    <dgm:pt modelId="{645CE14A-9984-4967-B262-1719F67804D9}" type="pres">
      <dgm:prSet presAssocID="{C1DB7AE0-DD0F-42BF-8669-6DDE33D18B15}" presName="vertFour" presStyleCnt="0">
        <dgm:presLayoutVars>
          <dgm:chPref val="3"/>
        </dgm:presLayoutVars>
      </dgm:prSet>
      <dgm:spPr/>
    </dgm:pt>
    <dgm:pt modelId="{778BEB2A-2DCB-4F59-99BD-8B728E05B4AA}" type="pres">
      <dgm:prSet presAssocID="{C1DB7AE0-DD0F-42BF-8669-6DDE33D18B15}" presName="txFour" presStyleLbl="node4" presStyleIdx="2" presStyleCnt="16" custScaleX="135310" custLinFactNeighborX="-7545">
        <dgm:presLayoutVars>
          <dgm:chPref val="3"/>
        </dgm:presLayoutVars>
      </dgm:prSet>
      <dgm:spPr/>
    </dgm:pt>
    <dgm:pt modelId="{0AC13D49-E00A-4DBA-9C97-9DDBE25DC013}" type="pres">
      <dgm:prSet presAssocID="{C1DB7AE0-DD0F-42BF-8669-6DDE33D18B15}" presName="horzFour" presStyleCnt="0"/>
      <dgm:spPr/>
    </dgm:pt>
    <dgm:pt modelId="{E7C0EAB8-7E63-4E7E-9F73-A05F6C4D9368}" type="pres">
      <dgm:prSet presAssocID="{E4F0CED7-257E-4A23-9E7F-DEF9F36D3D56}" presName="sibSpaceFour" presStyleCnt="0"/>
      <dgm:spPr/>
    </dgm:pt>
    <dgm:pt modelId="{88F4736E-7CBA-4E81-8C53-89D8CD50DBAF}" type="pres">
      <dgm:prSet presAssocID="{0D5C4EBA-937C-4BF3-A1D8-78C102A72704}" presName="vertFour" presStyleCnt="0">
        <dgm:presLayoutVars>
          <dgm:chPref val="3"/>
        </dgm:presLayoutVars>
      </dgm:prSet>
      <dgm:spPr/>
    </dgm:pt>
    <dgm:pt modelId="{02A9BF80-C899-407D-A27A-013A657D1CB8}" type="pres">
      <dgm:prSet presAssocID="{0D5C4EBA-937C-4BF3-A1D8-78C102A72704}" presName="txFour" presStyleLbl="node4" presStyleIdx="3" presStyleCnt="16">
        <dgm:presLayoutVars>
          <dgm:chPref val="3"/>
        </dgm:presLayoutVars>
      </dgm:prSet>
      <dgm:spPr/>
    </dgm:pt>
    <dgm:pt modelId="{0D5E9D41-C90F-4887-96D8-B7CA4D137D1C}" type="pres">
      <dgm:prSet presAssocID="{0D5C4EBA-937C-4BF3-A1D8-78C102A72704}" presName="parTransFour" presStyleCnt="0"/>
      <dgm:spPr/>
    </dgm:pt>
    <dgm:pt modelId="{C772D9E0-4F50-4357-8C81-38F6A3D66AD2}" type="pres">
      <dgm:prSet presAssocID="{0D5C4EBA-937C-4BF3-A1D8-78C102A72704}" presName="horzFour" presStyleCnt="0"/>
      <dgm:spPr/>
    </dgm:pt>
    <dgm:pt modelId="{770647BE-EE81-46D8-A8E8-E0F13BD75A07}" type="pres">
      <dgm:prSet presAssocID="{94C0051C-5E39-4542-B673-7F8854CD9A5D}" presName="vertFour" presStyleCnt="0">
        <dgm:presLayoutVars>
          <dgm:chPref val="3"/>
        </dgm:presLayoutVars>
      </dgm:prSet>
      <dgm:spPr/>
    </dgm:pt>
    <dgm:pt modelId="{63C162C0-BC61-4730-BF30-4991517C7B8B}" type="pres">
      <dgm:prSet presAssocID="{94C0051C-5E39-4542-B673-7F8854CD9A5D}" presName="txFour" presStyleLbl="node4" presStyleIdx="4" presStyleCnt="16" custScaleX="182771">
        <dgm:presLayoutVars>
          <dgm:chPref val="3"/>
        </dgm:presLayoutVars>
      </dgm:prSet>
      <dgm:spPr/>
    </dgm:pt>
    <dgm:pt modelId="{C76DE64E-7638-4F9D-AE5B-F4119DF6563A}" type="pres">
      <dgm:prSet presAssocID="{94C0051C-5E39-4542-B673-7F8854CD9A5D}" presName="horzFour" presStyleCnt="0"/>
      <dgm:spPr/>
    </dgm:pt>
    <dgm:pt modelId="{68495C00-8E1F-4557-B972-D5BB26CAA132}" type="pres">
      <dgm:prSet presAssocID="{93D0742C-F4D5-4C30-8160-3C3B5FF74BA3}" presName="sibSpaceFour" presStyleCnt="0"/>
      <dgm:spPr/>
    </dgm:pt>
    <dgm:pt modelId="{2C766E17-AF0E-44C6-91CE-1E652E2239C0}" type="pres">
      <dgm:prSet presAssocID="{EE71B958-9323-4513-8AD6-247AE36C04C5}" presName="vertFour" presStyleCnt="0">
        <dgm:presLayoutVars>
          <dgm:chPref val="3"/>
        </dgm:presLayoutVars>
      </dgm:prSet>
      <dgm:spPr/>
    </dgm:pt>
    <dgm:pt modelId="{612280BD-C04A-4E1A-BA7D-8D0EC0F9A95C}" type="pres">
      <dgm:prSet presAssocID="{EE71B958-9323-4513-8AD6-247AE36C04C5}" presName="txFour" presStyleLbl="node4" presStyleIdx="5" presStyleCnt="16" custLinFactNeighborX="4888">
        <dgm:presLayoutVars>
          <dgm:chPref val="3"/>
        </dgm:presLayoutVars>
      </dgm:prSet>
      <dgm:spPr/>
    </dgm:pt>
    <dgm:pt modelId="{EB63588D-4612-4E13-82DF-59FB083CB5BA}" type="pres">
      <dgm:prSet presAssocID="{EE71B958-9323-4513-8AD6-247AE36C04C5}" presName="parTransFour" presStyleCnt="0"/>
      <dgm:spPr/>
    </dgm:pt>
    <dgm:pt modelId="{A7997648-C74F-4029-9AAF-BDF5B22DADB7}" type="pres">
      <dgm:prSet presAssocID="{EE71B958-9323-4513-8AD6-247AE36C04C5}" presName="horzFour" presStyleCnt="0"/>
      <dgm:spPr/>
    </dgm:pt>
    <dgm:pt modelId="{438A75B9-9589-4945-A4B1-A092AADA4735}" type="pres">
      <dgm:prSet presAssocID="{B7FBEEDF-AC38-45A1-BB9E-A2D3F29EFBD3}" presName="vertFour" presStyleCnt="0">
        <dgm:presLayoutVars>
          <dgm:chPref val="3"/>
        </dgm:presLayoutVars>
      </dgm:prSet>
      <dgm:spPr/>
    </dgm:pt>
    <dgm:pt modelId="{49C008CB-0460-491D-8A6A-6BC020837CD4}" type="pres">
      <dgm:prSet presAssocID="{B7FBEEDF-AC38-45A1-BB9E-A2D3F29EFBD3}" presName="txFour" presStyleLbl="node4" presStyleIdx="6" presStyleCnt="16" custLinFactNeighborX="2257">
        <dgm:presLayoutVars>
          <dgm:chPref val="3"/>
        </dgm:presLayoutVars>
      </dgm:prSet>
      <dgm:spPr/>
    </dgm:pt>
    <dgm:pt modelId="{C85EB629-A3F1-4CF4-B88A-DC39CA19697A}" type="pres">
      <dgm:prSet presAssocID="{B7FBEEDF-AC38-45A1-BB9E-A2D3F29EFBD3}" presName="parTransFour" presStyleCnt="0"/>
      <dgm:spPr/>
    </dgm:pt>
    <dgm:pt modelId="{484B492C-3318-43F4-9204-FABC2597B056}" type="pres">
      <dgm:prSet presAssocID="{B7FBEEDF-AC38-45A1-BB9E-A2D3F29EFBD3}" presName="horzFour" presStyleCnt="0"/>
      <dgm:spPr/>
    </dgm:pt>
    <dgm:pt modelId="{9A32C450-B4D0-44DC-9252-0CA62B1FFDFF}" type="pres">
      <dgm:prSet presAssocID="{727984A7-A63D-40B2-9EBC-0724FFA4E31B}" presName="vertFour" presStyleCnt="0">
        <dgm:presLayoutVars>
          <dgm:chPref val="3"/>
        </dgm:presLayoutVars>
      </dgm:prSet>
      <dgm:spPr/>
    </dgm:pt>
    <dgm:pt modelId="{F95D7F57-D683-4FA2-9C28-9D056A9B5DE5}" type="pres">
      <dgm:prSet presAssocID="{727984A7-A63D-40B2-9EBC-0724FFA4E31B}" presName="txFour" presStyleLbl="node4" presStyleIdx="7" presStyleCnt="16" custScaleX="161993" custLinFactNeighborX="7334" custLinFactNeighborY="909">
        <dgm:presLayoutVars>
          <dgm:chPref val="3"/>
        </dgm:presLayoutVars>
      </dgm:prSet>
      <dgm:spPr/>
    </dgm:pt>
    <dgm:pt modelId="{CA97675B-AFAF-484B-9544-7DD67EFD3D94}" type="pres">
      <dgm:prSet presAssocID="{727984A7-A63D-40B2-9EBC-0724FFA4E31B}" presName="horzFour" presStyleCnt="0"/>
      <dgm:spPr/>
    </dgm:pt>
    <dgm:pt modelId="{B3A0B7A5-8010-429F-9F58-B3D0FB1AA6E7}" type="pres">
      <dgm:prSet presAssocID="{4FB6194E-E1AC-43BE-8DB1-A491BD2D4885}" presName="sibSpaceFour" presStyleCnt="0"/>
      <dgm:spPr/>
    </dgm:pt>
    <dgm:pt modelId="{31EAEE92-ED58-4008-80F6-705CC7863D3B}" type="pres">
      <dgm:prSet presAssocID="{E3E9F211-12D2-4F8A-A385-3777F62E7028}" presName="vertFour" presStyleCnt="0">
        <dgm:presLayoutVars>
          <dgm:chPref val="3"/>
        </dgm:presLayoutVars>
      </dgm:prSet>
      <dgm:spPr/>
    </dgm:pt>
    <dgm:pt modelId="{474FF4F0-17FF-4147-BE8B-BC4E03136CE3}" type="pres">
      <dgm:prSet presAssocID="{E3E9F211-12D2-4F8A-A385-3777F62E7028}" presName="txFour" presStyleLbl="node4" presStyleIdx="8" presStyleCnt="16" custScaleX="123314" custLinFactNeighborX="14631">
        <dgm:presLayoutVars>
          <dgm:chPref val="3"/>
        </dgm:presLayoutVars>
      </dgm:prSet>
      <dgm:spPr/>
    </dgm:pt>
    <dgm:pt modelId="{42034163-5150-45D5-98EC-98598C924038}" type="pres">
      <dgm:prSet presAssocID="{E3E9F211-12D2-4F8A-A385-3777F62E7028}" presName="horzFour" presStyleCnt="0"/>
      <dgm:spPr/>
    </dgm:pt>
    <dgm:pt modelId="{76B856E1-8575-4C0D-BD70-8CE233AC7A9F}" type="pres">
      <dgm:prSet presAssocID="{0DBE2C24-F32E-4B19-B3A6-92AD3DE4CC2A}" presName="sibSpaceFour" presStyleCnt="0"/>
      <dgm:spPr/>
    </dgm:pt>
    <dgm:pt modelId="{902D3B24-630C-47E5-996B-B89DE0879BF2}" type="pres">
      <dgm:prSet presAssocID="{3B35A14B-98C4-47E2-AEC8-F96258C9C24F}" presName="vertFour" presStyleCnt="0">
        <dgm:presLayoutVars>
          <dgm:chPref val="3"/>
        </dgm:presLayoutVars>
      </dgm:prSet>
      <dgm:spPr/>
    </dgm:pt>
    <dgm:pt modelId="{886C9C4E-A763-4FA4-BD48-2F8706DB61C1}" type="pres">
      <dgm:prSet presAssocID="{3B35A14B-98C4-47E2-AEC8-F96258C9C24F}" presName="txFour" presStyleLbl="node4" presStyleIdx="9" presStyleCnt="16" custLinFactNeighborX="4888">
        <dgm:presLayoutVars>
          <dgm:chPref val="3"/>
        </dgm:presLayoutVars>
      </dgm:prSet>
      <dgm:spPr/>
    </dgm:pt>
    <dgm:pt modelId="{66E0A21A-4E5A-4F35-A055-64B916ADD03E}" type="pres">
      <dgm:prSet presAssocID="{3B35A14B-98C4-47E2-AEC8-F96258C9C24F}" presName="parTransFour" presStyleCnt="0"/>
      <dgm:spPr/>
    </dgm:pt>
    <dgm:pt modelId="{14572CF1-337A-425B-9CF6-E58EF36F70CD}" type="pres">
      <dgm:prSet presAssocID="{3B35A14B-98C4-47E2-AEC8-F96258C9C24F}" presName="horzFour" presStyleCnt="0"/>
      <dgm:spPr/>
    </dgm:pt>
    <dgm:pt modelId="{5192AAF1-2272-427C-B4C3-609A5EDEBD83}" type="pres">
      <dgm:prSet presAssocID="{E2DAAC0D-82DD-417D-A8E7-0EFD2D8F6F0B}" presName="vertFour" presStyleCnt="0">
        <dgm:presLayoutVars>
          <dgm:chPref val="3"/>
        </dgm:presLayoutVars>
      </dgm:prSet>
      <dgm:spPr/>
    </dgm:pt>
    <dgm:pt modelId="{98DFA6DD-01C8-46D0-AC04-637D2C9ACCF5}" type="pres">
      <dgm:prSet presAssocID="{E2DAAC0D-82DD-417D-A8E7-0EFD2D8F6F0B}" presName="txFour" presStyleLbl="node4" presStyleIdx="10" presStyleCnt="16" custScaleX="109280" custLinFactNeighborX="8539">
        <dgm:presLayoutVars>
          <dgm:chPref val="3"/>
        </dgm:presLayoutVars>
      </dgm:prSet>
      <dgm:spPr/>
    </dgm:pt>
    <dgm:pt modelId="{99197D8B-F0A2-4358-9E0D-23C4F3466A48}" type="pres">
      <dgm:prSet presAssocID="{E2DAAC0D-82DD-417D-A8E7-0EFD2D8F6F0B}" presName="parTransFour" presStyleCnt="0"/>
      <dgm:spPr/>
    </dgm:pt>
    <dgm:pt modelId="{2910E6E6-EC0A-460A-A234-7B8B8410AE33}" type="pres">
      <dgm:prSet presAssocID="{E2DAAC0D-82DD-417D-A8E7-0EFD2D8F6F0B}" presName="horzFour" presStyleCnt="0"/>
      <dgm:spPr/>
    </dgm:pt>
    <dgm:pt modelId="{DBC166ED-58C2-4A5A-B835-97663ED9CF24}" type="pres">
      <dgm:prSet presAssocID="{20381E7A-2549-42F2-B816-5617584E90F3}" presName="vertFour" presStyleCnt="0">
        <dgm:presLayoutVars>
          <dgm:chPref val="3"/>
        </dgm:presLayoutVars>
      </dgm:prSet>
      <dgm:spPr/>
    </dgm:pt>
    <dgm:pt modelId="{217B2500-175D-4F62-B4AE-5BD00200817E}" type="pres">
      <dgm:prSet presAssocID="{20381E7A-2549-42F2-B816-5617584E90F3}" presName="txFour" presStyleLbl="node4" presStyleIdx="11" presStyleCnt="16" custScaleX="119774" custLinFactNeighborX="8898" custLinFactNeighborY="593">
        <dgm:presLayoutVars>
          <dgm:chPref val="3"/>
        </dgm:presLayoutVars>
      </dgm:prSet>
      <dgm:spPr/>
    </dgm:pt>
    <dgm:pt modelId="{883281FD-8FF8-417C-B110-6F4850B96118}" type="pres">
      <dgm:prSet presAssocID="{20381E7A-2549-42F2-B816-5617584E90F3}" presName="horzFour" presStyleCnt="0"/>
      <dgm:spPr/>
    </dgm:pt>
    <dgm:pt modelId="{9321D181-A207-4D4E-8B87-12C40BAF7CDC}" type="pres">
      <dgm:prSet presAssocID="{661755A3-B432-49BF-B2BB-AB0C8C00B3AF}" presName="sibSpaceFour" presStyleCnt="0"/>
      <dgm:spPr/>
    </dgm:pt>
    <dgm:pt modelId="{6A829079-BBD8-4BE4-A5F8-70154D89D6E1}" type="pres">
      <dgm:prSet presAssocID="{F1C496EF-F1DD-4360-B671-A3F6B6A93673}" presName="vertFour" presStyleCnt="0">
        <dgm:presLayoutVars>
          <dgm:chPref val="3"/>
        </dgm:presLayoutVars>
      </dgm:prSet>
      <dgm:spPr/>
    </dgm:pt>
    <dgm:pt modelId="{FD561457-35EE-4393-A943-916A54618F7F}" type="pres">
      <dgm:prSet presAssocID="{F1C496EF-F1DD-4360-B671-A3F6B6A93673}" presName="txFour" presStyleLbl="node4" presStyleIdx="12" presStyleCnt="16" custLinFactNeighborX="9879">
        <dgm:presLayoutVars>
          <dgm:chPref val="3"/>
        </dgm:presLayoutVars>
      </dgm:prSet>
      <dgm:spPr/>
    </dgm:pt>
    <dgm:pt modelId="{62B5B641-DD40-42B2-A142-18DA59D4092F}" type="pres">
      <dgm:prSet presAssocID="{F1C496EF-F1DD-4360-B671-A3F6B6A93673}" presName="horzFour" presStyleCnt="0"/>
      <dgm:spPr/>
    </dgm:pt>
    <dgm:pt modelId="{1DCB8E7C-8002-4757-9015-238A5159C448}" type="pres">
      <dgm:prSet presAssocID="{1EE4D2A8-EE7E-438E-80E8-DE7C3D683952}" presName="sibSpaceFour" presStyleCnt="0"/>
      <dgm:spPr/>
    </dgm:pt>
    <dgm:pt modelId="{BC6180E0-6B4A-419A-A004-589DC78D5EC7}" type="pres">
      <dgm:prSet presAssocID="{D72D284E-FF8F-4E77-9519-EBA25B01A740}" presName="vertFour" presStyleCnt="0">
        <dgm:presLayoutVars>
          <dgm:chPref val="3"/>
        </dgm:presLayoutVars>
      </dgm:prSet>
      <dgm:spPr/>
    </dgm:pt>
    <dgm:pt modelId="{9875FB48-5DA6-4385-9D83-FC65CA20B0E5}" type="pres">
      <dgm:prSet presAssocID="{D72D284E-FF8F-4E77-9519-EBA25B01A740}" presName="txFour" presStyleLbl="node4" presStyleIdx="13" presStyleCnt="16" custScaleY="81311">
        <dgm:presLayoutVars>
          <dgm:chPref val="3"/>
        </dgm:presLayoutVars>
      </dgm:prSet>
      <dgm:spPr/>
    </dgm:pt>
    <dgm:pt modelId="{EA05618E-33DD-4FB9-B84F-2F12E08287EA}" type="pres">
      <dgm:prSet presAssocID="{D72D284E-FF8F-4E77-9519-EBA25B01A740}" presName="parTransFour" presStyleCnt="0"/>
      <dgm:spPr/>
    </dgm:pt>
    <dgm:pt modelId="{8DE25861-39AE-4D36-B8BE-849CE9FFB59F}" type="pres">
      <dgm:prSet presAssocID="{D72D284E-FF8F-4E77-9519-EBA25B01A740}" presName="horzFour" presStyleCnt="0"/>
      <dgm:spPr/>
    </dgm:pt>
    <dgm:pt modelId="{E2C03B54-9C6D-4B93-B2C3-89C4C5593E1E}" type="pres">
      <dgm:prSet presAssocID="{9CDB0708-94E4-4599-A7E1-0D5B9BCD020B}" presName="vertFour" presStyleCnt="0">
        <dgm:presLayoutVars>
          <dgm:chPref val="3"/>
        </dgm:presLayoutVars>
      </dgm:prSet>
      <dgm:spPr/>
    </dgm:pt>
    <dgm:pt modelId="{17C243D5-3C00-47F1-9CCE-C69F76746B83}" type="pres">
      <dgm:prSet presAssocID="{9CDB0708-94E4-4599-A7E1-0D5B9BCD020B}" presName="txFour" presStyleLbl="node4" presStyleIdx="14" presStyleCnt="16" custScaleX="110063">
        <dgm:presLayoutVars>
          <dgm:chPref val="3"/>
        </dgm:presLayoutVars>
      </dgm:prSet>
      <dgm:spPr/>
    </dgm:pt>
    <dgm:pt modelId="{1694CBF3-3A74-4CC3-AD1C-680C2BC71B32}" type="pres">
      <dgm:prSet presAssocID="{9CDB0708-94E4-4599-A7E1-0D5B9BCD020B}" presName="horzFour" presStyleCnt="0"/>
      <dgm:spPr/>
    </dgm:pt>
    <dgm:pt modelId="{551554EC-37E4-4207-AAB7-EA8CDC24C1D3}" type="pres">
      <dgm:prSet presAssocID="{6D3DAD75-E97C-4BFD-BFD9-FB88F1B7AF89}" presName="sibSpaceFour" presStyleCnt="0"/>
      <dgm:spPr/>
    </dgm:pt>
    <dgm:pt modelId="{60D182EE-CE90-408C-94A6-8B1338093930}" type="pres">
      <dgm:prSet presAssocID="{2B8F7A5B-5F42-41BB-BFCB-76613B6C0770}" presName="vertFour" presStyleCnt="0">
        <dgm:presLayoutVars>
          <dgm:chPref val="3"/>
        </dgm:presLayoutVars>
      </dgm:prSet>
      <dgm:spPr/>
    </dgm:pt>
    <dgm:pt modelId="{D33BF5F6-1B82-4692-B69A-06CA2F4EE3A9}" type="pres">
      <dgm:prSet presAssocID="{2B8F7A5B-5F42-41BB-BFCB-76613B6C0770}" presName="txFour" presStyleLbl="node4" presStyleIdx="15" presStyleCnt="16" custScaleX="113215">
        <dgm:presLayoutVars>
          <dgm:chPref val="3"/>
        </dgm:presLayoutVars>
      </dgm:prSet>
      <dgm:spPr/>
    </dgm:pt>
    <dgm:pt modelId="{DE17C46B-4626-43CB-9507-3F748996E1F6}" type="pres">
      <dgm:prSet presAssocID="{2B8F7A5B-5F42-41BB-BFCB-76613B6C0770}" presName="horzFour" presStyleCnt="0"/>
      <dgm:spPr/>
    </dgm:pt>
    <dgm:pt modelId="{795BFE76-6F31-40B6-B936-B0C05DAE3EE0}" type="pres">
      <dgm:prSet presAssocID="{5ACBB86C-FB82-49D3-8413-2FB2CED331F1}" presName="sibSpaceThree" presStyleCnt="0"/>
      <dgm:spPr/>
    </dgm:pt>
    <dgm:pt modelId="{95CD8EE3-9BC4-424F-AD11-9B65CE023441}" type="pres">
      <dgm:prSet presAssocID="{21DDEBC5-6A96-489F-9579-B6E52EEDFC50}" presName="vertThree" presStyleCnt="0"/>
      <dgm:spPr/>
    </dgm:pt>
    <dgm:pt modelId="{FC431965-401B-4337-92CC-D2DCBCB56704}" type="pres">
      <dgm:prSet presAssocID="{21DDEBC5-6A96-489F-9579-B6E52EEDFC50}" presName="txThree" presStyleLbl="node3" presStyleIdx="2" presStyleCnt="3" custScaleX="127156">
        <dgm:presLayoutVars>
          <dgm:chPref val="3"/>
        </dgm:presLayoutVars>
      </dgm:prSet>
      <dgm:spPr/>
    </dgm:pt>
    <dgm:pt modelId="{272391C9-4EBB-44B3-93C3-672E52CD20A0}" type="pres">
      <dgm:prSet presAssocID="{21DDEBC5-6A96-489F-9579-B6E52EEDFC50}" presName="horzThree" presStyleCnt="0"/>
      <dgm:spPr/>
    </dgm:pt>
    <dgm:pt modelId="{CC2213ED-0194-4BD0-A331-21EB23200C12}" type="pres">
      <dgm:prSet presAssocID="{EED1AC25-4426-4745-B1C4-8DFACCD63F68}" presName="sibSpaceTwo" presStyleCnt="0"/>
      <dgm:spPr/>
    </dgm:pt>
    <dgm:pt modelId="{5672D908-4E9A-4BEB-ADC7-43C9F251F5E2}" type="pres">
      <dgm:prSet presAssocID="{458929C4-5196-41D7-ACD5-48416A0FF980}" presName="vertTwo" presStyleCnt="0"/>
      <dgm:spPr/>
    </dgm:pt>
    <dgm:pt modelId="{C7E56EE1-A284-4B35-A6DD-21B92C09176B}" type="pres">
      <dgm:prSet presAssocID="{458929C4-5196-41D7-ACD5-48416A0FF980}" presName="txTwo" presStyleLbl="node2" presStyleIdx="1" presStyleCnt="2" custScaleX="128913" custLinFactNeighborX="-8925">
        <dgm:presLayoutVars>
          <dgm:chPref val="3"/>
        </dgm:presLayoutVars>
      </dgm:prSet>
      <dgm:spPr/>
    </dgm:pt>
    <dgm:pt modelId="{138C1B2A-62B7-4174-ACBF-C07C8D93474C}" type="pres">
      <dgm:prSet presAssocID="{458929C4-5196-41D7-ACD5-48416A0FF980}" presName="horzTwo" presStyleCnt="0"/>
      <dgm:spPr/>
    </dgm:pt>
  </dgm:ptLst>
  <dgm:cxnLst>
    <dgm:cxn modelId="{B25C6601-363C-4F52-8621-19317318EE5D}" srcId="{3B35A14B-98C4-47E2-AEC8-F96258C9C24F}" destId="{E2DAAC0D-82DD-417D-A8E7-0EFD2D8F6F0B}" srcOrd="0" destOrd="0" parTransId="{245F151D-FCBD-486F-BE8B-CF41C10BA84C}" sibTransId="{661755A3-B432-49BF-B2BB-AB0C8C00B3AF}"/>
    <dgm:cxn modelId="{7532CB08-C04F-4F53-8697-359648BFA207}" srcId="{E2DAAC0D-82DD-417D-A8E7-0EFD2D8F6F0B}" destId="{20381E7A-2549-42F2-B816-5617584E90F3}" srcOrd="0" destOrd="0" parTransId="{FA786BEB-A104-4B36-AC0B-8803F4676B6E}" sibTransId="{4DFF2D49-05B0-44DD-B00C-DDD631E7D416}"/>
    <dgm:cxn modelId="{12C31D0D-5B33-4402-BDB4-5515F6D0838B}" srcId="{14AECBDF-B9E6-486B-A95A-EE864A88DCF0}" destId="{8B7BAFA6-C00B-4E8A-B94A-947DDFEAC3E8}" srcOrd="0" destOrd="0" parTransId="{FCFC8D1F-C93C-4F17-82C8-411AFC82E2C8}" sibTransId="{EED1AC25-4426-4745-B1C4-8DFACCD63F68}"/>
    <dgm:cxn modelId="{2D0EEB11-77DB-4C45-8040-52A682140F14}" type="presOf" srcId="{28E61147-5CA6-4CD5-A300-A04AA75DE2E4}" destId="{A675300E-A4A5-4B25-9867-527F419F820F}" srcOrd="0" destOrd="0" presId="urn:microsoft.com/office/officeart/2005/8/layout/hierarchy4"/>
    <dgm:cxn modelId="{BC5FDC16-EEEF-49B0-A0BE-8038A4962822}" srcId="{14AECBDF-B9E6-486B-A95A-EE864A88DCF0}" destId="{458929C4-5196-41D7-ACD5-48416A0FF980}" srcOrd="1" destOrd="0" parTransId="{F6C47130-5A31-437F-96BF-DD404904AF2C}" sibTransId="{C27123D3-8143-4BC8-9E57-F45926767213}"/>
    <dgm:cxn modelId="{BD7D811B-54BD-4FBE-9673-6B9F65F9F4BF}" type="presOf" srcId="{0D5C4EBA-937C-4BF3-A1D8-78C102A72704}" destId="{02A9BF80-C899-407D-A27A-013A657D1CB8}" srcOrd="0" destOrd="0" presId="urn:microsoft.com/office/officeart/2005/8/layout/hierarchy4"/>
    <dgm:cxn modelId="{7C01851F-64B6-4DFE-BC15-75EEE2F59087}" type="presOf" srcId="{E2DAAC0D-82DD-417D-A8E7-0EFD2D8F6F0B}" destId="{98DFA6DD-01C8-46D0-AC04-637D2C9ACCF5}" srcOrd="0" destOrd="0" presId="urn:microsoft.com/office/officeart/2005/8/layout/hierarchy4"/>
    <dgm:cxn modelId="{9E7B8520-64E8-461E-B2ED-BA92199E92AA}" type="presOf" srcId="{72C365FC-BF0A-4064-B131-24ABD1392F05}" destId="{A2C9604C-B26C-436C-B5C6-5237E5428CBB}" srcOrd="0" destOrd="0" presId="urn:microsoft.com/office/officeart/2005/8/layout/hierarchy4"/>
    <dgm:cxn modelId="{A6882024-583C-4592-9C16-3E6CEF2D45A4}" srcId="{D72D284E-FF8F-4E77-9519-EBA25B01A740}" destId="{2B8F7A5B-5F42-41BB-BFCB-76613B6C0770}" srcOrd="1" destOrd="0" parTransId="{A4C23A95-13ED-4E87-AB03-BF69FEA1CE26}" sibTransId="{3EAC1616-4695-4777-A6D8-132E2178708B}"/>
    <dgm:cxn modelId="{EE4A3A2C-2233-4B1C-8C76-022D8B309717}" srcId="{3B35A14B-98C4-47E2-AEC8-F96258C9C24F}" destId="{F1C496EF-F1DD-4360-B671-A3F6B6A93673}" srcOrd="1" destOrd="0" parTransId="{E14B31DE-9143-4A97-90CA-4142916C2BB3}" sibTransId="{45249435-DAF3-445C-88B8-64C4108F0753}"/>
    <dgm:cxn modelId="{0287152E-2905-4211-AD14-AF721667279D}" srcId="{B7FBEEDF-AC38-45A1-BB9E-A2D3F29EFBD3}" destId="{727984A7-A63D-40B2-9EBC-0724FFA4E31B}" srcOrd="0" destOrd="0" parTransId="{8FE817FD-EDDD-4A29-A8DD-733FB89D8785}" sibTransId="{19843FB2-95C8-467F-8377-731B34CDA7DC}"/>
    <dgm:cxn modelId="{B19C8631-C451-4314-A9B6-F2CD78759774}" type="presOf" srcId="{C1DB7AE0-DD0F-42BF-8669-6DDE33D18B15}" destId="{778BEB2A-2DCB-4F59-99BD-8B728E05B4AA}" srcOrd="0" destOrd="0" presId="urn:microsoft.com/office/officeart/2005/8/layout/hierarchy4"/>
    <dgm:cxn modelId="{67071E42-8501-4CFE-B861-2347ABAA27D5}" type="presOf" srcId="{B7FBEEDF-AC38-45A1-BB9E-A2D3F29EFBD3}" destId="{49C008CB-0460-491D-8A6A-6BC020837CD4}" srcOrd="0" destOrd="0" presId="urn:microsoft.com/office/officeart/2005/8/layout/hierarchy4"/>
    <dgm:cxn modelId="{D5836D43-2B54-433B-BFFE-55BD057CB00B}" type="presOf" srcId="{C3E538C2-FD03-4F06-A5A6-472049FC3AB0}" destId="{AC09FFDC-0E8E-4B18-BE4F-01A20F41B9A1}" srcOrd="0" destOrd="0" presId="urn:microsoft.com/office/officeart/2005/8/layout/hierarchy4"/>
    <dgm:cxn modelId="{9E330B4F-E351-4357-9AB9-22D968D59B30}" srcId="{28E61147-5CA6-4CD5-A300-A04AA75DE2E4}" destId="{D72D284E-FF8F-4E77-9519-EBA25B01A740}" srcOrd="1" destOrd="0" parTransId="{1A7E5796-08AF-42DD-A488-775F3133972B}" sibTransId="{92E3A752-4B15-4FA8-97AC-500708793DED}"/>
    <dgm:cxn modelId="{AEBBE059-BCCB-4149-9C90-E27BA771B581}" type="presOf" srcId="{14AECBDF-B9E6-486B-A95A-EE864A88DCF0}" destId="{6FEC31FB-B344-46E5-BC69-0812FFB5705E}" srcOrd="0" destOrd="0" presId="urn:microsoft.com/office/officeart/2005/8/layout/hierarchy4"/>
    <dgm:cxn modelId="{FCF3795C-1D75-4D47-91CA-EE1494EB6B58}" srcId="{C3E538C2-FD03-4F06-A5A6-472049FC3AB0}" destId="{3B35A14B-98C4-47E2-AEC8-F96258C9C24F}" srcOrd="2" destOrd="0" parTransId="{E48A84FC-D800-4F1B-8084-38704C13A6CD}" sibTransId="{7F3E6C22-6600-478B-AB92-F04DD2A8543D}"/>
    <dgm:cxn modelId="{2AC82B60-6A25-49B4-9F8B-0E3EB5D48576}" srcId="{62EF40BB-9764-4F4F-849E-EFDFFE563549}" destId="{14AECBDF-B9E6-486B-A95A-EE864A88DCF0}" srcOrd="0" destOrd="0" parTransId="{166B3333-9146-4DC6-B004-426120FDFA54}" sibTransId="{FB55A239-DABB-4162-85EE-F31A07042897}"/>
    <dgm:cxn modelId="{3F19DE69-6BB7-4662-880E-01349716059F}" type="presOf" srcId="{62EF40BB-9764-4F4F-849E-EFDFFE563549}" destId="{586610C5-E698-4026-92A4-E2BF25147624}" srcOrd="0" destOrd="0" presId="urn:microsoft.com/office/officeart/2005/8/layout/hierarchy4"/>
    <dgm:cxn modelId="{03A1796D-5D9D-4366-8FC4-8F04A555EE46}" type="presOf" srcId="{8B7BAFA6-C00B-4E8A-B94A-947DDFEAC3E8}" destId="{D06F0EAA-CD35-44AE-9F60-47759CC852DF}" srcOrd="0" destOrd="0" presId="urn:microsoft.com/office/officeart/2005/8/layout/hierarchy4"/>
    <dgm:cxn modelId="{16F58175-91D7-4E7A-BB81-43D78175CFE6}" type="presOf" srcId="{EE71B958-9323-4513-8AD6-247AE36C04C5}" destId="{612280BD-C04A-4E1A-BA7D-8D0EC0F9A95C}" srcOrd="0" destOrd="0" presId="urn:microsoft.com/office/officeart/2005/8/layout/hierarchy4"/>
    <dgm:cxn modelId="{07DE747A-F30C-4ADB-9301-DF559CA6FDF5}" type="presOf" srcId="{4F863B9E-FC50-459D-9A79-F69D0590A759}" destId="{428E9C8F-F09F-4E05-BE6E-E998E0480465}" srcOrd="0" destOrd="0" presId="urn:microsoft.com/office/officeart/2005/8/layout/hierarchy4"/>
    <dgm:cxn modelId="{E6508C83-4471-4DD5-A51C-7B204A27B76B}" srcId="{28E61147-5CA6-4CD5-A300-A04AA75DE2E4}" destId="{C3E538C2-FD03-4F06-A5A6-472049FC3AB0}" srcOrd="0" destOrd="0" parTransId="{BC3E5E56-4406-486D-8CB3-E1643BFE8F33}" sibTransId="{1EE4D2A8-EE7E-438E-80E8-DE7C3D683952}"/>
    <dgm:cxn modelId="{F3160788-0215-46C8-A22F-3DE3C81B863F}" srcId="{8B7BAFA6-C00B-4E8A-B94A-947DDFEAC3E8}" destId="{21DDEBC5-6A96-489F-9579-B6E52EEDFC50}" srcOrd="2" destOrd="0" parTransId="{4CC1060A-28FA-44FE-B0D6-427ACE3E082C}" sibTransId="{65C6894E-019C-49B6-8EA6-C2476692C1FA}"/>
    <dgm:cxn modelId="{7B8E258F-C92A-47E1-A013-D768ACC0F7D8}" type="presOf" srcId="{F1C496EF-F1DD-4360-B671-A3F6B6A93673}" destId="{FD561457-35EE-4393-A943-916A54618F7F}" srcOrd="0" destOrd="0" presId="urn:microsoft.com/office/officeart/2005/8/layout/hierarchy4"/>
    <dgm:cxn modelId="{F74CF994-07DE-4FA5-8480-588A9B155A3C}" srcId="{8B7BAFA6-C00B-4E8A-B94A-947DDFEAC3E8}" destId="{72C365FC-BF0A-4064-B131-24ABD1392F05}" srcOrd="0" destOrd="0" parTransId="{DB2C3AE9-5465-4402-88AF-0098D6BD5BF3}" sibTransId="{6CDDF543-F79A-4A05-907B-B8375E7011B9}"/>
    <dgm:cxn modelId="{E7D9549D-8893-4F1E-8EF0-8F640728EAFB}" srcId="{D72D284E-FF8F-4E77-9519-EBA25B01A740}" destId="{9CDB0708-94E4-4599-A7E1-0D5B9BCD020B}" srcOrd="0" destOrd="0" parTransId="{01F91CC3-2C7B-46E1-8DF0-232A717B5DD4}" sibTransId="{6D3DAD75-E97C-4BFD-BFD9-FB88F1B7AF89}"/>
    <dgm:cxn modelId="{CBEB4FA7-FA17-4511-AC3C-14D1B0E69123}" srcId="{C3E538C2-FD03-4F06-A5A6-472049FC3AB0}" destId="{EE71B958-9323-4513-8AD6-247AE36C04C5}" srcOrd="1" destOrd="0" parTransId="{EA909CEF-051D-495E-968B-EDB23CD7F0F5}" sibTransId="{0DBE2C24-F32E-4B19-B3A6-92AD3DE4CC2A}"/>
    <dgm:cxn modelId="{8C08FBB3-FDBB-4511-B091-B9FFFD520D84}" type="presOf" srcId="{727984A7-A63D-40B2-9EBC-0724FFA4E31B}" destId="{F95D7F57-D683-4FA2-9C28-9D056A9B5DE5}" srcOrd="0" destOrd="0" presId="urn:microsoft.com/office/officeart/2005/8/layout/hierarchy4"/>
    <dgm:cxn modelId="{93E804B6-3C5C-4316-B30F-66048491AAEA}" type="presOf" srcId="{D72D284E-FF8F-4E77-9519-EBA25B01A740}" destId="{9875FB48-5DA6-4385-9D83-FC65CA20B0E5}" srcOrd="0" destOrd="0" presId="urn:microsoft.com/office/officeart/2005/8/layout/hierarchy4"/>
    <dgm:cxn modelId="{3AFC20B7-9665-4D37-8777-0BC39CB7098E}" srcId="{8B7BAFA6-C00B-4E8A-B94A-947DDFEAC3E8}" destId="{28E61147-5CA6-4CD5-A300-A04AA75DE2E4}" srcOrd="1" destOrd="0" parTransId="{CBC644C3-AFC6-4EF5-A9BD-29594612D7AA}" sibTransId="{5ACBB86C-FB82-49D3-8413-2FB2CED331F1}"/>
    <dgm:cxn modelId="{E31A6DB9-D819-4C1A-A105-41A5F3F0FDE4}" srcId="{EE71B958-9323-4513-8AD6-247AE36C04C5}" destId="{B7FBEEDF-AC38-45A1-BB9E-A2D3F29EFBD3}" srcOrd="0" destOrd="0" parTransId="{DA59E03A-BA9A-4A1F-B490-99FBEB054C40}" sibTransId="{4FB6194E-E1AC-43BE-8DB1-A491BD2D4885}"/>
    <dgm:cxn modelId="{6FFC66BF-FF41-4782-885E-4D1A1A29290B}" type="presOf" srcId="{9CDB0708-94E4-4599-A7E1-0D5B9BCD020B}" destId="{17C243D5-3C00-47F1-9CCE-C69F76746B83}" srcOrd="0" destOrd="0" presId="urn:microsoft.com/office/officeart/2005/8/layout/hierarchy4"/>
    <dgm:cxn modelId="{37EBA0BF-0CB0-4F03-A503-765CA5CE9472}" srcId="{C3E538C2-FD03-4F06-A5A6-472049FC3AB0}" destId="{4F863B9E-FC50-459D-9A79-F69D0590A759}" srcOrd="0" destOrd="0" parTransId="{C6F75233-F60E-494C-BFED-C79FFE9E85BC}" sibTransId="{93D0742C-F4D5-4C30-8160-3C3B5FF74BA3}"/>
    <dgm:cxn modelId="{62918DCA-B325-4C45-B34E-0A2473ADA306}" type="presOf" srcId="{94C0051C-5E39-4542-B673-7F8854CD9A5D}" destId="{63C162C0-BC61-4730-BF30-4991517C7B8B}" srcOrd="0" destOrd="0" presId="urn:microsoft.com/office/officeart/2005/8/layout/hierarchy4"/>
    <dgm:cxn modelId="{C6C7B7CC-BF3B-451F-835B-6D944649D466}" type="presOf" srcId="{20381E7A-2549-42F2-B816-5617584E90F3}" destId="{217B2500-175D-4F62-B4AE-5BD00200817E}" srcOrd="0" destOrd="0" presId="urn:microsoft.com/office/officeart/2005/8/layout/hierarchy4"/>
    <dgm:cxn modelId="{CA70A4CF-49DA-47CD-9F27-03EA93D9D56F}" type="presOf" srcId="{3B35A14B-98C4-47E2-AEC8-F96258C9C24F}" destId="{886C9C4E-A763-4FA4-BD48-2F8706DB61C1}" srcOrd="0" destOrd="0" presId="urn:microsoft.com/office/officeart/2005/8/layout/hierarchy4"/>
    <dgm:cxn modelId="{7A0DCAD6-F88C-4E4B-A381-E28E301F9ECA}" srcId="{0D5C4EBA-937C-4BF3-A1D8-78C102A72704}" destId="{94C0051C-5E39-4542-B673-7F8854CD9A5D}" srcOrd="0" destOrd="0" parTransId="{1560D5CA-35A1-40B0-8F50-6EAD0ABCEC1E}" sibTransId="{7EBBB56B-59DD-4D42-871F-A17BCAD705E7}"/>
    <dgm:cxn modelId="{2CDB2AD7-3809-449F-9D28-079F0278DCE0}" srcId="{EE71B958-9323-4513-8AD6-247AE36C04C5}" destId="{E3E9F211-12D2-4F8A-A385-3777F62E7028}" srcOrd="1" destOrd="0" parTransId="{5FE703B1-24F8-460C-A824-AC5613F5F681}" sibTransId="{7052A2A6-F1FC-467A-BA81-6BFFEA9A80EC}"/>
    <dgm:cxn modelId="{F48AAAE3-CF7B-4242-B214-02ACD768EDF6}" srcId="{4F863B9E-FC50-459D-9A79-F69D0590A759}" destId="{0D5C4EBA-937C-4BF3-A1D8-78C102A72704}" srcOrd="1" destOrd="0" parTransId="{5BF0E56D-49CC-4307-A48D-CD79EFEB0E6C}" sibTransId="{4ADCCBCE-87B3-44C5-8751-49A5AABA853C}"/>
    <dgm:cxn modelId="{77A1F4E4-1ED3-4693-8BAA-828C7F229BF6}" srcId="{4F863B9E-FC50-459D-9A79-F69D0590A759}" destId="{C1DB7AE0-DD0F-42BF-8669-6DDE33D18B15}" srcOrd="0" destOrd="0" parTransId="{25F72FDF-7824-469F-94B3-15033D29B52D}" sibTransId="{E4F0CED7-257E-4A23-9E7F-DEF9F36D3D56}"/>
    <dgm:cxn modelId="{1044AAEF-1F42-4CEC-B954-09BFF7FB6D94}" type="presOf" srcId="{2B8F7A5B-5F42-41BB-BFCB-76613B6C0770}" destId="{D33BF5F6-1B82-4692-B69A-06CA2F4EE3A9}" srcOrd="0" destOrd="0" presId="urn:microsoft.com/office/officeart/2005/8/layout/hierarchy4"/>
    <dgm:cxn modelId="{914945F1-8D82-4216-95AB-EED0D1B37CD0}" type="presOf" srcId="{E3E9F211-12D2-4F8A-A385-3777F62E7028}" destId="{474FF4F0-17FF-4147-BE8B-BC4E03136CE3}" srcOrd="0" destOrd="0" presId="urn:microsoft.com/office/officeart/2005/8/layout/hierarchy4"/>
    <dgm:cxn modelId="{30159DF6-D42E-4875-9843-662A70C37903}" type="presOf" srcId="{21DDEBC5-6A96-489F-9579-B6E52EEDFC50}" destId="{FC431965-401B-4337-92CC-D2DCBCB56704}" srcOrd="0" destOrd="0" presId="urn:microsoft.com/office/officeart/2005/8/layout/hierarchy4"/>
    <dgm:cxn modelId="{7B099AFE-51F1-407C-A194-DFDB76A431CF}" type="presOf" srcId="{458929C4-5196-41D7-ACD5-48416A0FF980}" destId="{C7E56EE1-A284-4B35-A6DD-21B92C09176B}" srcOrd="0" destOrd="0" presId="urn:microsoft.com/office/officeart/2005/8/layout/hierarchy4"/>
    <dgm:cxn modelId="{64870753-B02D-4494-8E56-ACFDFBADD47B}" type="presParOf" srcId="{586610C5-E698-4026-92A4-E2BF25147624}" destId="{04ACB52A-9B5F-468C-80E7-445F1553C430}" srcOrd="0" destOrd="0" presId="urn:microsoft.com/office/officeart/2005/8/layout/hierarchy4"/>
    <dgm:cxn modelId="{2FF27C52-993C-41E5-90BD-367575D1D20E}" type="presParOf" srcId="{04ACB52A-9B5F-468C-80E7-445F1553C430}" destId="{6FEC31FB-B344-46E5-BC69-0812FFB5705E}" srcOrd="0" destOrd="0" presId="urn:microsoft.com/office/officeart/2005/8/layout/hierarchy4"/>
    <dgm:cxn modelId="{CC6F180E-17BB-4358-945C-E5BF1050BED4}" type="presParOf" srcId="{04ACB52A-9B5F-468C-80E7-445F1553C430}" destId="{5349711E-2110-4505-89FC-61CBD58BF075}" srcOrd="1" destOrd="0" presId="urn:microsoft.com/office/officeart/2005/8/layout/hierarchy4"/>
    <dgm:cxn modelId="{FC9DE77C-2345-4859-9CC5-3AB4DE3189FC}" type="presParOf" srcId="{04ACB52A-9B5F-468C-80E7-445F1553C430}" destId="{E143461C-9FE3-43D4-B587-840BD34EF754}" srcOrd="2" destOrd="0" presId="urn:microsoft.com/office/officeart/2005/8/layout/hierarchy4"/>
    <dgm:cxn modelId="{21F0B14A-DB90-4F62-A94D-6BF8F024BCBC}" type="presParOf" srcId="{E143461C-9FE3-43D4-B587-840BD34EF754}" destId="{6D150D11-CA09-4A87-BD61-B875A6486E31}" srcOrd="0" destOrd="0" presId="urn:microsoft.com/office/officeart/2005/8/layout/hierarchy4"/>
    <dgm:cxn modelId="{AE0E8FE2-5F56-41F9-96F1-2327D96B72DA}" type="presParOf" srcId="{6D150D11-CA09-4A87-BD61-B875A6486E31}" destId="{D06F0EAA-CD35-44AE-9F60-47759CC852DF}" srcOrd="0" destOrd="0" presId="urn:microsoft.com/office/officeart/2005/8/layout/hierarchy4"/>
    <dgm:cxn modelId="{72FE0584-538A-4CBD-832D-890726E33B17}" type="presParOf" srcId="{6D150D11-CA09-4A87-BD61-B875A6486E31}" destId="{8E553F44-D0AC-4692-B561-9A073C8B9871}" srcOrd="1" destOrd="0" presId="urn:microsoft.com/office/officeart/2005/8/layout/hierarchy4"/>
    <dgm:cxn modelId="{3C0158AC-F03C-4459-933A-23E0C042B156}" type="presParOf" srcId="{6D150D11-CA09-4A87-BD61-B875A6486E31}" destId="{729845E3-3DCC-449E-ADAB-F0A11D307392}" srcOrd="2" destOrd="0" presId="urn:microsoft.com/office/officeart/2005/8/layout/hierarchy4"/>
    <dgm:cxn modelId="{9B115E01-CF8B-4C99-B59C-D0295174C7D8}" type="presParOf" srcId="{729845E3-3DCC-449E-ADAB-F0A11D307392}" destId="{80A0F727-86DD-4A24-B0D8-8091E3DA1913}" srcOrd="0" destOrd="0" presId="urn:microsoft.com/office/officeart/2005/8/layout/hierarchy4"/>
    <dgm:cxn modelId="{C1FFE8D7-FA8F-4BD2-A711-1780899C7275}" type="presParOf" srcId="{80A0F727-86DD-4A24-B0D8-8091E3DA1913}" destId="{A2C9604C-B26C-436C-B5C6-5237E5428CBB}" srcOrd="0" destOrd="0" presId="urn:microsoft.com/office/officeart/2005/8/layout/hierarchy4"/>
    <dgm:cxn modelId="{CE981B03-C08B-47AB-AAA0-D2E4E76CCD85}" type="presParOf" srcId="{80A0F727-86DD-4A24-B0D8-8091E3DA1913}" destId="{13169B89-8F4B-45D4-85C1-FA602D1C9C40}" srcOrd="1" destOrd="0" presId="urn:microsoft.com/office/officeart/2005/8/layout/hierarchy4"/>
    <dgm:cxn modelId="{E690F77B-5EE7-4378-9EFB-DB886D216454}" type="presParOf" srcId="{729845E3-3DCC-449E-ADAB-F0A11D307392}" destId="{A0C5AD52-A4E7-4FE3-9089-75DC6232455B}" srcOrd="1" destOrd="0" presId="urn:microsoft.com/office/officeart/2005/8/layout/hierarchy4"/>
    <dgm:cxn modelId="{3F9DCA5E-DDBE-4615-BCC8-9AA598CE541D}" type="presParOf" srcId="{729845E3-3DCC-449E-ADAB-F0A11D307392}" destId="{D0873B7E-9EF2-43DD-9BA9-D111D517350F}" srcOrd="2" destOrd="0" presId="urn:microsoft.com/office/officeart/2005/8/layout/hierarchy4"/>
    <dgm:cxn modelId="{E5737061-72F8-44C8-B5AC-7D66885987C0}" type="presParOf" srcId="{D0873B7E-9EF2-43DD-9BA9-D111D517350F}" destId="{A675300E-A4A5-4B25-9867-527F419F820F}" srcOrd="0" destOrd="0" presId="urn:microsoft.com/office/officeart/2005/8/layout/hierarchy4"/>
    <dgm:cxn modelId="{79F15BC9-30A0-4F3D-8551-188CA01F0CDA}" type="presParOf" srcId="{D0873B7E-9EF2-43DD-9BA9-D111D517350F}" destId="{520D1FF5-93E2-433E-9BFE-1845796D8780}" srcOrd="1" destOrd="0" presId="urn:microsoft.com/office/officeart/2005/8/layout/hierarchy4"/>
    <dgm:cxn modelId="{EE169B17-3CBF-48C9-90D5-20A2E3F7102F}" type="presParOf" srcId="{D0873B7E-9EF2-43DD-9BA9-D111D517350F}" destId="{A519467E-E407-486B-B7E6-51F36463682B}" srcOrd="2" destOrd="0" presId="urn:microsoft.com/office/officeart/2005/8/layout/hierarchy4"/>
    <dgm:cxn modelId="{55FA7D8E-A73D-431A-8CBA-281934C77726}" type="presParOf" srcId="{A519467E-E407-486B-B7E6-51F36463682B}" destId="{C0995B90-6436-487D-8763-3081C30DC2CF}" srcOrd="0" destOrd="0" presId="urn:microsoft.com/office/officeart/2005/8/layout/hierarchy4"/>
    <dgm:cxn modelId="{05C42349-D2AA-4FBB-9D03-E1DEDBA36EDB}" type="presParOf" srcId="{C0995B90-6436-487D-8763-3081C30DC2CF}" destId="{AC09FFDC-0E8E-4B18-BE4F-01A20F41B9A1}" srcOrd="0" destOrd="0" presId="urn:microsoft.com/office/officeart/2005/8/layout/hierarchy4"/>
    <dgm:cxn modelId="{21071BF1-CA52-4613-BD92-35D35D219469}" type="presParOf" srcId="{C0995B90-6436-487D-8763-3081C30DC2CF}" destId="{15C5C7FD-D6F4-4405-9032-9AA46313BDF6}" srcOrd="1" destOrd="0" presId="urn:microsoft.com/office/officeart/2005/8/layout/hierarchy4"/>
    <dgm:cxn modelId="{4117E5D0-7CA1-41C5-B918-5C5A4F02B50A}" type="presParOf" srcId="{C0995B90-6436-487D-8763-3081C30DC2CF}" destId="{CDE9CDAB-0247-4B36-995D-E01BDED211E0}" srcOrd="2" destOrd="0" presId="urn:microsoft.com/office/officeart/2005/8/layout/hierarchy4"/>
    <dgm:cxn modelId="{DB081F94-176E-4D0E-AF51-A61E67F9D61D}" type="presParOf" srcId="{CDE9CDAB-0247-4B36-995D-E01BDED211E0}" destId="{FCD7F14E-BE24-47C3-BD37-7CEAC18B6CD8}" srcOrd="0" destOrd="0" presId="urn:microsoft.com/office/officeart/2005/8/layout/hierarchy4"/>
    <dgm:cxn modelId="{B37FDC52-5FC6-42AD-A9F2-2C0AB725E4C0}" type="presParOf" srcId="{FCD7F14E-BE24-47C3-BD37-7CEAC18B6CD8}" destId="{428E9C8F-F09F-4E05-BE6E-E998E0480465}" srcOrd="0" destOrd="0" presId="urn:microsoft.com/office/officeart/2005/8/layout/hierarchy4"/>
    <dgm:cxn modelId="{64C7AE3C-57AC-41CB-9344-B9AF715C4B71}" type="presParOf" srcId="{FCD7F14E-BE24-47C3-BD37-7CEAC18B6CD8}" destId="{430E0ACE-7CBC-438A-8FDD-990D7E693F75}" srcOrd="1" destOrd="0" presId="urn:microsoft.com/office/officeart/2005/8/layout/hierarchy4"/>
    <dgm:cxn modelId="{434ADF73-5D45-4F94-8157-19D02ED9DEAD}" type="presParOf" srcId="{FCD7F14E-BE24-47C3-BD37-7CEAC18B6CD8}" destId="{1FEE2749-0FD2-4F67-99DB-05EE2DD3B732}" srcOrd="2" destOrd="0" presId="urn:microsoft.com/office/officeart/2005/8/layout/hierarchy4"/>
    <dgm:cxn modelId="{43072EE1-DE3D-404D-9F2F-570DB7BB4728}" type="presParOf" srcId="{1FEE2749-0FD2-4F67-99DB-05EE2DD3B732}" destId="{645CE14A-9984-4967-B262-1719F67804D9}" srcOrd="0" destOrd="0" presId="urn:microsoft.com/office/officeart/2005/8/layout/hierarchy4"/>
    <dgm:cxn modelId="{022BB0EE-3156-463C-AB23-73E5BB32DB24}" type="presParOf" srcId="{645CE14A-9984-4967-B262-1719F67804D9}" destId="{778BEB2A-2DCB-4F59-99BD-8B728E05B4AA}" srcOrd="0" destOrd="0" presId="urn:microsoft.com/office/officeart/2005/8/layout/hierarchy4"/>
    <dgm:cxn modelId="{84848706-2AAA-44D2-80A3-2E2DB516435E}" type="presParOf" srcId="{645CE14A-9984-4967-B262-1719F67804D9}" destId="{0AC13D49-E00A-4DBA-9C97-9DDBE25DC013}" srcOrd="1" destOrd="0" presId="urn:microsoft.com/office/officeart/2005/8/layout/hierarchy4"/>
    <dgm:cxn modelId="{DBC676FE-412C-401C-98FC-03679701BB1D}" type="presParOf" srcId="{1FEE2749-0FD2-4F67-99DB-05EE2DD3B732}" destId="{E7C0EAB8-7E63-4E7E-9F73-A05F6C4D9368}" srcOrd="1" destOrd="0" presId="urn:microsoft.com/office/officeart/2005/8/layout/hierarchy4"/>
    <dgm:cxn modelId="{236B3017-5CB7-4B5C-A550-BEA13ABF50E2}" type="presParOf" srcId="{1FEE2749-0FD2-4F67-99DB-05EE2DD3B732}" destId="{88F4736E-7CBA-4E81-8C53-89D8CD50DBAF}" srcOrd="2" destOrd="0" presId="urn:microsoft.com/office/officeart/2005/8/layout/hierarchy4"/>
    <dgm:cxn modelId="{EDDC255F-3FFC-4F75-9DDD-BA1987571766}" type="presParOf" srcId="{88F4736E-7CBA-4E81-8C53-89D8CD50DBAF}" destId="{02A9BF80-C899-407D-A27A-013A657D1CB8}" srcOrd="0" destOrd="0" presId="urn:microsoft.com/office/officeart/2005/8/layout/hierarchy4"/>
    <dgm:cxn modelId="{9416634D-373C-4778-BB2C-7C521956AF8F}" type="presParOf" srcId="{88F4736E-7CBA-4E81-8C53-89D8CD50DBAF}" destId="{0D5E9D41-C90F-4887-96D8-B7CA4D137D1C}" srcOrd="1" destOrd="0" presId="urn:microsoft.com/office/officeart/2005/8/layout/hierarchy4"/>
    <dgm:cxn modelId="{0B49915C-AA21-4FFB-9742-96681DC51952}" type="presParOf" srcId="{88F4736E-7CBA-4E81-8C53-89D8CD50DBAF}" destId="{C772D9E0-4F50-4357-8C81-38F6A3D66AD2}" srcOrd="2" destOrd="0" presId="urn:microsoft.com/office/officeart/2005/8/layout/hierarchy4"/>
    <dgm:cxn modelId="{224A5BE3-C165-4BE9-8D7C-27C84653C2AC}" type="presParOf" srcId="{C772D9E0-4F50-4357-8C81-38F6A3D66AD2}" destId="{770647BE-EE81-46D8-A8E8-E0F13BD75A07}" srcOrd="0" destOrd="0" presId="urn:microsoft.com/office/officeart/2005/8/layout/hierarchy4"/>
    <dgm:cxn modelId="{D2BFFB65-F9DD-4865-AF83-9DC3C34DB5A8}" type="presParOf" srcId="{770647BE-EE81-46D8-A8E8-E0F13BD75A07}" destId="{63C162C0-BC61-4730-BF30-4991517C7B8B}" srcOrd="0" destOrd="0" presId="urn:microsoft.com/office/officeart/2005/8/layout/hierarchy4"/>
    <dgm:cxn modelId="{B2EE48ED-B322-4490-8443-95788B035BDF}" type="presParOf" srcId="{770647BE-EE81-46D8-A8E8-E0F13BD75A07}" destId="{C76DE64E-7638-4F9D-AE5B-F4119DF6563A}" srcOrd="1" destOrd="0" presId="urn:microsoft.com/office/officeart/2005/8/layout/hierarchy4"/>
    <dgm:cxn modelId="{810920F1-5794-4DB5-88CD-F64A5C844363}" type="presParOf" srcId="{CDE9CDAB-0247-4B36-995D-E01BDED211E0}" destId="{68495C00-8E1F-4557-B972-D5BB26CAA132}" srcOrd="1" destOrd="0" presId="urn:microsoft.com/office/officeart/2005/8/layout/hierarchy4"/>
    <dgm:cxn modelId="{1CDD5B35-DA28-430F-B192-49E286C2B854}" type="presParOf" srcId="{CDE9CDAB-0247-4B36-995D-E01BDED211E0}" destId="{2C766E17-AF0E-44C6-91CE-1E652E2239C0}" srcOrd="2" destOrd="0" presId="urn:microsoft.com/office/officeart/2005/8/layout/hierarchy4"/>
    <dgm:cxn modelId="{D3B52633-E23F-47E1-84C6-760C5A1A0A7F}" type="presParOf" srcId="{2C766E17-AF0E-44C6-91CE-1E652E2239C0}" destId="{612280BD-C04A-4E1A-BA7D-8D0EC0F9A95C}" srcOrd="0" destOrd="0" presId="urn:microsoft.com/office/officeart/2005/8/layout/hierarchy4"/>
    <dgm:cxn modelId="{56477D75-AC45-4563-965C-7EEFF1E902DE}" type="presParOf" srcId="{2C766E17-AF0E-44C6-91CE-1E652E2239C0}" destId="{EB63588D-4612-4E13-82DF-59FB083CB5BA}" srcOrd="1" destOrd="0" presId="urn:microsoft.com/office/officeart/2005/8/layout/hierarchy4"/>
    <dgm:cxn modelId="{8E9F4F72-473C-4748-B66A-5C15FDD16EC3}" type="presParOf" srcId="{2C766E17-AF0E-44C6-91CE-1E652E2239C0}" destId="{A7997648-C74F-4029-9AAF-BDF5B22DADB7}" srcOrd="2" destOrd="0" presId="urn:microsoft.com/office/officeart/2005/8/layout/hierarchy4"/>
    <dgm:cxn modelId="{7E271A2E-5474-4565-B074-33036C38DCEB}" type="presParOf" srcId="{A7997648-C74F-4029-9AAF-BDF5B22DADB7}" destId="{438A75B9-9589-4945-A4B1-A092AADA4735}" srcOrd="0" destOrd="0" presId="urn:microsoft.com/office/officeart/2005/8/layout/hierarchy4"/>
    <dgm:cxn modelId="{2219B278-45D0-4632-AC3E-26008C5166CB}" type="presParOf" srcId="{438A75B9-9589-4945-A4B1-A092AADA4735}" destId="{49C008CB-0460-491D-8A6A-6BC020837CD4}" srcOrd="0" destOrd="0" presId="urn:microsoft.com/office/officeart/2005/8/layout/hierarchy4"/>
    <dgm:cxn modelId="{58BA5FCE-4CA6-4DDE-B904-3BA4CFABE16E}" type="presParOf" srcId="{438A75B9-9589-4945-A4B1-A092AADA4735}" destId="{C85EB629-A3F1-4CF4-B88A-DC39CA19697A}" srcOrd="1" destOrd="0" presId="urn:microsoft.com/office/officeart/2005/8/layout/hierarchy4"/>
    <dgm:cxn modelId="{F211E4CC-431A-4707-B25F-574EBFF49EE4}" type="presParOf" srcId="{438A75B9-9589-4945-A4B1-A092AADA4735}" destId="{484B492C-3318-43F4-9204-FABC2597B056}" srcOrd="2" destOrd="0" presId="urn:microsoft.com/office/officeart/2005/8/layout/hierarchy4"/>
    <dgm:cxn modelId="{C2812374-BD09-4C9C-BFC6-A2DF5D30E2A4}" type="presParOf" srcId="{484B492C-3318-43F4-9204-FABC2597B056}" destId="{9A32C450-B4D0-44DC-9252-0CA62B1FFDFF}" srcOrd="0" destOrd="0" presId="urn:microsoft.com/office/officeart/2005/8/layout/hierarchy4"/>
    <dgm:cxn modelId="{9553C3DD-12CC-4916-AADA-AFA6C220D212}" type="presParOf" srcId="{9A32C450-B4D0-44DC-9252-0CA62B1FFDFF}" destId="{F95D7F57-D683-4FA2-9C28-9D056A9B5DE5}" srcOrd="0" destOrd="0" presId="urn:microsoft.com/office/officeart/2005/8/layout/hierarchy4"/>
    <dgm:cxn modelId="{46A65AD1-9A15-4733-8C13-211715976F28}" type="presParOf" srcId="{9A32C450-B4D0-44DC-9252-0CA62B1FFDFF}" destId="{CA97675B-AFAF-484B-9544-7DD67EFD3D94}" srcOrd="1" destOrd="0" presId="urn:microsoft.com/office/officeart/2005/8/layout/hierarchy4"/>
    <dgm:cxn modelId="{53B1831B-76A5-44E8-AA0D-94C39883EEE6}" type="presParOf" srcId="{A7997648-C74F-4029-9AAF-BDF5B22DADB7}" destId="{B3A0B7A5-8010-429F-9F58-B3D0FB1AA6E7}" srcOrd="1" destOrd="0" presId="urn:microsoft.com/office/officeart/2005/8/layout/hierarchy4"/>
    <dgm:cxn modelId="{13E0DBCC-8FC0-428F-9786-2D0230D6A7F7}" type="presParOf" srcId="{A7997648-C74F-4029-9AAF-BDF5B22DADB7}" destId="{31EAEE92-ED58-4008-80F6-705CC7863D3B}" srcOrd="2" destOrd="0" presId="urn:microsoft.com/office/officeart/2005/8/layout/hierarchy4"/>
    <dgm:cxn modelId="{DEFA2F5A-39E3-4CEB-A05E-39BBA97B3FE1}" type="presParOf" srcId="{31EAEE92-ED58-4008-80F6-705CC7863D3B}" destId="{474FF4F0-17FF-4147-BE8B-BC4E03136CE3}" srcOrd="0" destOrd="0" presId="urn:microsoft.com/office/officeart/2005/8/layout/hierarchy4"/>
    <dgm:cxn modelId="{D56EBC33-BA25-4F75-A1C2-D458471BBF6B}" type="presParOf" srcId="{31EAEE92-ED58-4008-80F6-705CC7863D3B}" destId="{42034163-5150-45D5-98EC-98598C924038}" srcOrd="1" destOrd="0" presId="urn:microsoft.com/office/officeart/2005/8/layout/hierarchy4"/>
    <dgm:cxn modelId="{513B2014-E7E4-42B8-BA19-6C0FBEF3F19E}" type="presParOf" srcId="{CDE9CDAB-0247-4B36-995D-E01BDED211E0}" destId="{76B856E1-8575-4C0D-BD70-8CE233AC7A9F}" srcOrd="3" destOrd="0" presId="urn:microsoft.com/office/officeart/2005/8/layout/hierarchy4"/>
    <dgm:cxn modelId="{22B28AB9-3CC8-42FA-A39B-FD302B673080}" type="presParOf" srcId="{CDE9CDAB-0247-4B36-995D-E01BDED211E0}" destId="{902D3B24-630C-47E5-996B-B89DE0879BF2}" srcOrd="4" destOrd="0" presId="urn:microsoft.com/office/officeart/2005/8/layout/hierarchy4"/>
    <dgm:cxn modelId="{236E4C16-36B3-4617-8F8F-116530E82159}" type="presParOf" srcId="{902D3B24-630C-47E5-996B-B89DE0879BF2}" destId="{886C9C4E-A763-4FA4-BD48-2F8706DB61C1}" srcOrd="0" destOrd="0" presId="urn:microsoft.com/office/officeart/2005/8/layout/hierarchy4"/>
    <dgm:cxn modelId="{3CE33414-F5B9-4363-BC2A-B8859F063170}" type="presParOf" srcId="{902D3B24-630C-47E5-996B-B89DE0879BF2}" destId="{66E0A21A-4E5A-4F35-A055-64B916ADD03E}" srcOrd="1" destOrd="0" presId="urn:microsoft.com/office/officeart/2005/8/layout/hierarchy4"/>
    <dgm:cxn modelId="{92115493-16C7-43E8-9EBD-3DD4778DB4A7}" type="presParOf" srcId="{902D3B24-630C-47E5-996B-B89DE0879BF2}" destId="{14572CF1-337A-425B-9CF6-E58EF36F70CD}" srcOrd="2" destOrd="0" presId="urn:microsoft.com/office/officeart/2005/8/layout/hierarchy4"/>
    <dgm:cxn modelId="{FACE3734-EC42-45B3-BE2D-1C8261D9775D}" type="presParOf" srcId="{14572CF1-337A-425B-9CF6-E58EF36F70CD}" destId="{5192AAF1-2272-427C-B4C3-609A5EDEBD83}" srcOrd="0" destOrd="0" presId="urn:microsoft.com/office/officeart/2005/8/layout/hierarchy4"/>
    <dgm:cxn modelId="{AB2ECAF1-D8E6-4E50-B82F-81FEE23A2F54}" type="presParOf" srcId="{5192AAF1-2272-427C-B4C3-609A5EDEBD83}" destId="{98DFA6DD-01C8-46D0-AC04-637D2C9ACCF5}" srcOrd="0" destOrd="0" presId="urn:microsoft.com/office/officeart/2005/8/layout/hierarchy4"/>
    <dgm:cxn modelId="{713324F4-34AE-4396-B57C-98C317648EA8}" type="presParOf" srcId="{5192AAF1-2272-427C-B4C3-609A5EDEBD83}" destId="{99197D8B-F0A2-4358-9E0D-23C4F3466A48}" srcOrd="1" destOrd="0" presId="urn:microsoft.com/office/officeart/2005/8/layout/hierarchy4"/>
    <dgm:cxn modelId="{A7960277-2927-4B6A-A90E-A518D6BDACE3}" type="presParOf" srcId="{5192AAF1-2272-427C-B4C3-609A5EDEBD83}" destId="{2910E6E6-EC0A-460A-A234-7B8B8410AE33}" srcOrd="2" destOrd="0" presId="urn:microsoft.com/office/officeart/2005/8/layout/hierarchy4"/>
    <dgm:cxn modelId="{AE2172D0-F0DE-465F-ABF7-CD67ECA8976F}" type="presParOf" srcId="{2910E6E6-EC0A-460A-A234-7B8B8410AE33}" destId="{DBC166ED-58C2-4A5A-B835-97663ED9CF24}" srcOrd="0" destOrd="0" presId="urn:microsoft.com/office/officeart/2005/8/layout/hierarchy4"/>
    <dgm:cxn modelId="{C731C9F9-0BCB-468E-8B8D-5FB223DF3539}" type="presParOf" srcId="{DBC166ED-58C2-4A5A-B835-97663ED9CF24}" destId="{217B2500-175D-4F62-B4AE-5BD00200817E}" srcOrd="0" destOrd="0" presId="urn:microsoft.com/office/officeart/2005/8/layout/hierarchy4"/>
    <dgm:cxn modelId="{91303521-8A18-4FCE-981D-FC552A7B6061}" type="presParOf" srcId="{DBC166ED-58C2-4A5A-B835-97663ED9CF24}" destId="{883281FD-8FF8-417C-B110-6F4850B96118}" srcOrd="1" destOrd="0" presId="urn:microsoft.com/office/officeart/2005/8/layout/hierarchy4"/>
    <dgm:cxn modelId="{7BE32C16-5F86-41D8-9C37-92C4F0009ECC}" type="presParOf" srcId="{14572CF1-337A-425B-9CF6-E58EF36F70CD}" destId="{9321D181-A207-4D4E-8B87-12C40BAF7CDC}" srcOrd="1" destOrd="0" presId="urn:microsoft.com/office/officeart/2005/8/layout/hierarchy4"/>
    <dgm:cxn modelId="{2EC38DAE-8613-4F8B-9D45-2ABD1E980CA3}" type="presParOf" srcId="{14572CF1-337A-425B-9CF6-E58EF36F70CD}" destId="{6A829079-BBD8-4BE4-A5F8-70154D89D6E1}" srcOrd="2" destOrd="0" presId="urn:microsoft.com/office/officeart/2005/8/layout/hierarchy4"/>
    <dgm:cxn modelId="{BFF28A67-DF75-467C-A9BE-FACB5000FBDE}" type="presParOf" srcId="{6A829079-BBD8-4BE4-A5F8-70154D89D6E1}" destId="{FD561457-35EE-4393-A943-916A54618F7F}" srcOrd="0" destOrd="0" presId="urn:microsoft.com/office/officeart/2005/8/layout/hierarchy4"/>
    <dgm:cxn modelId="{97A58DC8-4B0E-4297-96AB-63DB54AFDAC2}" type="presParOf" srcId="{6A829079-BBD8-4BE4-A5F8-70154D89D6E1}" destId="{62B5B641-DD40-42B2-A142-18DA59D4092F}" srcOrd="1" destOrd="0" presId="urn:microsoft.com/office/officeart/2005/8/layout/hierarchy4"/>
    <dgm:cxn modelId="{77A33705-ECDE-4C21-A0E7-DA797972E6AE}" type="presParOf" srcId="{A519467E-E407-486B-B7E6-51F36463682B}" destId="{1DCB8E7C-8002-4757-9015-238A5159C448}" srcOrd="1" destOrd="0" presId="urn:microsoft.com/office/officeart/2005/8/layout/hierarchy4"/>
    <dgm:cxn modelId="{2E84E73F-A6C6-4CE1-B64F-3A7DA0DCD00D}" type="presParOf" srcId="{A519467E-E407-486B-B7E6-51F36463682B}" destId="{BC6180E0-6B4A-419A-A004-589DC78D5EC7}" srcOrd="2" destOrd="0" presId="urn:microsoft.com/office/officeart/2005/8/layout/hierarchy4"/>
    <dgm:cxn modelId="{43743F94-C9E4-47BF-8C12-A5F8BBD842D1}" type="presParOf" srcId="{BC6180E0-6B4A-419A-A004-589DC78D5EC7}" destId="{9875FB48-5DA6-4385-9D83-FC65CA20B0E5}" srcOrd="0" destOrd="0" presId="urn:microsoft.com/office/officeart/2005/8/layout/hierarchy4"/>
    <dgm:cxn modelId="{6AFFC1AA-6976-4F32-8C0E-7F8AA1059868}" type="presParOf" srcId="{BC6180E0-6B4A-419A-A004-589DC78D5EC7}" destId="{EA05618E-33DD-4FB9-B84F-2F12E08287EA}" srcOrd="1" destOrd="0" presId="urn:microsoft.com/office/officeart/2005/8/layout/hierarchy4"/>
    <dgm:cxn modelId="{A2705480-6CF3-4213-AAC9-F9154C90F07B}" type="presParOf" srcId="{BC6180E0-6B4A-419A-A004-589DC78D5EC7}" destId="{8DE25861-39AE-4D36-B8BE-849CE9FFB59F}" srcOrd="2" destOrd="0" presId="urn:microsoft.com/office/officeart/2005/8/layout/hierarchy4"/>
    <dgm:cxn modelId="{A982A038-5499-4E28-ACEA-EEE2FE8553AF}" type="presParOf" srcId="{8DE25861-39AE-4D36-B8BE-849CE9FFB59F}" destId="{E2C03B54-9C6D-4B93-B2C3-89C4C5593E1E}" srcOrd="0" destOrd="0" presId="urn:microsoft.com/office/officeart/2005/8/layout/hierarchy4"/>
    <dgm:cxn modelId="{7516392E-AE83-44E2-8C5C-FAFEE4CABFE0}" type="presParOf" srcId="{E2C03B54-9C6D-4B93-B2C3-89C4C5593E1E}" destId="{17C243D5-3C00-47F1-9CCE-C69F76746B83}" srcOrd="0" destOrd="0" presId="urn:microsoft.com/office/officeart/2005/8/layout/hierarchy4"/>
    <dgm:cxn modelId="{C252BFA3-E451-4D8A-BB8C-2F75DD5561CC}" type="presParOf" srcId="{E2C03B54-9C6D-4B93-B2C3-89C4C5593E1E}" destId="{1694CBF3-3A74-4CC3-AD1C-680C2BC71B32}" srcOrd="1" destOrd="0" presId="urn:microsoft.com/office/officeart/2005/8/layout/hierarchy4"/>
    <dgm:cxn modelId="{386F5096-9EF8-4C8A-9EA6-B0B1659D63C6}" type="presParOf" srcId="{8DE25861-39AE-4D36-B8BE-849CE9FFB59F}" destId="{551554EC-37E4-4207-AAB7-EA8CDC24C1D3}" srcOrd="1" destOrd="0" presId="urn:microsoft.com/office/officeart/2005/8/layout/hierarchy4"/>
    <dgm:cxn modelId="{53B5BACC-E436-479B-9248-7479CB7D8BE2}" type="presParOf" srcId="{8DE25861-39AE-4D36-B8BE-849CE9FFB59F}" destId="{60D182EE-CE90-408C-94A6-8B1338093930}" srcOrd="2" destOrd="0" presId="urn:microsoft.com/office/officeart/2005/8/layout/hierarchy4"/>
    <dgm:cxn modelId="{31241DD8-4394-410B-8F48-E141FB702FC8}" type="presParOf" srcId="{60D182EE-CE90-408C-94A6-8B1338093930}" destId="{D33BF5F6-1B82-4692-B69A-06CA2F4EE3A9}" srcOrd="0" destOrd="0" presId="urn:microsoft.com/office/officeart/2005/8/layout/hierarchy4"/>
    <dgm:cxn modelId="{EFBBAECE-5935-4EBF-9580-20DB3B68036A}" type="presParOf" srcId="{60D182EE-CE90-408C-94A6-8B1338093930}" destId="{DE17C46B-4626-43CB-9507-3F748996E1F6}" srcOrd="1" destOrd="0" presId="urn:microsoft.com/office/officeart/2005/8/layout/hierarchy4"/>
    <dgm:cxn modelId="{8A2288FA-339F-41B6-B33E-B7A02E58D6A5}" type="presParOf" srcId="{729845E3-3DCC-449E-ADAB-F0A11D307392}" destId="{795BFE76-6F31-40B6-B936-B0C05DAE3EE0}" srcOrd="3" destOrd="0" presId="urn:microsoft.com/office/officeart/2005/8/layout/hierarchy4"/>
    <dgm:cxn modelId="{42443B99-BC5E-4F19-B574-56195B30FF75}" type="presParOf" srcId="{729845E3-3DCC-449E-ADAB-F0A11D307392}" destId="{95CD8EE3-9BC4-424F-AD11-9B65CE023441}" srcOrd="4" destOrd="0" presId="urn:microsoft.com/office/officeart/2005/8/layout/hierarchy4"/>
    <dgm:cxn modelId="{ADEA9439-3CDA-4246-8067-E6D660A1B3E3}" type="presParOf" srcId="{95CD8EE3-9BC4-424F-AD11-9B65CE023441}" destId="{FC431965-401B-4337-92CC-D2DCBCB56704}" srcOrd="0" destOrd="0" presId="urn:microsoft.com/office/officeart/2005/8/layout/hierarchy4"/>
    <dgm:cxn modelId="{909CABF2-20AA-4CF0-9645-0A919C0CDD2F}" type="presParOf" srcId="{95CD8EE3-9BC4-424F-AD11-9B65CE023441}" destId="{272391C9-4EBB-44B3-93C3-672E52CD20A0}" srcOrd="1" destOrd="0" presId="urn:microsoft.com/office/officeart/2005/8/layout/hierarchy4"/>
    <dgm:cxn modelId="{30F9624A-1045-4C4F-94A3-D649E6899850}" type="presParOf" srcId="{E143461C-9FE3-43D4-B587-840BD34EF754}" destId="{CC2213ED-0194-4BD0-A331-21EB23200C12}" srcOrd="1" destOrd="0" presId="urn:microsoft.com/office/officeart/2005/8/layout/hierarchy4"/>
    <dgm:cxn modelId="{A18C7446-0722-4333-B201-E7BEAA02CDAA}" type="presParOf" srcId="{E143461C-9FE3-43D4-B587-840BD34EF754}" destId="{5672D908-4E9A-4BEB-ADC7-43C9F251F5E2}" srcOrd="2" destOrd="0" presId="urn:microsoft.com/office/officeart/2005/8/layout/hierarchy4"/>
    <dgm:cxn modelId="{8E12C9C4-406E-48B9-B5C3-9C7A161BBED7}" type="presParOf" srcId="{5672D908-4E9A-4BEB-ADC7-43C9F251F5E2}" destId="{C7E56EE1-A284-4B35-A6DD-21B92C09176B}" srcOrd="0" destOrd="0" presId="urn:microsoft.com/office/officeart/2005/8/layout/hierarchy4"/>
    <dgm:cxn modelId="{708B6758-BCD7-4520-A709-7E1E15D15739}" type="presParOf" srcId="{5672D908-4E9A-4BEB-ADC7-43C9F251F5E2}" destId="{138C1B2A-62B7-4174-ACBF-C07C8D93474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C31FB-B344-46E5-BC69-0812FFB5705E}">
      <dsp:nvSpPr>
        <dsp:cNvPr id="0" name=""/>
        <dsp:cNvSpPr/>
      </dsp:nvSpPr>
      <dsp:spPr>
        <a:xfrm>
          <a:off x="2095" y="3899"/>
          <a:ext cx="8899135" cy="596535"/>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Calibri" panose="020F0502020204030204" pitchFamily="34" charset="0"/>
              <a:cs typeface="Calibri" panose="020F0502020204030204" pitchFamily="34" charset="0"/>
            </a:rPr>
            <a:t>POT 1: 177 </a:t>
          </a:r>
          <a:r>
            <a:rPr lang="en-GB" sz="1800" b="0" kern="1200" dirty="0">
              <a:latin typeface="Calibri" panose="020F0502020204030204" pitchFamily="34" charset="0"/>
              <a:cs typeface="Calibri" panose="020F0502020204030204" pitchFamily="34" charset="0"/>
            </a:rPr>
            <a:t>(0) </a:t>
          </a:r>
        </a:p>
      </dsp:txBody>
      <dsp:txXfrm>
        <a:off x="19567" y="21371"/>
        <a:ext cx="8864191" cy="561591"/>
      </dsp:txXfrm>
    </dsp:sp>
    <dsp:sp modelId="{D06F0EAA-CD35-44AE-9F60-47759CC852DF}">
      <dsp:nvSpPr>
        <dsp:cNvPr id="0" name=""/>
        <dsp:cNvSpPr/>
      </dsp:nvSpPr>
      <dsp:spPr>
        <a:xfrm>
          <a:off x="10781" y="669574"/>
          <a:ext cx="8051731" cy="728940"/>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Root Cause Fixed: </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176 </a:t>
          </a:r>
          <a:r>
            <a:rPr lang="en-GB" sz="1100" b="0" kern="1200" dirty="0">
              <a:latin typeface="Calibri" panose="020F0502020204030204" pitchFamily="34" charset="0"/>
              <a:cs typeface="Calibri" panose="020F0502020204030204" pitchFamily="34" charset="0"/>
            </a:rPr>
            <a:t>(0)</a:t>
          </a:r>
        </a:p>
      </dsp:txBody>
      <dsp:txXfrm>
        <a:off x="32131" y="690924"/>
        <a:ext cx="8009031" cy="686240"/>
      </dsp:txXfrm>
    </dsp:sp>
    <dsp:sp modelId="{A2C9604C-B26C-436C-B5C6-5237E5428CBB}">
      <dsp:nvSpPr>
        <dsp:cNvPr id="0" name=""/>
        <dsp:cNvSpPr/>
      </dsp:nvSpPr>
      <dsp:spPr>
        <a:xfrm>
          <a:off x="26484" y="1467655"/>
          <a:ext cx="739791"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No CA Required/ Closed: </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107 </a:t>
          </a:r>
          <a:r>
            <a:rPr lang="en-GB" sz="1100" b="0" kern="1200" dirty="0">
              <a:latin typeface="Calibri" panose="020F0502020204030204" pitchFamily="34" charset="0"/>
              <a:cs typeface="Calibri" panose="020F0502020204030204" pitchFamily="34" charset="0"/>
            </a:rPr>
            <a:t>(+6)</a:t>
          </a:r>
        </a:p>
      </dsp:txBody>
      <dsp:txXfrm>
        <a:off x="47834" y="1489005"/>
        <a:ext cx="697091" cy="686240"/>
      </dsp:txXfrm>
    </dsp:sp>
    <dsp:sp modelId="{A675300E-A4A5-4B25-9867-527F419F820F}">
      <dsp:nvSpPr>
        <dsp:cNvPr id="0" name=""/>
        <dsp:cNvSpPr/>
      </dsp:nvSpPr>
      <dsp:spPr>
        <a:xfrm>
          <a:off x="791084" y="1467655"/>
          <a:ext cx="6464285"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CA Needed: </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68 </a:t>
          </a:r>
          <a:r>
            <a:rPr lang="en-GB" sz="1100" b="0" kern="1200" dirty="0">
              <a:latin typeface="Calibri" panose="020F0502020204030204" pitchFamily="34" charset="0"/>
              <a:cs typeface="Calibri" panose="020F0502020204030204" pitchFamily="34" charset="0"/>
            </a:rPr>
            <a:t>(-6)</a:t>
          </a:r>
        </a:p>
      </dsp:txBody>
      <dsp:txXfrm>
        <a:off x="812434" y="1489005"/>
        <a:ext cx="6421585" cy="686240"/>
      </dsp:txXfrm>
    </dsp:sp>
    <dsp:sp modelId="{AC09FFDC-0E8E-4B18-BE4F-01A20F41B9A1}">
      <dsp:nvSpPr>
        <dsp:cNvPr id="0" name=""/>
        <dsp:cNvSpPr/>
      </dsp:nvSpPr>
      <dsp:spPr>
        <a:xfrm>
          <a:off x="817016" y="2265735"/>
          <a:ext cx="5053420" cy="592708"/>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New/Valid Contact Submitted:</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58 </a:t>
          </a:r>
          <a:r>
            <a:rPr lang="en-GB" sz="1100" b="0" kern="1200" dirty="0">
              <a:latin typeface="Calibri" panose="020F0502020204030204" pitchFamily="34" charset="0"/>
              <a:cs typeface="Calibri" panose="020F0502020204030204" pitchFamily="34" charset="0"/>
            </a:rPr>
            <a:t>(+1)</a:t>
          </a:r>
        </a:p>
      </dsp:txBody>
      <dsp:txXfrm>
        <a:off x="834376" y="2283095"/>
        <a:ext cx="5018700" cy="557988"/>
      </dsp:txXfrm>
    </dsp:sp>
    <dsp:sp modelId="{428E9C8F-F09F-4E05-BE6E-E998E0480465}">
      <dsp:nvSpPr>
        <dsp:cNvPr id="0" name=""/>
        <dsp:cNvSpPr/>
      </dsp:nvSpPr>
      <dsp:spPr>
        <a:xfrm>
          <a:off x="857629" y="2927583"/>
          <a:ext cx="1885655"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Invoiced:</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32 </a:t>
          </a:r>
          <a:r>
            <a:rPr lang="en-GB" sz="1100" b="0" kern="1200" dirty="0">
              <a:latin typeface="Calibri" panose="020F0502020204030204" pitchFamily="34" charset="0"/>
              <a:cs typeface="Calibri" panose="020F0502020204030204" pitchFamily="34" charset="0"/>
            </a:rPr>
            <a:t>(0)</a:t>
          </a:r>
        </a:p>
      </dsp:txBody>
      <dsp:txXfrm>
        <a:off x="878979" y="2948933"/>
        <a:ext cx="1842955" cy="686240"/>
      </dsp:txXfrm>
    </dsp:sp>
    <dsp:sp modelId="{778BEB2A-2DCB-4F59-99BD-8B728E05B4AA}">
      <dsp:nvSpPr>
        <dsp:cNvPr id="0" name=""/>
        <dsp:cNvSpPr/>
      </dsp:nvSpPr>
      <dsp:spPr>
        <a:xfrm>
          <a:off x="873401" y="3725664"/>
          <a:ext cx="748583"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Not Required: </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5 </a:t>
          </a:r>
          <a:r>
            <a:rPr lang="en-GB" sz="1100" b="0" kern="1200" dirty="0">
              <a:latin typeface="Calibri" panose="020F0502020204030204" pitchFamily="34" charset="0"/>
              <a:cs typeface="Calibri" panose="020F0502020204030204" pitchFamily="34" charset="0"/>
            </a:rPr>
            <a:t>(0)</a:t>
          </a:r>
        </a:p>
      </dsp:txBody>
      <dsp:txXfrm>
        <a:off x="894751" y="3747014"/>
        <a:ext cx="705883" cy="686240"/>
      </dsp:txXfrm>
    </dsp:sp>
    <dsp:sp modelId="{02A9BF80-C899-407D-A27A-013A657D1CB8}">
      <dsp:nvSpPr>
        <dsp:cNvPr id="0" name=""/>
        <dsp:cNvSpPr/>
      </dsp:nvSpPr>
      <dsp:spPr>
        <a:xfrm>
          <a:off x="1674618" y="3725664"/>
          <a:ext cx="1011154"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Complete:</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27 </a:t>
          </a:r>
          <a:r>
            <a:rPr lang="en-GB" sz="1100" b="0" kern="1200" dirty="0">
              <a:latin typeface="Calibri" panose="020F0502020204030204" pitchFamily="34" charset="0"/>
              <a:cs typeface="Calibri" panose="020F0502020204030204" pitchFamily="34" charset="0"/>
            </a:rPr>
            <a:t>(0)</a:t>
          </a:r>
        </a:p>
      </dsp:txBody>
      <dsp:txXfrm>
        <a:off x="1695968" y="3747014"/>
        <a:ext cx="968454" cy="686240"/>
      </dsp:txXfrm>
    </dsp:sp>
    <dsp:sp modelId="{63C162C0-BC61-4730-BF30-4991517C7B8B}">
      <dsp:nvSpPr>
        <dsp:cNvPr id="0" name=""/>
        <dsp:cNvSpPr/>
      </dsp:nvSpPr>
      <dsp:spPr>
        <a:xfrm>
          <a:off x="1674618" y="4523744"/>
          <a:ext cx="1011154"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Kwh:</a:t>
          </a:r>
        </a:p>
        <a:p>
          <a:pPr marL="0" lvl="0" indent="0" algn="ctr" defTabSz="488950">
            <a:lnSpc>
              <a:spcPct val="90000"/>
            </a:lnSpc>
            <a:spcBef>
              <a:spcPct val="0"/>
            </a:spcBef>
            <a:spcAft>
              <a:spcPct val="35000"/>
            </a:spcAft>
            <a:buNone/>
          </a:pPr>
          <a:r>
            <a:rPr lang="en-GB" sz="1100" b="1" kern="1200" dirty="0">
              <a:solidFill>
                <a:schemeClr val="accent4">
                  <a:lumMod val="60000"/>
                  <a:lumOff val="40000"/>
                </a:schemeClr>
              </a:solidFill>
              <a:latin typeface="Calibri" panose="020F0502020204030204" pitchFamily="34" charset="0"/>
              <a:cs typeface="Calibri" panose="020F0502020204030204" pitchFamily="34" charset="0"/>
            </a:rPr>
            <a:t>-81,320,408</a:t>
          </a:r>
        </a:p>
        <a:p>
          <a:pPr marL="0" lvl="0" indent="0" algn="ctr" defTabSz="488950">
            <a:lnSpc>
              <a:spcPct val="90000"/>
            </a:lnSpc>
            <a:spcBef>
              <a:spcPct val="0"/>
            </a:spcBef>
            <a:spcAft>
              <a:spcPct val="35000"/>
            </a:spcAft>
            <a:buNone/>
          </a:pPr>
          <a:r>
            <a:rPr lang="en-GB" sz="1100" b="0" kern="1200" dirty="0">
              <a:solidFill>
                <a:schemeClr val="accent4">
                  <a:lumMod val="60000"/>
                  <a:lumOff val="40000"/>
                </a:schemeClr>
              </a:solidFill>
              <a:latin typeface="Calibri" panose="020F0502020204030204" pitchFamily="34" charset="0"/>
              <a:cs typeface="Calibri" panose="020F0502020204030204" pitchFamily="34" charset="0"/>
            </a:rPr>
            <a:t>(0)</a:t>
          </a:r>
        </a:p>
      </dsp:txBody>
      <dsp:txXfrm>
        <a:off x="1695968" y="4545094"/>
        <a:ext cx="968454" cy="686240"/>
      </dsp:txXfrm>
    </dsp:sp>
    <dsp:sp modelId="{612280BD-C04A-4E1A-BA7D-8D0EC0F9A95C}">
      <dsp:nvSpPr>
        <dsp:cNvPr id="0" name=""/>
        <dsp:cNvSpPr/>
      </dsp:nvSpPr>
      <dsp:spPr>
        <a:xfrm>
          <a:off x="2836913" y="2927583"/>
          <a:ext cx="1692626"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Awaiting Billing: </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9 </a:t>
          </a:r>
          <a:r>
            <a:rPr lang="en-GB" sz="1100" b="0" kern="1200" dirty="0">
              <a:latin typeface="Calibri" panose="020F0502020204030204" pitchFamily="34" charset="0"/>
              <a:cs typeface="Calibri" panose="020F0502020204030204" pitchFamily="34" charset="0"/>
            </a:rPr>
            <a:t>(+2)</a:t>
          </a:r>
        </a:p>
      </dsp:txBody>
      <dsp:txXfrm>
        <a:off x="2858263" y="2948933"/>
        <a:ext cx="1649926" cy="686240"/>
      </dsp:txXfrm>
    </dsp:sp>
    <dsp:sp modelId="{49C008CB-0460-491D-8A6A-6BC020837CD4}">
      <dsp:nvSpPr>
        <dsp:cNvPr id="0" name=""/>
        <dsp:cNvSpPr/>
      </dsp:nvSpPr>
      <dsp:spPr>
        <a:xfrm>
          <a:off x="2826062" y="3725664"/>
          <a:ext cx="896203"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Calibri" panose="020F0502020204030204" pitchFamily="34" charset="0"/>
              <a:cs typeface="Calibri" panose="020F0502020204030204" pitchFamily="34" charset="0"/>
            </a:rPr>
            <a:t>To Be Billed:</a:t>
          </a:r>
        </a:p>
        <a:p>
          <a:pPr marL="0" lvl="0" indent="0" algn="ctr" defTabSz="488950">
            <a:lnSpc>
              <a:spcPct val="90000"/>
            </a:lnSpc>
            <a:spcBef>
              <a:spcPct val="0"/>
            </a:spcBef>
            <a:spcAft>
              <a:spcPct val="35000"/>
            </a:spcAft>
            <a:buNone/>
          </a:pPr>
          <a:r>
            <a:rPr lang="en-US" sz="1100" b="0" kern="1200" dirty="0">
              <a:latin typeface="Calibri" panose="020F0502020204030204" pitchFamily="34" charset="0"/>
              <a:cs typeface="Calibri" panose="020F0502020204030204" pitchFamily="34" charset="0"/>
            </a:rPr>
            <a:t>6 (+2)</a:t>
          </a:r>
          <a:endParaRPr lang="en-GB" sz="1100" b="0" kern="1200" dirty="0">
            <a:latin typeface="Calibri" panose="020F0502020204030204" pitchFamily="34" charset="0"/>
            <a:cs typeface="Calibri" panose="020F0502020204030204" pitchFamily="34" charset="0"/>
          </a:endParaRPr>
        </a:p>
      </dsp:txBody>
      <dsp:txXfrm>
        <a:off x="2847412" y="3747014"/>
        <a:ext cx="853503" cy="686240"/>
      </dsp:txXfrm>
    </dsp:sp>
    <dsp:sp modelId="{F95D7F57-D683-4FA2-9C28-9D056A9B5DE5}">
      <dsp:nvSpPr>
        <dsp:cNvPr id="0" name=""/>
        <dsp:cNvSpPr/>
      </dsp:nvSpPr>
      <dsp:spPr>
        <a:xfrm>
          <a:off x="2846409" y="4527643"/>
          <a:ext cx="896203"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bg1"/>
              </a:solidFill>
              <a:latin typeface="Calibri" panose="020F0502020204030204" pitchFamily="34" charset="0"/>
              <a:cs typeface="Calibri" panose="020F0502020204030204" pitchFamily="34" charset="0"/>
            </a:rPr>
            <a:t>Kwh:</a:t>
          </a:r>
        </a:p>
        <a:p>
          <a:pPr marL="0" lvl="0" indent="0" algn="ctr" defTabSz="444500">
            <a:lnSpc>
              <a:spcPct val="90000"/>
            </a:lnSpc>
            <a:spcBef>
              <a:spcPct val="0"/>
            </a:spcBef>
            <a:spcAft>
              <a:spcPct val="35000"/>
            </a:spcAft>
            <a:buNone/>
          </a:pPr>
          <a:r>
            <a:rPr lang="en-GB" sz="1000" b="1" kern="1200" dirty="0">
              <a:solidFill>
                <a:schemeClr val="accent3">
                  <a:lumMod val="60000"/>
                  <a:lumOff val="40000"/>
                </a:schemeClr>
              </a:solidFill>
              <a:latin typeface="Calibri" panose="020F0502020204030204" pitchFamily="34" charset="0"/>
              <a:cs typeface="Calibri" panose="020F0502020204030204" pitchFamily="34" charset="0"/>
            </a:rPr>
            <a:t>53,032,915</a:t>
          </a:r>
        </a:p>
        <a:p>
          <a:pPr marL="0" lvl="0" indent="0" algn="ctr" defTabSz="444500">
            <a:lnSpc>
              <a:spcPct val="90000"/>
            </a:lnSpc>
            <a:spcBef>
              <a:spcPct val="0"/>
            </a:spcBef>
            <a:spcAft>
              <a:spcPct val="35000"/>
            </a:spcAft>
            <a:buNone/>
          </a:pPr>
          <a:r>
            <a:rPr lang="en-GB" sz="1000" kern="1200" dirty="0">
              <a:solidFill>
                <a:schemeClr val="accent3">
                  <a:lumMod val="60000"/>
                  <a:lumOff val="40000"/>
                </a:schemeClr>
              </a:solidFill>
              <a:latin typeface="Calibri" panose="020F0502020204030204" pitchFamily="34" charset="0"/>
              <a:cs typeface="Calibri" panose="020F0502020204030204" pitchFamily="34" charset="0"/>
            </a:rPr>
            <a:t>(-12,037,592)</a:t>
          </a:r>
          <a:endParaRPr lang="en-GB" sz="1000" b="1" kern="1200" dirty="0">
            <a:solidFill>
              <a:schemeClr val="accent3">
                <a:lumMod val="60000"/>
                <a:lumOff val="40000"/>
              </a:schemeClr>
            </a:solidFill>
            <a:latin typeface="Calibri" panose="020F0502020204030204" pitchFamily="34" charset="0"/>
            <a:cs typeface="Calibri" panose="020F0502020204030204" pitchFamily="34" charset="0"/>
          </a:endParaRPr>
        </a:p>
      </dsp:txBody>
      <dsp:txXfrm>
        <a:off x="2867759" y="4548993"/>
        <a:ext cx="853503" cy="686240"/>
      </dsp:txXfrm>
    </dsp:sp>
    <dsp:sp modelId="{474FF4F0-17FF-4147-BE8B-BC4E03136CE3}">
      <dsp:nvSpPr>
        <dsp:cNvPr id="0" name=""/>
        <dsp:cNvSpPr/>
      </dsp:nvSpPr>
      <dsp:spPr>
        <a:xfrm>
          <a:off x="3793874" y="3725664"/>
          <a:ext cx="682217"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Issue Will Billing: </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3 </a:t>
          </a:r>
          <a:r>
            <a:rPr lang="en-GB" sz="1100" b="0" kern="1200" dirty="0">
              <a:latin typeface="Calibri" panose="020F0502020204030204" pitchFamily="34" charset="0"/>
              <a:cs typeface="Calibri" panose="020F0502020204030204" pitchFamily="34" charset="0"/>
            </a:rPr>
            <a:t>(0)</a:t>
          </a:r>
        </a:p>
      </dsp:txBody>
      <dsp:txXfrm>
        <a:off x="3813855" y="3745645"/>
        <a:ext cx="642255" cy="688978"/>
      </dsp:txXfrm>
    </dsp:sp>
    <dsp:sp modelId="{886C9C4E-A763-4FA4-BD48-2F8706DB61C1}">
      <dsp:nvSpPr>
        <dsp:cNvPr id="0" name=""/>
        <dsp:cNvSpPr/>
      </dsp:nvSpPr>
      <dsp:spPr>
        <a:xfrm>
          <a:off x="4524766" y="2927583"/>
          <a:ext cx="1372128"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in Progress: </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17 </a:t>
          </a:r>
          <a:r>
            <a:rPr lang="en-GB" sz="1100" b="0" kern="1200" dirty="0">
              <a:latin typeface="Calibri" panose="020F0502020204030204" pitchFamily="34" charset="0"/>
              <a:cs typeface="Calibri" panose="020F0502020204030204" pitchFamily="34" charset="0"/>
            </a:rPr>
            <a:t>(-1)</a:t>
          </a:r>
        </a:p>
      </dsp:txBody>
      <dsp:txXfrm>
        <a:off x="4546116" y="2948933"/>
        <a:ext cx="1329428" cy="686240"/>
      </dsp:txXfrm>
    </dsp:sp>
    <dsp:sp modelId="{98DFA6DD-01C8-46D0-AC04-637D2C9ACCF5}">
      <dsp:nvSpPr>
        <dsp:cNvPr id="0" name=""/>
        <dsp:cNvSpPr/>
      </dsp:nvSpPr>
      <dsp:spPr>
        <a:xfrm>
          <a:off x="4556216" y="3725664"/>
          <a:ext cx="724124"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Under Validation</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17 </a:t>
          </a:r>
          <a:r>
            <a:rPr lang="en-GB" sz="1100" b="0" kern="1200" dirty="0">
              <a:latin typeface="Calibri" panose="020F0502020204030204" pitchFamily="34" charset="0"/>
              <a:cs typeface="Calibri" panose="020F0502020204030204" pitchFamily="34" charset="0"/>
            </a:rPr>
            <a:t>(0)</a:t>
          </a:r>
        </a:p>
      </dsp:txBody>
      <dsp:txXfrm>
        <a:off x="4577425" y="3746873"/>
        <a:ext cx="681706" cy="686522"/>
      </dsp:txXfrm>
    </dsp:sp>
    <dsp:sp modelId="{217B2500-175D-4F62-B4AE-5BD00200817E}">
      <dsp:nvSpPr>
        <dsp:cNvPr id="0" name=""/>
        <dsp:cNvSpPr/>
      </dsp:nvSpPr>
      <dsp:spPr>
        <a:xfrm>
          <a:off x="4579607" y="4527643"/>
          <a:ext cx="662632"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DMSP: 3</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XOS: 5</a:t>
          </a:r>
        </a:p>
        <a:p>
          <a:pPr marL="0" lvl="0" indent="0" algn="ctr" defTabSz="488950">
            <a:lnSpc>
              <a:spcPct val="90000"/>
            </a:lnSpc>
            <a:spcBef>
              <a:spcPct val="0"/>
            </a:spcBef>
            <a:spcAft>
              <a:spcPct val="35000"/>
            </a:spcAft>
            <a:buNone/>
          </a:pPr>
          <a:r>
            <a:rPr lang="en-GB" sz="1100" b="1" kern="1200" dirty="0">
              <a:solidFill>
                <a:schemeClr val="bg1"/>
              </a:solidFill>
              <a:latin typeface="Calibri" panose="020F0502020204030204" pitchFamily="34" charset="0"/>
              <a:cs typeface="Calibri" panose="020F0502020204030204" pitchFamily="34" charset="0"/>
            </a:rPr>
            <a:t>SHIP: 9</a:t>
          </a:r>
          <a:endParaRPr lang="en-GB" sz="1100" b="0" kern="1200" dirty="0">
            <a:solidFill>
              <a:schemeClr val="bg1"/>
            </a:solidFill>
            <a:latin typeface="Calibri" panose="020F0502020204030204" pitchFamily="34" charset="0"/>
            <a:cs typeface="Calibri" panose="020F0502020204030204" pitchFamily="34" charset="0"/>
          </a:endParaRPr>
        </a:p>
      </dsp:txBody>
      <dsp:txXfrm>
        <a:off x="4599015" y="4547051"/>
        <a:ext cx="623816" cy="690124"/>
      </dsp:txXfrm>
    </dsp:sp>
    <dsp:sp modelId="{FD561457-35EE-4393-A943-916A54618F7F}">
      <dsp:nvSpPr>
        <dsp:cNvPr id="0" name=""/>
        <dsp:cNvSpPr/>
      </dsp:nvSpPr>
      <dsp:spPr>
        <a:xfrm>
          <a:off x="5289305" y="3725664"/>
          <a:ext cx="553235"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Calibri" panose="020F0502020204030204" pitchFamily="34" charset="0"/>
              <a:cs typeface="Calibri" panose="020F0502020204030204" pitchFamily="34" charset="0"/>
            </a:rPr>
            <a:t>Issue With </a:t>
          </a:r>
          <a:r>
            <a:rPr lang="en-US" sz="1100" b="1" kern="1200" dirty="0" err="1">
              <a:latin typeface="Calibri" panose="020F0502020204030204" pitchFamily="34" charset="0"/>
              <a:cs typeface="Calibri" panose="020F0502020204030204" pitchFamily="34" charset="0"/>
            </a:rPr>
            <a:t>Adj</a:t>
          </a:r>
          <a:r>
            <a:rPr lang="en-US" sz="1100" b="1" kern="1200" dirty="0">
              <a:latin typeface="Calibri" panose="020F0502020204030204" pitchFamily="34" charset="0"/>
              <a:cs typeface="Calibri" panose="020F0502020204030204" pitchFamily="34" charset="0"/>
            </a:rPr>
            <a:t>:</a:t>
          </a:r>
        </a:p>
        <a:p>
          <a:pPr marL="0" lvl="0" indent="0" algn="ctr" defTabSz="488950">
            <a:lnSpc>
              <a:spcPct val="90000"/>
            </a:lnSpc>
            <a:spcBef>
              <a:spcPct val="0"/>
            </a:spcBef>
            <a:spcAft>
              <a:spcPct val="35000"/>
            </a:spcAft>
            <a:buNone/>
          </a:pPr>
          <a:r>
            <a:rPr lang="en-US" sz="1100" b="1" kern="1200" dirty="0">
              <a:latin typeface="Calibri" panose="020F0502020204030204" pitchFamily="34" charset="0"/>
              <a:cs typeface="Calibri" panose="020F0502020204030204" pitchFamily="34" charset="0"/>
            </a:rPr>
            <a:t>0 </a:t>
          </a:r>
          <a:r>
            <a:rPr lang="en-US" sz="1100" b="0" kern="1200" dirty="0">
              <a:latin typeface="Calibri" panose="020F0502020204030204" pitchFamily="34" charset="0"/>
              <a:cs typeface="Calibri" panose="020F0502020204030204" pitchFamily="34" charset="0"/>
            </a:rPr>
            <a:t>(-1)</a:t>
          </a:r>
          <a:endParaRPr lang="en-GB" sz="1100" b="0" kern="1200" dirty="0">
            <a:latin typeface="Calibri" panose="020F0502020204030204" pitchFamily="34" charset="0"/>
            <a:cs typeface="Calibri" panose="020F0502020204030204" pitchFamily="34" charset="0"/>
          </a:endParaRPr>
        </a:p>
      </dsp:txBody>
      <dsp:txXfrm>
        <a:off x="5305509" y="3741868"/>
        <a:ext cx="520827" cy="696532"/>
      </dsp:txXfrm>
    </dsp:sp>
    <dsp:sp modelId="{9875FB48-5DA6-4385-9D83-FC65CA20B0E5}">
      <dsp:nvSpPr>
        <dsp:cNvPr id="0" name=""/>
        <dsp:cNvSpPr/>
      </dsp:nvSpPr>
      <dsp:spPr>
        <a:xfrm>
          <a:off x="5881330" y="2265735"/>
          <a:ext cx="1348106" cy="592708"/>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Notification of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Needed:</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10 </a:t>
          </a:r>
          <a:r>
            <a:rPr lang="en-GB" sz="1100" b="0" kern="1200" dirty="0">
              <a:latin typeface="Calibri" panose="020F0502020204030204" pitchFamily="34" charset="0"/>
              <a:cs typeface="Calibri" panose="020F0502020204030204" pitchFamily="34" charset="0"/>
            </a:rPr>
            <a:t>(-7)</a:t>
          </a:r>
        </a:p>
      </dsp:txBody>
      <dsp:txXfrm>
        <a:off x="5898690" y="2283095"/>
        <a:ext cx="1313386" cy="557988"/>
      </dsp:txXfrm>
    </dsp:sp>
    <dsp:sp modelId="{17C243D5-3C00-47F1-9CCE-C69F76746B83}">
      <dsp:nvSpPr>
        <dsp:cNvPr id="0" name=""/>
        <dsp:cNvSpPr/>
      </dsp:nvSpPr>
      <dsp:spPr>
        <a:xfrm>
          <a:off x="5882098" y="2927583"/>
          <a:ext cx="658411"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Invalid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Sent:</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3 </a:t>
          </a:r>
          <a:r>
            <a:rPr lang="en-GB" sz="1100" b="0" kern="1200" dirty="0">
              <a:latin typeface="Calibri" panose="020F0502020204030204" pitchFamily="34" charset="0"/>
              <a:cs typeface="Calibri" panose="020F0502020204030204" pitchFamily="34" charset="0"/>
            </a:rPr>
            <a:t>(-5)</a:t>
          </a:r>
        </a:p>
      </dsp:txBody>
      <dsp:txXfrm>
        <a:off x="5901382" y="2946867"/>
        <a:ext cx="619843" cy="690372"/>
      </dsp:txXfrm>
    </dsp:sp>
    <dsp:sp modelId="{D33BF5F6-1B82-4692-B69A-06CA2F4EE3A9}">
      <dsp:nvSpPr>
        <dsp:cNvPr id="0" name=""/>
        <dsp:cNvSpPr/>
      </dsp:nvSpPr>
      <dsp:spPr>
        <a:xfrm>
          <a:off x="6551401" y="2927583"/>
          <a:ext cx="677267"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No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Sent:</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7</a:t>
          </a:r>
          <a:r>
            <a:rPr lang="en-GB" sz="1100" b="0" kern="1200" dirty="0">
              <a:latin typeface="Calibri" panose="020F0502020204030204" pitchFamily="34" charset="0"/>
              <a:cs typeface="Calibri" panose="020F0502020204030204" pitchFamily="34" charset="0"/>
            </a:rPr>
            <a:t> (-2)</a:t>
          </a:r>
        </a:p>
      </dsp:txBody>
      <dsp:txXfrm>
        <a:off x="6571237" y="2947419"/>
        <a:ext cx="637595" cy="689268"/>
      </dsp:txXfrm>
    </dsp:sp>
    <dsp:sp modelId="{FC431965-401B-4337-92CC-D2DCBCB56704}">
      <dsp:nvSpPr>
        <dsp:cNvPr id="0" name=""/>
        <dsp:cNvSpPr/>
      </dsp:nvSpPr>
      <dsp:spPr>
        <a:xfrm>
          <a:off x="7280177" y="1467655"/>
          <a:ext cx="766632"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CA Decision Pending: </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1 </a:t>
          </a:r>
          <a:r>
            <a:rPr lang="en-GB" sz="1100" b="0" kern="1200" dirty="0">
              <a:latin typeface="Calibri" panose="020F0502020204030204" pitchFamily="34" charset="0"/>
              <a:cs typeface="Calibri" panose="020F0502020204030204" pitchFamily="34" charset="0"/>
            </a:rPr>
            <a:t>(0)</a:t>
          </a:r>
        </a:p>
      </dsp:txBody>
      <dsp:txXfrm>
        <a:off x="7301527" y="1489005"/>
        <a:ext cx="723932" cy="686240"/>
      </dsp:txXfrm>
    </dsp:sp>
    <dsp:sp modelId="{C7E56EE1-A284-4B35-A6DD-21B92C09176B}">
      <dsp:nvSpPr>
        <dsp:cNvPr id="0" name=""/>
        <dsp:cNvSpPr/>
      </dsp:nvSpPr>
      <dsp:spPr>
        <a:xfrm>
          <a:off x="8058254" y="669574"/>
          <a:ext cx="780269" cy="728940"/>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Fix</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Pending: </a:t>
          </a:r>
        </a:p>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1 </a:t>
          </a:r>
          <a:r>
            <a:rPr lang="en-GB" sz="1100" b="0" kern="1200" dirty="0">
              <a:latin typeface="Calibri" panose="020F0502020204030204" pitchFamily="34" charset="0"/>
              <a:cs typeface="Calibri" panose="020F0502020204030204" pitchFamily="34" charset="0"/>
            </a:rPr>
            <a:t>(0)</a:t>
          </a:r>
        </a:p>
      </dsp:txBody>
      <dsp:txXfrm>
        <a:off x="8079604" y="690924"/>
        <a:ext cx="737569" cy="686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C31FB-B344-46E5-BC69-0812FFB5705E}">
      <dsp:nvSpPr>
        <dsp:cNvPr id="0" name=""/>
        <dsp:cNvSpPr/>
      </dsp:nvSpPr>
      <dsp:spPr>
        <a:xfrm>
          <a:off x="2095" y="3899"/>
          <a:ext cx="8899135" cy="596535"/>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Original number of Sites estimating on Nexus Go-Live </a:t>
          </a:r>
          <a:endParaRPr lang="en-GB" sz="1100" b="0" kern="1200" dirty="0">
            <a:latin typeface="Calibri" panose="020F0502020204030204" pitchFamily="34" charset="0"/>
            <a:cs typeface="Calibri" panose="020F0502020204030204" pitchFamily="34" charset="0"/>
          </a:endParaRPr>
        </a:p>
      </dsp:txBody>
      <dsp:txXfrm>
        <a:off x="19567" y="21371"/>
        <a:ext cx="8864191" cy="561591"/>
      </dsp:txXfrm>
    </dsp:sp>
    <dsp:sp modelId="{D06F0EAA-CD35-44AE-9F60-47759CC852DF}">
      <dsp:nvSpPr>
        <dsp:cNvPr id="0" name=""/>
        <dsp:cNvSpPr/>
      </dsp:nvSpPr>
      <dsp:spPr>
        <a:xfrm>
          <a:off x="10781" y="669574"/>
          <a:ext cx="8051731" cy="728940"/>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Sites where the fix has been successful and actual reads are now flowing into UKL</a:t>
          </a:r>
          <a:endParaRPr lang="en-GB" sz="1100" b="0" kern="1200" dirty="0">
            <a:latin typeface="Calibri" panose="020F0502020204030204" pitchFamily="34" charset="0"/>
            <a:cs typeface="Calibri" panose="020F0502020204030204" pitchFamily="34" charset="0"/>
          </a:endParaRPr>
        </a:p>
      </dsp:txBody>
      <dsp:txXfrm>
        <a:off x="32131" y="690924"/>
        <a:ext cx="8009031" cy="686240"/>
      </dsp:txXfrm>
    </dsp:sp>
    <dsp:sp modelId="{A2C9604C-B26C-436C-B5C6-5237E5428CBB}">
      <dsp:nvSpPr>
        <dsp:cNvPr id="0" name=""/>
        <dsp:cNvSpPr/>
      </dsp:nvSpPr>
      <dsp:spPr>
        <a:xfrm>
          <a:off x="26484" y="1467655"/>
          <a:ext cx="739791"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Shipper stated no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needed</a:t>
          </a:r>
          <a:endParaRPr lang="en-GB" sz="1100" b="0" kern="1200" dirty="0">
            <a:latin typeface="Calibri" panose="020F0502020204030204" pitchFamily="34" charset="0"/>
            <a:cs typeface="Calibri" panose="020F0502020204030204" pitchFamily="34" charset="0"/>
          </a:endParaRPr>
        </a:p>
      </dsp:txBody>
      <dsp:txXfrm>
        <a:off x="47834" y="1489005"/>
        <a:ext cx="697091" cy="686240"/>
      </dsp:txXfrm>
    </dsp:sp>
    <dsp:sp modelId="{A675300E-A4A5-4B25-9867-527F419F820F}">
      <dsp:nvSpPr>
        <dsp:cNvPr id="0" name=""/>
        <dsp:cNvSpPr/>
      </dsp:nvSpPr>
      <dsp:spPr>
        <a:xfrm>
          <a:off x="791084" y="1467655"/>
          <a:ext cx="6464285"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Shipper stated that an Adjustment is needed to fix historical period</a:t>
          </a:r>
          <a:endParaRPr lang="en-GB" sz="1100" b="0" kern="1200" dirty="0">
            <a:latin typeface="Calibri" panose="020F0502020204030204" pitchFamily="34" charset="0"/>
            <a:cs typeface="Calibri" panose="020F0502020204030204" pitchFamily="34" charset="0"/>
          </a:endParaRPr>
        </a:p>
      </dsp:txBody>
      <dsp:txXfrm>
        <a:off x="812434" y="1489005"/>
        <a:ext cx="6421585" cy="686240"/>
      </dsp:txXfrm>
    </dsp:sp>
    <dsp:sp modelId="{AC09FFDC-0E8E-4B18-BE4F-01A20F41B9A1}">
      <dsp:nvSpPr>
        <dsp:cNvPr id="0" name=""/>
        <dsp:cNvSpPr/>
      </dsp:nvSpPr>
      <dsp:spPr>
        <a:xfrm>
          <a:off x="817016" y="2265735"/>
          <a:ext cx="5053420" cy="592708"/>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Valid Adjustment has been submitted</a:t>
          </a:r>
          <a:endParaRPr lang="en-GB" sz="1100" b="0" kern="1200" dirty="0">
            <a:latin typeface="Calibri" panose="020F0502020204030204" pitchFamily="34" charset="0"/>
            <a:cs typeface="Calibri" panose="020F0502020204030204" pitchFamily="34" charset="0"/>
          </a:endParaRPr>
        </a:p>
      </dsp:txBody>
      <dsp:txXfrm>
        <a:off x="834376" y="2283095"/>
        <a:ext cx="5018700" cy="557988"/>
      </dsp:txXfrm>
    </dsp:sp>
    <dsp:sp modelId="{428E9C8F-F09F-4E05-BE6E-E998E0480465}">
      <dsp:nvSpPr>
        <dsp:cNvPr id="0" name=""/>
        <dsp:cNvSpPr/>
      </dsp:nvSpPr>
      <dsp:spPr>
        <a:xfrm>
          <a:off x="857629" y="2927583"/>
          <a:ext cx="1885655"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Total Adjustments Completed</a:t>
          </a:r>
          <a:endParaRPr lang="en-GB" sz="1100" b="0" kern="1200" dirty="0">
            <a:latin typeface="Calibri" panose="020F0502020204030204" pitchFamily="34" charset="0"/>
            <a:cs typeface="Calibri" panose="020F0502020204030204" pitchFamily="34" charset="0"/>
          </a:endParaRPr>
        </a:p>
      </dsp:txBody>
      <dsp:txXfrm>
        <a:off x="878979" y="2948933"/>
        <a:ext cx="1842955" cy="686240"/>
      </dsp:txXfrm>
    </dsp:sp>
    <dsp:sp modelId="{778BEB2A-2DCB-4F59-99BD-8B728E05B4AA}">
      <dsp:nvSpPr>
        <dsp:cNvPr id="0" name=""/>
        <dsp:cNvSpPr/>
      </dsp:nvSpPr>
      <dsp:spPr>
        <a:xfrm>
          <a:off x="873401" y="3725664"/>
          <a:ext cx="748583"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Deemed Not Requiring Invoicing</a:t>
          </a:r>
          <a:endParaRPr lang="en-GB" sz="1100" b="0" kern="1200" dirty="0">
            <a:latin typeface="Calibri" panose="020F0502020204030204" pitchFamily="34" charset="0"/>
            <a:cs typeface="Calibri" panose="020F0502020204030204" pitchFamily="34" charset="0"/>
          </a:endParaRPr>
        </a:p>
      </dsp:txBody>
      <dsp:txXfrm>
        <a:off x="894751" y="3747014"/>
        <a:ext cx="705883" cy="686240"/>
      </dsp:txXfrm>
    </dsp:sp>
    <dsp:sp modelId="{02A9BF80-C899-407D-A27A-013A657D1CB8}">
      <dsp:nvSpPr>
        <dsp:cNvPr id="0" name=""/>
        <dsp:cNvSpPr/>
      </dsp:nvSpPr>
      <dsp:spPr>
        <a:xfrm>
          <a:off x="1674618" y="3725664"/>
          <a:ext cx="1011154"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Adjustment has been Invoiced</a:t>
          </a:r>
          <a:endParaRPr lang="en-GB" sz="1100" b="0" kern="1200" dirty="0">
            <a:latin typeface="Calibri" panose="020F0502020204030204" pitchFamily="34" charset="0"/>
            <a:cs typeface="Calibri" panose="020F0502020204030204" pitchFamily="34" charset="0"/>
          </a:endParaRPr>
        </a:p>
      </dsp:txBody>
      <dsp:txXfrm>
        <a:off x="1695968" y="3747014"/>
        <a:ext cx="968454" cy="686240"/>
      </dsp:txXfrm>
    </dsp:sp>
    <dsp:sp modelId="{63C162C0-BC61-4730-BF30-4991517C7B8B}">
      <dsp:nvSpPr>
        <dsp:cNvPr id="0" name=""/>
        <dsp:cNvSpPr/>
      </dsp:nvSpPr>
      <dsp:spPr>
        <a:xfrm>
          <a:off x="1674618" y="4523744"/>
          <a:ext cx="1011154"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Total KWH of Invoiced Adjustments</a:t>
          </a:r>
          <a:endParaRPr lang="en-GB" sz="1100" b="0" kern="1200" dirty="0">
            <a:solidFill>
              <a:schemeClr val="accent4">
                <a:lumMod val="60000"/>
                <a:lumOff val="40000"/>
              </a:schemeClr>
            </a:solidFill>
            <a:latin typeface="Calibri" panose="020F0502020204030204" pitchFamily="34" charset="0"/>
            <a:cs typeface="Calibri" panose="020F0502020204030204" pitchFamily="34" charset="0"/>
          </a:endParaRPr>
        </a:p>
      </dsp:txBody>
      <dsp:txXfrm>
        <a:off x="1695968" y="4545094"/>
        <a:ext cx="968454" cy="686240"/>
      </dsp:txXfrm>
    </dsp:sp>
    <dsp:sp modelId="{612280BD-C04A-4E1A-BA7D-8D0EC0F9A95C}">
      <dsp:nvSpPr>
        <dsp:cNvPr id="0" name=""/>
        <dsp:cNvSpPr/>
      </dsp:nvSpPr>
      <dsp:spPr>
        <a:xfrm>
          <a:off x="2836913" y="2927583"/>
          <a:ext cx="1692626"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Adjustments that have been processed to billing</a:t>
          </a:r>
          <a:endParaRPr lang="en-GB" sz="1100" b="0" kern="1200" dirty="0">
            <a:latin typeface="Calibri" panose="020F0502020204030204" pitchFamily="34" charset="0"/>
            <a:cs typeface="Calibri" panose="020F0502020204030204" pitchFamily="34" charset="0"/>
          </a:endParaRPr>
        </a:p>
      </dsp:txBody>
      <dsp:txXfrm>
        <a:off x="2858263" y="2948933"/>
        <a:ext cx="1649926" cy="686240"/>
      </dsp:txXfrm>
    </dsp:sp>
    <dsp:sp modelId="{49C008CB-0460-491D-8A6A-6BC020837CD4}">
      <dsp:nvSpPr>
        <dsp:cNvPr id="0" name=""/>
        <dsp:cNvSpPr/>
      </dsp:nvSpPr>
      <dsp:spPr>
        <a:xfrm>
          <a:off x="2826062" y="3725664"/>
          <a:ext cx="896203"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Calibri" panose="020F0502020204030204" pitchFamily="34" charset="0"/>
              <a:cs typeface="Calibri" panose="020F0502020204030204" pitchFamily="34" charset="0"/>
            </a:rPr>
            <a:t>Adjustments waiting next invoice run</a:t>
          </a:r>
          <a:endParaRPr lang="en-GB" sz="1100" b="0" kern="1200" dirty="0">
            <a:latin typeface="Calibri" panose="020F0502020204030204" pitchFamily="34" charset="0"/>
            <a:cs typeface="Calibri" panose="020F0502020204030204" pitchFamily="34" charset="0"/>
          </a:endParaRPr>
        </a:p>
      </dsp:txBody>
      <dsp:txXfrm>
        <a:off x="2847412" y="3747014"/>
        <a:ext cx="853503" cy="686240"/>
      </dsp:txXfrm>
    </dsp:sp>
    <dsp:sp modelId="{F95D7F57-D683-4FA2-9C28-9D056A9B5DE5}">
      <dsp:nvSpPr>
        <dsp:cNvPr id="0" name=""/>
        <dsp:cNvSpPr/>
      </dsp:nvSpPr>
      <dsp:spPr>
        <a:xfrm>
          <a:off x="2846409" y="4527643"/>
          <a:ext cx="896203"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Total KWH of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waiting invoice</a:t>
          </a:r>
          <a:endParaRPr lang="en-GB" sz="1100" b="1" kern="1200" dirty="0">
            <a:solidFill>
              <a:schemeClr val="accent3">
                <a:lumMod val="60000"/>
                <a:lumOff val="40000"/>
              </a:schemeClr>
            </a:solidFill>
            <a:latin typeface="Calibri" panose="020F0502020204030204" pitchFamily="34" charset="0"/>
            <a:cs typeface="Calibri" panose="020F0502020204030204" pitchFamily="34" charset="0"/>
          </a:endParaRPr>
        </a:p>
      </dsp:txBody>
      <dsp:txXfrm>
        <a:off x="2867759" y="4548993"/>
        <a:ext cx="853503" cy="686240"/>
      </dsp:txXfrm>
    </dsp:sp>
    <dsp:sp modelId="{474FF4F0-17FF-4147-BE8B-BC4E03136CE3}">
      <dsp:nvSpPr>
        <dsp:cNvPr id="0" name=""/>
        <dsp:cNvSpPr/>
      </dsp:nvSpPr>
      <dsp:spPr>
        <a:xfrm>
          <a:off x="3793874" y="3725664"/>
          <a:ext cx="682217"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held due to issue</a:t>
          </a:r>
          <a:endParaRPr lang="en-GB" sz="1100" b="0" kern="1200" dirty="0">
            <a:latin typeface="Calibri" panose="020F0502020204030204" pitchFamily="34" charset="0"/>
            <a:cs typeface="Calibri" panose="020F0502020204030204" pitchFamily="34" charset="0"/>
          </a:endParaRPr>
        </a:p>
      </dsp:txBody>
      <dsp:txXfrm>
        <a:off x="3813855" y="3745645"/>
        <a:ext cx="642255" cy="688978"/>
      </dsp:txXfrm>
    </dsp:sp>
    <dsp:sp modelId="{886C9C4E-A763-4FA4-BD48-2F8706DB61C1}">
      <dsp:nvSpPr>
        <dsp:cNvPr id="0" name=""/>
        <dsp:cNvSpPr/>
      </dsp:nvSpPr>
      <dsp:spPr>
        <a:xfrm>
          <a:off x="4524766" y="2927583"/>
          <a:ext cx="1372128"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err="1">
              <a:latin typeface="Calibri" panose="020F0502020204030204" pitchFamily="34" charset="0"/>
              <a:cs typeface="Calibri" panose="020F0502020204030204" pitchFamily="34" charset="0"/>
            </a:rPr>
            <a:t>Adj’s</a:t>
          </a:r>
          <a:r>
            <a:rPr lang="en-GB" sz="1100" b="1" kern="1200" dirty="0">
              <a:latin typeface="Calibri" panose="020F0502020204030204" pitchFamily="34" charset="0"/>
              <a:cs typeface="Calibri" panose="020F0502020204030204" pitchFamily="34" charset="0"/>
            </a:rPr>
            <a:t> that have been submitted and are in progress</a:t>
          </a:r>
          <a:endParaRPr lang="en-GB" sz="1100" b="0" kern="1200" dirty="0">
            <a:latin typeface="Calibri" panose="020F0502020204030204" pitchFamily="34" charset="0"/>
            <a:cs typeface="Calibri" panose="020F0502020204030204" pitchFamily="34" charset="0"/>
          </a:endParaRPr>
        </a:p>
      </dsp:txBody>
      <dsp:txXfrm>
        <a:off x="4546116" y="2948933"/>
        <a:ext cx="1329428" cy="686240"/>
      </dsp:txXfrm>
    </dsp:sp>
    <dsp:sp modelId="{98DFA6DD-01C8-46D0-AC04-637D2C9ACCF5}">
      <dsp:nvSpPr>
        <dsp:cNvPr id="0" name=""/>
        <dsp:cNvSpPr/>
      </dsp:nvSpPr>
      <dsp:spPr>
        <a:xfrm>
          <a:off x="4556216" y="3725664"/>
          <a:ext cx="724124"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is being validated</a:t>
          </a:r>
          <a:endParaRPr lang="en-GB" sz="1100" b="0" kern="1200" dirty="0">
            <a:latin typeface="Calibri" panose="020F0502020204030204" pitchFamily="34" charset="0"/>
            <a:cs typeface="Calibri" panose="020F0502020204030204" pitchFamily="34" charset="0"/>
          </a:endParaRPr>
        </a:p>
      </dsp:txBody>
      <dsp:txXfrm>
        <a:off x="4577425" y="3746873"/>
        <a:ext cx="681706" cy="686522"/>
      </dsp:txXfrm>
    </dsp:sp>
    <dsp:sp modelId="{217B2500-175D-4F62-B4AE-5BD00200817E}">
      <dsp:nvSpPr>
        <dsp:cNvPr id="0" name=""/>
        <dsp:cNvSpPr/>
      </dsp:nvSpPr>
      <dsp:spPr>
        <a:xfrm>
          <a:off x="4579607" y="4527643"/>
          <a:ext cx="662632"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Split of Owner</a:t>
          </a:r>
          <a:endParaRPr lang="en-GB" sz="1100" b="0" kern="1200" dirty="0">
            <a:solidFill>
              <a:schemeClr val="bg1"/>
            </a:solidFill>
            <a:latin typeface="Calibri" panose="020F0502020204030204" pitchFamily="34" charset="0"/>
            <a:cs typeface="Calibri" panose="020F0502020204030204" pitchFamily="34" charset="0"/>
          </a:endParaRPr>
        </a:p>
      </dsp:txBody>
      <dsp:txXfrm>
        <a:off x="4599015" y="4547051"/>
        <a:ext cx="623816" cy="690124"/>
      </dsp:txXfrm>
    </dsp:sp>
    <dsp:sp modelId="{FD561457-35EE-4393-A943-916A54618F7F}">
      <dsp:nvSpPr>
        <dsp:cNvPr id="0" name=""/>
        <dsp:cNvSpPr/>
      </dsp:nvSpPr>
      <dsp:spPr>
        <a:xfrm>
          <a:off x="5289305" y="3725664"/>
          <a:ext cx="553235"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held due to issue</a:t>
          </a:r>
          <a:endParaRPr lang="en-GB" sz="1100" b="0" kern="1200" dirty="0">
            <a:latin typeface="Calibri" panose="020F0502020204030204" pitchFamily="34" charset="0"/>
            <a:cs typeface="Calibri" panose="020F0502020204030204" pitchFamily="34" charset="0"/>
          </a:endParaRPr>
        </a:p>
      </dsp:txBody>
      <dsp:txXfrm>
        <a:off x="5305509" y="3741868"/>
        <a:ext cx="520827" cy="696532"/>
      </dsp:txXfrm>
    </dsp:sp>
    <dsp:sp modelId="{9875FB48-5DA6-4385-9D83-FC65CA20B0E5}">
      <dsp:nvSpPr>
        <dsp:cNvPr id="0" name=""/>
        <dsp:cNvSpPr/>
      </dsp:nvSpPr>
      <dsp:spPr>
        <a:xfrm>
          <a:off x="5881330" y="2265735"/>
          <a:ext cx="1348106" cy="592708"/>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Waiting on valid Adjustment submission</a:t>
          </a:r>
          <a:endParaRPr lang="en-GB" sz="1100" b="0" kern="1200" dirty="0">
            <a:latin typeface="Calibri" panose="020F0502020204030204" pitchFamily="34" charset="0"/>
            <a:cs typeface="Calibri" panose="020F0502020204030204" pitchFamily="34" charset="0"/>
          </a:endParaRPr>
        </a:p>
      </dsp:txBody>
      <dsp:txXfrm>
        <a:off x="5898690" y="2283095"/>
        <a:ext cx="1313386" cy="557988"/>
      </dsp:txXfrm>
    </dsp:sp>
    <dsp:sp modelId="{17C243D5-3C00-47F1-9CCE-C69F76746B83}">
      <dsp:nvSpPr>
        <dsp:cNvPr id="0" name=""/>
        <dsp:cNvSpPr/>
      </dsp:nvSpPr>
      <dsp:spPr>
        <a:xfrm>
          <a:off x="5882098" y="2927583"/>
          <a:ext cx="658411"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Previous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Rejected</a:t>
          </a:r>
          <a:endParaRPr lang="en-GB" sz="1100" b="0" kern="1200" dirty="0">
            <a:latin typeface="Calibri" panose="020F0502020204030204" pitchFamily="34" charset="0"/>
            <a:cs typeface="Calibri" panose="020F0502020204030204" pitchFamily="34" charset="0"/>
          </a:endParaRPr>
        </a:p>
      </dsp:txBody>
      <dsp:txXfrm>
        <a:off x="5901382" y="2946867"/>
        <a:ext cx="619843" cy="690372"/>
      </dsp:txXfrm>
    </dsp:sp>
    <dsp:sp modelId="{D33BF5F6-1B82-4692-B69A-06CA2F4EE3A9}">
      <dsp:nvSpPr>
        <dsp:cNvPr id="0" name=""/>
        <dsp:cNvSpPr/>
      </dsp:nvSpPr>
      <dsp:spPr>
        <a:xfrm>
          <a:off x="6551401" y="2927583"/>
          <a:ext cx="677267"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No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Received</a:t>
          </a:r>
          <a:endParaRPr lang="en-GB" sz="1100" b="0" kern="1200" dirty="0">
            <a:latin typeface="Calibri" panose="020F0502020204030204" pitchFamily="34" charset="0"/>
            <a:cs typeface="Calibri" panose="020F0502020204030204" pitchFamily="34" charset="0"/>
          </a:endParaRPr>
        </a:p>
      </dsp:txBody>
      <dsp:txXfrm>
        <a:off x="6571237" y="2947419"/>
        <a:ext cx="637595" cy="689268"/>
      </dsp:txXfrm>
    </dsp:sp>
    <dsp:sp modelId="{FC431965-401B-4337-92CC-D2DCBCB56704}">
      <dsp:nvSpPr>
        <dsp:cNvPr id="0" name=""/>
        <dsp:cNvSpPr/>
      </dsp:nvSpPr>
      <dsp:spPr>
        <a:xfrm>
          <a:off x="7280177" y="1467655"/>
          <a:ext cx="766632"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Waiting on Shipper decision</a:t>
          </a:r>
          <a:endParaRPr lang="en-GB" sz="1100" b="0" kern="1200" dirty="0">
            <a:latin typeface="Calibri" panose="020F0502020204030204" pitchFamily="34" charset="0"/>
            <a:cs typeface="Calibri" panose="020F0502020204030204" pitchFamily="34" charset="0"/>
          </a:endParaRPr>
        </a:p>
      </dsp:txBody>
      <dsp:txXfrm>
        <a:off x="7301527" y="1489005"/>
        <a:ext cx="723932" cy="686240"/>
      </dsp:txXfrm>
    </dsp:sp>
    <dsp:sp modelId="{C7E56EE1-A284-4B35-A6DD-21B92C09176B}">
      <dsp:nvSpPr>
        <dsp:cNvPr id="0" name=""/>
        <dsp:cNvSpPr/>
      </dsp:nvSpPr>
      <dsp:spPr>
        <a:xfrm>
          <a:off x="8058254" y="669574"/>
          <a:ext cx="780269" cy="728940"/>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Calibri" panose="020F0502020204030204" pitchFamily="34" charset="0"/>
              <a:cs typeface="Calibri" panose="020F0502020204030204" pitchFamily="34" charset="0"/>
            </a:rPr>
            <a:t>Pending Fix</a:t>
          </a:r>
          <a:endParaRPr lang="en-GB" sz="1100" b="0" kern="1200" dirty="0">
            <a:latin typeface="Calibri" panose="020F0502020204030204" pitchFamily="34" charset="0"/>
            <a:cs typeface="Calibri" panose="020F0502020204030204" pitchFamily="34" charset="0"/>
          </a:endParaRPr>
        </a:p>
      </dsp:txBody>
      <dsp:txXfrm>
        <a:off x="8079604" y="690924"/>
        <a:ext cx="737569" cy="6862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20/06/2018</a:t>
            </a:fld>
            <a:endParaRPr lang="en-GB"/>
          </a:p>
        </p:txBody>
      </p:sp>
      <p:sp>
        <p:nvSpPr>
          <p:cNvPr id="65540" name="Rectangle 4"/>
          <p:cNvSpPr>
            <a:spLocks noGrp="1" noChangeArrowheads="1"/>
          </p:cNvSpPr>
          <p:nvPr>
            <p:ph type="ftr" sz="quarter" idx="2"/>
          </p:nvPr>
        </p:nvSpPr>
        <p:spPr bwMode="auto">
          <a:xfrm>
            <a:off x="0"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748" cy="494187"/>
          </a:xfrm>
          <a:prstGeom prst="rect">
            <a:avLst/>
          </a:prstGeom>
        </p:spPr>
        <p:txBody>
          <a:bodyPr vert="horz" lIns="90745" tIns="45373" rIns="90745" bIns="45373" rtlCol="0"/>
          <a:lstStyle>
            <a:lvl1pPr algn="l">
              <a:defRPr sz="1200"/>
            </a:lvl1pPr>
          </a:lstStyle>
          <a:p>
            <a:endParaRPr lang="en-GB"/>
          </a:p>
        </p:txBody>
      </p:sp>
      <p:sp>
        <p:nvSpPr>
          <p:cNvPr id="3" name="Date Placeholder 2"/>
          <p:cNvSpPr>
            <a:spLocks noGrp="1"/>
          </p:cNvSpPr>
          <p:nvPr>
            <p:ph type="dt" idx="1"/>
          </p:nvPr>
        </p:nvSpPr>
        <p:spPr>
          <a:xfrm>
            <a:off x="3808332" y="0"/>
            <a:ext cx="2914748" cy="494187"/>
          </a:xfrm>
          <a:prstGeom prst="rect">
            <a:avLst/>
          </a:prstGeom>
        </p:spPr>
        <p:txBody>
          <a:bodyPr vert="horz" lIns="90745" tIns="45373" rIns="90745" bIns="45373" rtlCol="0"/>
          <a:lstStyle>
            <a:lvl1pPr algn="r">
              <a:defRPr sz="1200"/>
            </a:lvl1pPr>
          </a:lstStyle>
          <a:p>
            <a:fld id="{1EF3E15B-F055-47B6-8CBB-04AFC595B771}" type="datetimeFigureOut">
              <a:rPr lang="en-GB" smtClean="0"/>
              <a:t>20/06/2018</a:t>
            </a:fld>
            <a:endParaRPr lang="en-GB"/>
          </a:p>
        </p:txBody>
      </p:sp>
      <p:sp>
        <p:nvSpPr>
          <p:cNvPr id="4" name="Slide Image Placeholder 3"/>
          <p:cNvSpPr>
            <a:spLocks noGrp="1" noRot="1" noChangeAspect="1"/>
          </p:cNvSpPr>
          <p:nvPr>
            <p:ph type="sldImg" idx="2"/>
          </p:nvPr>
        </p:nvSpPr>
        <p:spPr>
          <a:xfrm>
            <a:off x="893763" y="739775"/>
            <a:ext cx="4937125" cy="3703638"/>
          </a:xfrm>
          <a:prstGeom prst="rect">
            <a:avLst/>
          </a:prstGeom>
          <a:noFill/>
          <a:ln w="12700">
            <a:solidFill>
              <a:prstClr val="black"/>
            </a:solidFill>
          </a:ln>
        </p:spPr>
        <p:txBody>
          <a:bodyPr vert="horz" lIns="90745" tIns="45373" rIns="90745" bIns="45373" rtlCol="0" anchor="ctr"/>
          <a:lstStyle/>
          <a:p>
            <a:endParaRPr lang="en-GB"/>
          </a:p>
        </p:txBody>
      </p:sp>
      <p:sp>
        <p:nvSpPr>
          <p:cNvPr id="5" name="Notes Placeholder 4"/>
          <p:cNvSpPr>
            <a:spLocks noGrp="1"/>
          </p:cNvSpPr>
          <p:nvPr>
            <p:ph type="body" sz="quarter" idx="3"/>
          </p:nvPr>
        </p:nvSpPr>
        <p:spPr>
          <a:xfrm>
            <a:off x="672151" y="4690822"/>
            <a:ext cx="5380348" cy="4442939"/>
          </a:xfrm>
          <a:prstGeom prst="rect">
            <a:avLst/>
          </a:prstGeom>
        </p:spPr>
        <p:txBody>
          <a:bodyPr vert="horz" lIns="90745" tIns="45373" rIns="90745" bIns="453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485"/>
            <a:ext cx="2914748" cy="494187"/>
          </a:xfrm>
          <a:prstGeom prst="rect">
            <a:avLst/>
          </a:prstGeom>
        </p:spPr>
        <p:txBody>
          <a:bodyPr vert="horz" lIns="90745" tIns="45373" rIns="90745" bIns="45373" rtlCol="0" anchor="b"/>
          <a:lstStyle>
            <a:lvl1pPr algn="l">
              <a:defRPr sz="1200"/>
            </a:lvl1pPr>
          </a:lstStyle>
          <a:p>
            <a:endParaRPr lang="en-GB"/>
          </a:p>
        </p:txBody>
      </p:sp>
      <p:sp>
        <p:nvSpPr>
          <p:cNvPr id="7" name="Slide Number Placeholder 6"/>
          <p:cNvSpPr>
            <a:spLocks noGrp="1"/>
          </p:cNvSpPr>
          <p:nvPr>
            <p:ph type="sldNum" sz="quarter" idx="5"/>
          </p:nvPr>
        </p:nvSpPr>
        <p:spPr>
          <a:xfrm>
            <a:off x="3808332" y="9378485"/>
            <a:ext cx="2914748" cy="494187"/>
          </a:xfrm>
          <a:prstGeom prst="rect">
            <a:avLst/>
          </a:prstGeom>
        </p:spPr>
        <p:txBody>
          <a:bodyPr vert="horz" lIns="90745" tIns="45373" rIns="90745" bIns="45373" rtlCol="0" anchor="b"/>
          <a:lstStyle>
            <a:lvl1pPr algn="r">
              <a:defRPr sz="1200"/>
            </a:lvl1pPr>
          </a:lstStyle>
          <a:p>
            <a:fld id="{D42B36AC-5898-4D78-B390-73F086AC3E6E}" type="slidenum">
              <a:rPr lang="en-GB" smtClean="0"/>
              <a:t>‹#›</a:t>
            </a:fld>
            <a:endParaRPr lang="en-GB"/>
          </a:p>
        </p:txBody>
      </p:sp>
    </p:spTree>
    <p:extLst>
      <p:ext uri="{BB962C8B-B14F-4D97-AF65-F5344CB8AC3E}">
        <p14:creationId xmlns:p14="http://schemas.microsoft.com/office/powerpoint/2010/main" val="1616394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3"/>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3356992"/>
            <a:ext cx="6400800" cy="792163"/>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908051"/>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6308726"/>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926432"/>
            <a:ext cx="9144000" cy="1295400"/>
          </a:xfrm>
        </p:spPr>
        <p:txBody>
          <a:bodyPr/>
          <a:lstStyle/>
          <a:p>
            <a:r>
              <a:rPr lang="en-GB" dirty="0">
                <a:solidFill>
                  <a:srgbClr val="1D3E61"/>
                </a:solidFill>
              </a:rPr>
              <a:t>UIG Resolution </a:t>
            </a:r>
          </a:p>
        </p:txBody>
      </p:sp>
      <p:sp>
        <p:nvSpPr>
          <p:cNvPr id="3" name="Subtitle 2"/>
          <p:cNvSpPr>
            <a:spLocks noGrp="1"/>
          </p:cNvSpPr>
          <p:nvPr>
            <p:ph type="subTitle" sz="quarter" idx="1"/>
          </p:nvPr>
        </p:nvSpPr>
        <p:spPr>
          <a:xfrm>
            <a:off x="0" y="4038179"/>
            <a:ext cx="9144000" cy="1275432"/>
          </a:xfrm>
        </p:spPr>
        <p:txBody>
          <a:bodyPr/>
          <a:lstStyle/>
          <a:p>
            <a:r>
              <a:rPr lang="en-GB" dirty="0">
                <a:solidFill>
                  <a:srgbClr val="1D3E61"/>
                </a:solidFill>
              </a:rPr>
              <a:t>Weekly Progress Update 15 June 2018</a:t>
            </a:r>
          </a:p>
        </p:txBody>
      </p:sp>
    </p:spTree>
    <p:extLst>
      <p:ext uri="{BB962C8B-B14F-4D97-AF65-F5344CB8AC3E}">
        <p14:creationId xmlns:p14="http://schemas.microsoft.com/office/powerpoint/2010/main" val="2531852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DM read rejection update</a:t>
            </a:r>
          </a:p>
        </p:txBody>
      </p:sp>
      <p:graphicFrame>
        <p:nvGraphicFramePr>
          <p:cNvPr id="9" name="Table 8"/>
          <p:cNvGraphicFramePr>
            <a:graphicFrameLocks noGrp="1"/>
          </p:cNvGraphicFramePr>
          <p:nvPr>
            <p:extLst>
              <p:ext uri="{D42A27DB-BD31-4B8C-83A1-F6EECF244321}">
                <p14:modId xmlns:p14="http://schemas.microsoft.com/office/powerpoint/2010/main" val="181596722"/>
              </p:ext>
            </p:extLst>
          </p:nvPr>
        </p:nvGraphicFramePr>
        <p:xfrm>
          <a:off x="4283968" y="3831947"/>
          <a:ext cx="4483100" cy="2013327"/>
        </p:xfrm>
        <a:graphic>
          <a:graphicData uri="http://schemas.openxmlformats.org/drawingml/2006/table">
            <a:tbl>
              <a:tblPr/>
              <a:tblGrid>
                <a:gridCol w="940931">
                  <a:extLst>
                    <a:ext uri="{9D8B030D-6E8A-4147-A177-3AD203B41FA5}">
                      <a16:colId xmlns:a16="http://schemas.microsoft.com/office/drawing/2014/main" val="20000"/>
                    </a:ext>
                  </a:extLst>
                </a:gridCol>
                <a:gridCol w="612139">
                  <a:extLst>
                    <a:ext uri="{9D8B030D-6E8A-4147-A177-3AD203B41FA5}">
                      <a16:colId xmlns:a16="http://schemas.microsoft.com/office/drawing/2014/main" val="20001"/>
                    </a:ext>
                  </a:extLst>
                </a:gridCol>
                <a:gridCol w="569495">
                  <a:extLst>
                    <a:ext uri="{9D8B030D-6E8A-4147-A177-3AD203B41FA5}">
                      <a16:colId xmlns:a16="http://schemas.microsoft.com/office/drawing/2014/main" val="20002"/>
                    </a:ext>
                  </a:extLst>
                </a:gridCol>
                <a:gridCol w="685747">
                  <a:extLst>
                    <a:ext uri="{9D8B030D-6E8A-4147-A177-3AD203B41FA5}">
                      <a16:colId xmlns:a16="http://schemas.microsoft.com/office/drawing/2014/main" val="20003"/>
                    </a:ext>
                  </a:extLst>
                </a:gridCol>
                <a:gridCol w="504056">
                  <a:extLst>
                    <a:ext uri="{9D8B030D-6E8A-4147-A177-3AD203B41FA5}">
                      <a16:colId xmlns:a16="http://schemas.microsoft.com/office/drawing/2014/main" val="20004"/>
                    </a:ext>
                  </a:extLst>
                </a:gridCol>
                <a:gridCol w="522474">
                  <a:extLst>
                    <a:ext uri="{9D8B030D-6E8A-4147-A177-3AD203B41FA5}">
                      <a16:colId xmlns:a16="http://schemas.microsoft.com/office/drawing/2014/main" val="20005"/>
                    </a:ext>
                  </a:extLst>
                </a:gridCol>
                <a:gridCol w="648258">
                  <a:extLst>
                    <a:ext uri="{9D8B030D-6E8A-4147-A177-3AD203B41FA5}">
                      <a16:colId xmlns:a16="http://schemas.microsoft.com/office/drawing/2014/main" val="20006"/>
                    </a:ext>
                  </a:extLst>
                </a:gridCol>
              </a:tblGrid>
              <a:tr h="200025">
                <a:tc>
                  <a:txBody>
                    <a:bodyPr/>
                    <a:lstStyle/>
                    <a:p>
                      <a:pPr algn="l" fontAlgn="b"/>
                      <a:r>
                        <a:rPr lang="en-GB" sz="1100" b="1" i="0" u="none" strike="noStrike" dirty="0">
                          <a:solidFill>
                            <a:schemeClr val="bg1"/>
                          </a:solidFill>
                          <a:effectLst/>
                          <a:latin typeface="Calibri"/>
                        </a:rPr>
                        <a:t>Row Labels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DMSP</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N/A</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SHIPPER</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MAM</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XOS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Grand Total</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extLst>
                  <a:ext uri="{0D108BD9-81ED-4DB2-BD59-A6C34878D82A}">
                    <a16:rowId xmlns:a16="http://schemas.microsoft.com/office/drawing/2014/main" val="10000"/>
                  </a:ext>
                </a:extLst>
              </a:tr>
              <a:tr h="227439">
                <a:tc>
                  <a:txBody>
                    <a:bodyPr/>
                    <a:lstStyle/>
                    <a:p>
                      <a:pPr algn="l" fontAlgn="b"/>
                      <a:r>
                        <a:rPr lang="en-GB" sz="1100" b="1" i="0" u="none" strike="noStrike" dirty="0">
                          <a:solidFill>
                            <a:srgbClr val="1D3E61"/>
                          </a:solidFill>
                          <a:effectLst/>
                          <a:latin typeface="Calibri"/>
                        </a:rPr>
                        <a:t>Assigned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23</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1</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5</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      </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baseline="0" dirty="0">
                          <a:solidFill>
                            <a:srgbClr val="1D3E61"/>
                          </a:solidFill>
                          <a:effectLst/>
                          <a:latin typeface="Calibri" panose="020F0502020204030204" pitchFamily="34" charset="0"/>
                          <a:ea typeface="Times New Roman"/>
                          <a:cs typeface="Calibri" panose="020F0502020204030204" pitchFamily="34" charset="0"/>
                        </a:rPr>
                        <a:t>29 </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extLst>
                  <a:ext uri="{0D108BD9-81ED-4DB2-BD59-A6C34878D82A}">
                    <a16:rowId xmlns:a16="http://schemas.microsoft.com/office/drawing/2014/main" val="10001"/>
                  </a:ext>
                </a:extLst>
              </a:tr>
              <a:tr h="200025">
                <a:tc>
                  <a:txBody>
                    <a:bodyPr/>
                    <a:lstStyle/>
                    <a:p>
                      <a:pPr algn="l" fontAlgn="b"/>
                      <a:r>
                        <a:rPr lang="en-GB" sz="1100" b="1" i="0" u="none" strike="noStrike">
                          <a:solidFill>
                            <a:srgbClr val="1D3E61"/>
                          </a:solidFill>
                          <a:effectLst/>
                          <a:latin typeface="Calibri"/>
                        </a:rPr>
                        <a:t>Closed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190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a:solidFill>
                            <a:srgbClr val="1D3E61"/>
                          </a:solidFill>
                          <a:effectLst/>
                          <a:latin typeface="Calibri" panose="020F0502020204030204" pitchFamily="34" charset="0"/>
                          <a:ea typeface="Times New Roman"/>
                          <a:cs typeface="Calibri" panose="020F0502020204030204" pitchFamily="34" charset="0"/>
                        </a:rPr>
                        <a:t>190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extLst>
                  <a:ext uri="{0D108BD9-81ED-4DB2-BD59-A6C34878D82A}">
                    <a16:rowId xmlns:a16="http://schemas.microsoft.com/office/drawing/2014/main" val="10002"/>
                  </a:ext>
                </a:extLst>
              </a:tr>
              <a:tr h="200025">
                <a:tc>
                  <a:txBody>
                    <a:bodyPr/>
                    <a:lstStyle/>
                    <a:p>
                      <a:pPr algn="l" fontAlgn="b"/>
                      <a:r>
                        <a:rPr lang="en-GB" sz="1100" b="1" i="0" u="none" strike="noStrike" dirty="0">
                          <a:solidFill>
                            <a:srgbClr val="1D3E61"/>
                          </a:solidFill>
                          <a:effectLst/>
                          <a:latin typeface="Calibri"/>
                        </a:rPr>
                        <a:t>Fix in Progress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1</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2</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2</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a:solidFill>
                            <a:srgbClr val="1D3E61"/>
                          </a:solidFill>
                          <a:effectLst/>
                          <a:latin typeface="Calibri" panose="020F0502020204030204" pitchFamily="34" charset="0"/>
                          <a:ea typeface="Times New Roman"/>
                          <a:cs typeface="Calibri" panose="020F0502020204030204" pitchFamily="34" charset="0"/>
                        </a:rPr>
                        <a:t>5</a:t>
                      </a:r>
                      <a:r>
                        <a:rPr lang="en-GB" sz="1100" b="1" baseline="0" dirty="0">
                          <a:solidFill>
                            <a:srgbClr val="1D3E61"/>
                          </a:solidFill>
                          <a:effectLst/>
                          <a:latin typeface="Calibri" panose="020F0502020204030204" pitchFamily="34" charset="0"/>
                          <a:ea typeface="Times New Roman"/>
                          <a:cs typeface="Calibri" panose="020F0502020204030204" pitchFamily="34" charset="0"/>
                        </a:rPr>
                        <a:t>                   </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extLst>
                  <a:ext uri="{0D108BD9-81ED-4DB2-BD59-A6C34878D82A}">
                    <a16:rowId xmlns:a16="http://schemas.microsoft.com/office/drawing/2014/main" val="10003"/>
                  </a:ext>
                </a:extLst>
              </a:tr>
              <a:tr h="200025">
                <a:tc>
                  <a:txBody>
                    <a:bodyPr/>
                    <a:lstStyle/>
                    <a:p>
                      <a:pPr algn="l" fontAlgn="b"/>
                      <a:r>
                        <a:rPr lang="en-GB" sz="1100" b="1" i="0" u="none" strike="noStrike" dirty="0">
                          <a:solidFill>
                            <a:srgbClr val="1D3E61"/>
                          </a:solidFill>
                          <a:effectLst/>
                          <a:latin typeface="Calibri"/>
                        </a:rPr>
                        <a:t>Fixed</a:t>
                      </a: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extLst>
                  <a:ext uri="{0D108BD9-81ED-4DB2-BD59-A6C34878D82A}">
                    <a16:rowId xmlns:a16="http://schemas.microsoft.com/office/drawing/2014/main" val="10004"/>
                  </a:ext>
                </a:extLst>
              </a:tr>
              <a:tr h="200025">
                <a:tc>
                  <a:txBody>
                    <a:bodyPr/>
                    <a:lstStyle/>
                    <a:p>
                      <a:pPr algn="l" fontAlgn="b"/>
                      <a:r>
                        <a:rPr lang="en-GB" sz="1100" b="1" i="0" u="none" strike="noStrike" dirty="0">
                          <a:solidFill>
                            <a:srgbClr val="1D3E61"/>
                          </a:solidFill>
                          <a:effectLst/>
                          <a:latin typeface="Calibri"/>
                        </a:rPr>
                        <a:t>New</a:t>
                      </a: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extLst>
                  <a:ext uri="{0D108BD9-81ED-4DB2-BD59-A6C34878D82A}">
                    <a16:rowId xmlns:a16="http://schemas.microsoft.com/office/drawing/2014/main" val="10005"/>
                  </a:ext>
                </a:extLst>
              </a:tr>
              <a:tr h="240933">
                <a:tc>
                  <a:txBody>
                    <a:bodyPr/>
                    <a:lstStyle/>
                    <a:p>
                      <a:pPr algn="l" fontAlgn="b"/>
                      <a:r>
                        <a:rPr lang="en-GB" sz="1100" b="1" i="0" u="none" strike="noStrike" dirty="0">
                          <a:solidFill>
                            <a:srgbClr val="1D3E61"/>
                          </a:solidFill>
                          <a:effectLst/>
                          <a:latin typeface="Calibri"/>
                        </a:rPr>
                        <a:t>Monitor</a:t>
                      </a: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extLst>
                  <a:ext uri="{0D108BD9-81ED-4DB2-BD59-A6C34878D82A}">
                    <a16:rowId xmlns:a16="http://schemas.microsoft.com/office/drawing/2014/main" val="10006"/>
                  </a:ext>
                </a:extLst>
              </a:tr>
              <a:tr h="200025">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Total</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000" b="1" dirty="0">
                          <a:solidFill>
                            <a:srgbClr val="1D3E61"/>
                          </a:solidFill>
                          <a:effectLst/>
                          <a:latin typeface="Calibri" panose="020F0502020204030204" pitchFamily="34" charset="0"/>
                          <a:ea typeface="Times New Roman"/>
                          <a:cs typeface="Calibri" panose="020F0502020204030204" pitchFamily="34" charset="0"/>
                        </a:rPr>
                        <a:t>24</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a:solidFill>
                            <a:srgbClr val="1D3E61"/>
                          </a:solidFill>
                          <a:effectLst/>
                          <a:latin typeface="Calibri" panose="020F0502020204030204" pitchFamily="34" charset="0"/>
                          <a:ea typeface="Times New Roman"/>
                          <a:cs typeface="Calibri" panose="020F0502020204030204" pitchFamily="34" charset="0"/>
                        </a:rPr>
                        <a:t>190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baseline="0" dirty="0">
                          <a:solidFill>
                            <a:srgbClr val="1D3E61"/>
                          </a:solidFill>
                          <a:effectLst/>
                          <a:latin typeface="Calibri" panose="020F0502020204030204" pitchFamily="34" charset="0"/>
                          <a:ea typeface="Times New Roman"/>
                          <a:cs typeface="Calibri" panose="020F0502020204030204" pitchFamily="34" charset="0"/>
                        </a:rPr>
                        <a:t>3                                                                                                                    </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000" b="1" dirty="0">
                          <a:solidFill>
                            <a:srgbClr val="1D3E61"/>
                          </a:solidFill>
                          <a:effectLst/>
                          <a:latin typeface="Calibri" panose="020F0502020204030204" pitchFamily="34" charset="0"/>
                          <a:ea typeface="Times New Roman"/>
                          <a:cs typeface="Calibri" panose="020F0502020204030204" pitchFamily="34" charset="0"/>
                        </a:rPr>
                        <a:t>5</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000" b="1" dirty="0">
                          <a:solidFill>
                            <a:srgbClr val="1D3E61"/>
                          </a:solidFill>
                          <a:effectLst/>
                          <a:latin typeface="Calibri" panose="020F0502020204030204" pitchFamily="34" charset="0"/>
                          <a:ea typeface="Times New Roman"/>
                          <a:cs typeface="Calibri" panose="020F0502020204030204" pitchFamily="34" charset="0"/>
                        </a:rPr>
                        <a:t>2</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a:solidFill>
                            <a:srgbClr val="1D3E61"/>
                          </a:solidFill>
                          <a:effectLst/>
                          <a:latin typeface="Calibri" panose="020F0502020204030204" pitchFamily="34" charset="0"/>
                          <a:ea typeface="Times New Roman"/>
                          <a:cs typeface="Calibri" panose="020F0502020204030204" pitchFamily="34" charset="0"/>
                        </a:rPr>
                        <a:t>224</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extLst>
                  <a:ext uri="{0D108BD9-81ED-4DB2-BD59-A6C34878D82A}">
                    <a16:rowId xmlns:a16="http://schemas.microsoft.com/office/drawing/2014/main" val="10007"/>
                  </a:ext>
                </a:extLst>
              </a:tr>
              <a:tr h="200025">
                <a:tc gridSpan="6">
                  <a:txBody>
                    <a:bodyPr/>
                    <a:lstStyle/>
                    <a:p>
                      <a:pPr algn="ctr" fontAlgn="b"/>
                      <a:r>
                        <a:rPr lang="en-GB" sz="1100" b="1" i="0" u="none" strike="noStrike" dirty="0">
                          <a:solidFill>
                            <a:srgbClr val="1D3E61"/>
                          </a:solidFill>
                          <a:effectLst/>
                          <a:latin typeface="Calibri"/>
                        </a:rPr>
                        <a:t>Total number of meter point queries open</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endParaRPr lang="en-GB"/>
                    </a:p>
                  </a:txBody>
                  <a:tcPr/>
                </a:tc>
                <a:tc hMerge="1">
                  <a:txBody>
                    <a:bodyPr/>
                    <a:lstStyle/>
                    <a:p>
                      <a:pPr algn="r" fontAlgn="b"/>
                      <a:endParaRPr lang="en-GB" sz="1100" b="1" i="0" u="none" strike="noStrike" dirty="0">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a:solidFill>
                            <a:srgbClr val="1D3E61"/>
                          </a:solidFill>
                          <a:effectLst/>
                          <a:latin typeface="Calibri" panose="020F0502020204030204" pitchFamily="34" charset="0"/>
                          <a:ea typeface="Times New Roman"/>
                          <a:cs typeface="Calibri" panose="020F0502020204030204" pitchFamily="34" charset="0"/>
                        </a:rPr>
                        <a:t>31</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extLst>
                  <a:ext uri="{0D108BD9-81ED-4DB2-BD59-A6C34878D82A}">
                    <a16:rowId xmlns:a16="http://schemas.microsoft.com/office/drawing/2014/main" val="10008"/>
                  </a:ext>
                </a:extLst>
              </a:tr>
            </a:tbl>
          </a:graphicData>
        </a:graphic>
      </p:graphicFrame>
      <p:sp>
        <p:nvSpPr>
          <p:cNvPr id="10" name="TextBox 9"/>
          <p:cNvSpPr txBox="1"/>
          <p:nvPr/>
        </p:nvSpPr>
        <p:spPr>
          <a:xfrm>
            <a:off x="241198" y="3573016"/>
            <a:ext cx="2952327" cy="2031325"/>
          </a:xfrm>
          <a:prstGeom prst="rect">
            <a:avLst/>
          </a:prstGeom>
          <a:noFill/>
          <a:ln>
            <a:solidFill>
              <a:schemeClr val="tx1"/>
            </a:solidFill>
          </a:ln>
        </p:spPr>
        <p:txBody>
          <a:bodyPr wrap="square" rtlCol="0">
            <a:spAutoFit/>
          </a:bodyPr>
          <a:lstStyle/>
          <a:p>
            <a:r>
              <a:rPr lang="en-GB" sz="1400" b="1" u="sng" dirty="0">
                <a:solidFill>
                  <a:srgbClr val="1D3E61"/>
                </a:solidFill>
              </a:rPr>
              <a:t>Pot 2 Key messages</a:t>
            </a:r>
          </a:p>
          <a:p>
            <a:endParaRPr lang="en-GB" sz="1400" b="1" u="sng" dirty="0">
              <a:solidFill>
                <a:srgbClr val="1D3E61"/>
              </a:solidFill>
            </a:endParaRPr>
          </a:p>
          <a:p>
            <a:r>
              <a:rPr lang="en-GB" sz="1400" dirty="0">
                <a:solidFill>
                  <a:srgbClr val="1D3E61"/>
                </a:solidFill>
              </a:rPr>
              <a:t>Outstanding last week = </a:t>
            </a:r>
            <a:r>
              <a:rPr lang="en-GB" sz="1400" b="1" dirty="0">
                <a:solidFill>
                  <a:srgbClr val="1D3E61"/>
                </a:solidFill>
              </a:rPr>
              <a:t>36</a:t>
            </a:r>
          </a:p>
          <a:p>
            <a:r>
              <a:rPr lang="en-GB" sz="1400" dirty="0">
                <a:solidFill>
                  <a:srgbClr val="1D3E61"/>
                </a:solidFill>
              </a:rPr>
              <a:t>New Rejections identified = </a:t>
            </a:r>
            <a:r>
              <a:rPr lang="en-GB" sz="1400" b="1" dirty="0">
                <a:solidFill>
                  <a:srgbClr val="1D3E61"/>
                </a:solidFill>
              </a:rPr>
              <a:t>3</a:t>
            </a:r>
          </a:p>
          <a:p>
            <a:r>
              <a:rPr lang="en-GB" sz="1400" dirty="0">
                <a:solidFill>
                  <a:srgbClr val="1D3E61"/>
                </a:solidFill>
              </a:rPr>
              <a:t>Closed this week = </a:t>
            </a:r>
            <a:r>
              <a:rPr lang="en-GB" sz="1400" b="1" dirty="0">
                <a:solidFill>
                  <a:srgbClr val="1D3E61"/>
                </a:solidFill>
              </a:rPr>
              <a:t>5</a:t>
            </a:r>
          </a:p>
          <a:p>
            <a:endParaRPr lang="en-GB" sz="1400" b="1" dirty="0">
              <a:solidFill>
                <a:srgbClr val="1D3E61"/>
              </a:solidFill>
            </a:endParaRPr>
          </a:p>
          <a:p>
            <a:r>
              <a:rPr lang="en-GB" sz="1400" b="1" dirty="0">
                <a:solidFill>
                  <a:srgbClr val="1D3E61"/>
                </a:solidFill>
              </a:rPr>
              <a:t>26</a:t>
            </a:r>
            <a:r>
              <a:rPr lang="en-GB" sz="1400" dirty="0">
                <a:solidFill>
                  <a:srgbClr val="1D3E61"/>
                </a:solidFill>
              </a:rPr>
              <a:t> meter points still impacting UIG </a:t>
            </a:r>
            <a:r>
              <a:rPr lang="en-GB" sz="1400" i="1" dirty="0">
                <a:solidFill>
                  <a:srgbClr val="1D3E61"/>
                </a:solidFill>
              </a:rPr>
              <a:t>(estimated consumption not confirmed as accurate)</a:t>
            </a:r>
          </a:p>
        </p:txBody>
      </p:sp>
      <p:sp>
        <p:nvSpPr>
          <p:cNvPr id="3" name="TextBox 10"/>
          <p:cNvSpPr txBox="1">
            <a:spLocks noChangeArrowheads="1"/>
          </p:cNvSpPr>
          <p:nvPr/>
        </p:nvSpPr>
        <p:spPr bwMode="auto">
          <a:xfrm>
            <a:off x="227995" y="908720"/>
            <a:ext cx="3124052" cy="176971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0" lang="en-GB" altLang="en-US" sz="1400" b="1" i="0" u="sng" strike="noStrike" cap="none" normalizeH="0" baseline="0" dirty="0">
                <a:ln>
                  <a:noFill/>
                </a:ln>
                <a:solidFill>
                  <a:srgbClr val="1D3E61"/>
                </a:solidFill>
                <a:effectLst/>
                <a:latin typeface="Arial" pitchFamily="34" charset="0"/>
                <a:cs typeface="Arial" pitchFamily="34" charset="0"/>
              </a:rPr>
              <a:t>Pot 1 Key messages</a:t>
            </a:r>
            <a:endParaRPr kumimoji="0" lang="en-GB" altLang="en-US" sz="1200" b="0" i="0" u="none" strike="noStrike" cap="none" normalizeH="0" baseline="0" dirty="0">
              <a:ln>
                <a:noFill/>
              </a:ln>
              <a:solidFill>
                <a:srgbClr val="1D3E6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pPr>
            <a:r>
              <a:rPr kumimoji="0" lang="en-GB" altLang="en-US" sz="1400" b="0" i="0" u="none" strike="noStrike" cap="none" normalizeH="0" baseline="0" dirty="0">
                <a:ln>
                  <a:noFill/>
                </a:ln>
                <a:solidFill>
                  <a:srgbClr val="1D3E61"/>
                </a:solidFill>
                <a:effectLst/>
                <a:latin typeface="Arial" pitchFamily="34" charset="0"/>
                <a:cs typeface="Arial" pitchFamily="34" charset="0"/>
              </a:rPr>
              <a:t>Outstanding last week = </a:t>
            </a:r>
            <a:r>
              <a:rPr lang="en-GB" altLang="en-US" sz="1400" b="1" dirty="0">
                <a:solidFill>
                  <a:srgbClr val="1D3E61"/>
                </a:solidFill>
                <a:latin typeface="Arial" pitchFamily="34" charset="0"/>
                <a:cs typeface="Arial" pitchFamily="34" charset="0"/>
              </a:rPr>
              <a:t>1</a:t>
            </a:r>
            <a:endParaRPr kumimoji="0" lang="en-GB" altLang="en-US" sz="1200" b="1" i="0" u="none" strike="noStrike" cap="none" normalizeH="0" baseline="0" dirty="0">
              <a:ln>
                <a:noFill/>
              </a:ln>
              <a:solidFill>
                <a:srgbClr val="1D3E6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pPr>
            <a:r>
              <a:rPr kumimoji="0" lang="en-GB" altLang="en-US" sz="1400" b="0" i="0" u="none" strike="noStrike" cap="none" normalizeH="0" baseline="0" dirty="0">
                <a:ln>
                  <a:noFill/>
                </a:ln>
                <a:solidFill>
                  <a:srgbClr val="1D3E61"/>
                </a:solidFill>
                <a:effectLst/>
                <a:latin typeface="Arial" pitchFamily="34" charset="0"/>
                <a:cs typeface="Arial" pitchFamily="34" charset="0"/>
              </a:rPr>
              <a:t>Closed this week = </a:t>
            </a:r>
            <a:r>
              <a:rPr lang="en-GB" altLang="en-US" sz="1400" b="1" dirty="0">
                <a:solidFill>
                  <a:srgbClr val="1D3E61"/>
                </a:solidFill>
                <a:latin typeface="Arial" pitchFamily="34" charset="0"/>
                <a:cs typeface="Arial" pitchFamily="34" charset="0"/>
              </a:rPr>
              <a:t>1</a:t>
            </a:r>
            <a:endParaRPr kumimoji="0" lang="en-GB" altLang="en-US" sz="1400" b="1" i="0" u="none" strike="noStrike" cap="none" normalizeH="0" baseline="0" dirty="0">
              <a:ln>
                <a:noFill/>
              </a:ln>
              <a:solidFill>
                <a:srgbClr val="1D3E61"/>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pPr>
            <a:r>
              <a:rPr lang="en-GB" altLang="en-US" sz="1400" b="1" dirty="0">
                <a:solidFill>
                  <a:srgbClr val="1D3E61"/>
                </a:solidFill>
                <a:latin typeface="Arial" pitchFamily="34" charset="0"/>
                <a:cs typeface="Arial" pitchFamily="34" charset="0"/>
              </a:rPr>
              <a:t>0</a:t>
            </a:r>
            <a:r>
              <a:rPr kumimoji="0" lang="en-GB" altLang="en-US" sz="1400" b="1" i="0" u="none" strike="noStrike" cap="none" normalizeH="0" baseline="0" dirty="0">
                <a:ln>
                  <a:noFill/>
                </a:ln>
                <a:solidFill>
                  <a:srgbClr val="1D3E61"/>
                </a:solidFill>
                <a:effectLst/>
                <a:latin typeface="Arial" pitchFamily="34" charset="0"/>
                <a:cs typeface="Arial" pitchFamily="34" charset="0"/>
              </a:rPr>
              <a:t> </a:t>
            </a:r>
            <a:r>
              <a:rPr kumimoji="0" lang="en-GB" altLang="en-US" sz="1400" b="0" i="0" u="none" strike="noStrike" cap="none" normalizeH="0" baseline="0" dirty="0">
                <a:ln>
                  <a:noFill/>
                </a:ln>
                <a:solidFill>
                  <a:srgbClr val="1D3E61"/>
                </a:solidFill>
                <a:effectLst/>
                <a:latin typeface="Arial" pitchFamily="34" charset="0"/>
                <a:cs typeface="Arial" pitchFamily="34" charset="0"/>
              </a:rPr>
              <a:t>meter points still impacting UIG (estimated consumption not accurate)</a:t>
            </a:r>
            <a:endParaRPr kumimoji="0" lang="en-US" altLang="en-US" sz="1800" b="0" i="0" u="none" strike="noStrike" cap="none" normalizeH="0" baseline="0" dirty="0">
              <a:ln>
                <a:noFill/>
              </a:ln>
              <a:solidFill>
                <a:srgbClr val="1D3E61"/>
              </a:solidFill>
              <a:effectLst/>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104467829"/>
              </p:ext>
            </p:extLst>
          </p:nvPr>
        </p:nvGraphicFramePr>
        <p:xfrm>
          <a:off x="4211960" y="945709"/>
          <a:ext cx="4483100" cy="2003246"/>
        </p:xfrm>
        <a:graphic>
          <a:graphicData uri="http://schemas.openxmlformats.org/drawingml/2006/table">
            <a:tbl>
              <a:tblPr/>
              <a:tblGrid>
                <a:gridCol w="940931">
                  <a:extLst>
                    <a:ext uri="{9D8B030D-6E8A-4147-A177-3AD203B41FA5}">
                      <a16:colId xmlns:a16="http://schemas.microsoft.com/office/drawing/2014/main" val="20000"/>
                    </a:ext>
                  </a:extLst>
                </a:gridCol>
                <a:gridCol w="612139">
                  <a:extLst>
                    <a:ext uri="{9D8B030D-6E8A-4147-A177-3AD203B41FA5}">
                      <a16:colId xmlns:a16="http://schemas.microsoft.com/office/drawing/2014/main" val="20001"/>
                    </a:ext>
                  </a:extLst>
                </a:gridCol>
                <a:gridCol w="569495">
                  <a:extLst>
                    <a:ext uri="{9D8B030D-6E8A-4147-A177-3AD203B41FA5}">
                      <a16:colId xmlns:a16="http://schemas.microsoft.com/office/drawing/2014/main" val="20002"/>
                    </a:ext>
                  </a:extLst>
                </a:gridCol>
                <a:gridCol w="685747">
                  <a:extLst>
                    <a:ext uri="{9D8B030D-6E8A-4147-A177-3AD203B41FA5}">
                      <a16:colId xmlns:a16="http://schemas.microsoft.com/office/drawing/2014/main" val="20003"/>
                    </a:ext>
                  </a:extLst>
                </a:gridCol>
                <a:gridCol w="504056">
                  <a:extLst>
                    <a:ext uri="{9D8B030D-6E8A-4147-A177-3AD203B41FA5}">
                      <a16:colId xmlns:a16="http://schemas.microsoft.com/office/drawing/2014/main" val="20004"/>
                    </a:ext>
                  </a:extLst>
                </a:gridCol>
                <a:gridCol w="522474">
                  <a:extLst>
                    <a:ext uri="{9D8B030D-6E8A-4147-A177-3AD203B41FA5}">
                      <a16:colId xmlns:a16="http://schemas.microsoft.com/office/drawing/2014/main" val="20005"/>
                    </a:ext>
                  </a:extLst>
                </a:gridCol>
                <a:gridCol w="648258">
                  <a:extLst>
                    <a:ext uri="{9D8B030D-6E8A-4147-A177-3AD203B41FA5}">
                      <a16:colId xmlns:a16="http://schemas.microsoft.com/office/drawing/2014/main" val="20006"/>
                    </a:ext>
                  </a:extLst>
                </a:gridCol>
              </a:tblGrid>
              <a:tr h="200025">
                <a:tc>
                  <a:txBody>
                    <a:bodyPr/>
                    <a:lstStyle/>
                    <a:p>
                      <a:pPr algn="l" fontAlgn="b"/>
                      <a:r>
                        <a:rPr lang="en-GB" sz="1100" b="1" i="0" u="none" strike="noStrike" dirty="0">
                          <a:solidFill>
                            <a:schemeClr val="bg1"/>
                          </a:solidFill>
                          <a:effectLst/>
                          <a:latin typeface="Calibri" panose="020F0502020204030204" pitchFamily="34" charset="0"/>
                          <a:cs typeface="Calibri" panose="020F0502020204030204" pitchFamily="34" charset="0"/>
                        </a:rPr>
                        <a:t>Row Labels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DMSP</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N/A</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SHIPPER</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MAM</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XOS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Grand Total</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extLst>
                  <a:ext uri="{0D108BD9-81ED-4DB2-BD59-A6C34878D82A}">
                    <a16:rowId xmlns:a16="http://schemas.microsoft.com/office/drawing/2014/main" val="10000"/>
                  </a:ext>
                </a:extLst>
              </a:tr>
              <a:tr h="227439">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Assigned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a:solidFill>
                            <a:srgbClr val="1D3E61"/>
                          </a:solidFill>
                          <a:effectLst/>
                          <a:latin typeface="Calibri" panose="020F0502020204030204" pitchFamily="34" charset="0"/>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extLst>
                  <a:ext uri="{0D108BD9-81ED-4DB2-BD59-A6C34878D82A}">
                    <a16:rowId xmlns:a16="http://schemas.microsoft.com/office/drawing/2014/main" val="10001"/>
                  </a:ext>
                </a:extLst>
              </a:tr>
              <a:tr h="200025">
                <a:tc>
                  <a:txBody>
                    <a:bodyPr/>
                    <a:lstStyle/>
                    <a:p>
                      <a:pPr algn="l" fontAlgn="b"/>
                      <a:r>
                        <a:rPr lang="en-GB" sz="1100" b="1" i="0" u="none" strike="noStrike">
                          <a:solidFill>
                            <a:srgbClr val="1D3E61"/>
                          </a:solidFill>
                          <a:effectLst/>
                          <a:latin typeface="Calibri" panose="020F0502020204030204" pitchFamily="34" charset="0"/>
                          <a:cs typeface="Calibri" panose="020F0502020204030204" pitchFamily="34" charset="0"/>
                        </a:rPr>
                        <a:t>Closed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176</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a:solidFill>
                            <a:srgbClr val="1D3E61"/>
                          </a:solidFill>
                          <a:effectLst/>
                          <a:latin typeface="Calibri" panose="020F0502020204030204" pitchFamily="34" charset="0"/>
                          <a:cs typeface="Calibri" panose="020F0502020204030204" pitchFamily="34" charset="0"/>
                        </a:rPr>
                        <a:t>176</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extLst>
                  <a:ext uri="{0D108BD9-81ED-4DB2-BD59-A6C34878D82A}">
                    <a16:rowId xmlns:a16="http://schemas.microsoft.com/office/drawing/2014/main" val="10002"/>
                  </a:ext>
                </a:extLst>
              </a:tr>
              <a:tr h="200025">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Fix in Progress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1</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a:solidFill>
                            <a:srgbClr val="1D3E61"/>
                          </a:solidFill>
                          <a:effectLst/>
                          <a:latin typeface="Calibri" panose="020F0502020204030204" pitchFamily="34" charset="0"/>
                          <a:cs typeface="Calibri" panose="020F0502020204030204" pitchFamily="34" charset="0"/>
                        </a:rPr>
                        <a:t>1</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extLst>
                  <a:ext uri="{0D108BD9-81ED-4DB2-BD59-A6C34878D82A}">
                    <a16:rowId xmlns:a16="http://schemas.microsoft.com/office/drawing/2014/main" val="10003"/>
                  </a:ext>
                </a:extLst>
              </a:tr>
              <a:tr h="200025">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New</a:t>
                      </a: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a:solidFill>
                            <a:srgbClr val="1D3E61"/>
                          </a:solidFill>
                          <a:effectLst/>
                          <a:latin typeface="Calibri" panose="020F0502020204030204" pitchFamily="34" charset="0"/>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extLst>
                  <a:ext uri="{0D108BD9-81ED-4DB2-BD59-A6C34878D82A}">
                    <a16:rowId xmlns:a16="http://schemas.microsoft.com/office/drawing/2014/main" val="10004"/>
                  </a:ext>
                </a:extLst>
              </a:tr>
              <a:tr h="230852">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Monitor</a:t>
                      </a: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a:solidFill>
                            <a:srgbClr val="1D3E61"/>
                          </a:solidFill>
                          <a:effectLst/>
                          <a:latin typeface="Calibri" panose="020F0502020204030204" pitchFamily="34" charset="0"/>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extLst>
                  <a:ext uri="{0D108BD9-81ED-4DB2-BD59-A6C34878D82A}">
                    <a16:rowId xmlns:a16="http://schemas.microsoft.com/office/drawing/2014/main" val="10005"/>
                  </a:ext>
                </a:extLst>
              </a:tr>
              <a:tr h="200025">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Failed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fontAlgn="b"/>
                      <a:r>
                        <a:rPr lang="en-GB" sz="1100" b="1" i="0" u="none" strike="noStrike" dirty="0">
                          <a:solidFill>
                            <a:srgbClr val="1D3E61"/>
                          </a:solidFill>
                          <a:effectLst/>
                          <a:latin typeface="Calibri" panose="020F0502020204030204" pitchFamily="34" charset="0"/>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extLst>
                  <a:ext uri="{0D108BD9-81ED-4DB2-BD59-A6C34878D82A}">
                    <a16:rowId xmlns:a16="http://schemas.microsoft.com/office/drawing/2014/main" val="10006"/>
                  </a:ext>
                </a:extLst>
              </a:tr>
              <a:tr h="200025">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Total</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a:solidFill>
                            <a:srgbClr val="1D3E61"/>
                          </a:solidFill>
                          <a:effectLst/>
                          <a:latin typeface="Calibri" panose="020F0502020204030204" pitchFamily="34" charset="0"/>
                          <a:ea typeface="Times New Roman"/>
                          <a:cs typeface="Calibri" panose="020F0502020204030204" pitchFamily="34" charset="0"/>
                        </a:rPr>
                        <a:t>176</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a:solidFill>
                            <a:srgbClr val="1D3E61"/>
                          </a:solidFill>
                          <a:effectLst/>
                          <a:latin typeface="Calibri" panose="020F0502020204030204" pitchFamily="34" charset="0"/>
                          <a:ea typeface="Times New Roman"/>
                          <a:cs typeface="Calibri" panose="020F0502020204030204" pitchFamily="34" charset="0"/>
                        </a:rPr>
                        <a:t>1</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a:solidFill>
                            <a:srgbClr val="1D3E61"/>
                          </a:solidFill>
                          <a:effectLst/>
                          <a:latin typeface="Calibri" panose="020F0502020204030204" pitchFamily="34" charset="0"/>
                          <a:ea typeface="Times New Roman"/>
                          <a:cs typeface="Calibri" panose="020F0502020204030204" pitchFamily="34" charset="0"/>
                        </a:rPr>
                        <a:t>177</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extLst>
                  <a:ext uri="{0D108BD9-81ED-4DB2-BD59-A6C34878D82A}">
                    <a16:rowId xmlns:a16="http://schemas.microsoft.com/office/drawing/2014/main" val="10007"/>
                  </a:ext>
                </a:extLst>
              </a:tr>
              <a:tr h="200025">
                <a:tc gridSpan="6">
                  <a:txBody>
                    <a:bodyPr/>
                    <a:lstStyle/>
                    <a:p>
                      <a:pPr algn="ctr" fontAlgn="b"/>
                      <a:r>
                        <a:rPr lang="en-GB" sz="1100" b="1" i="0" u="none" strike="noStrike" dirty="0">
                          <a:solidFill>
                            <a:srgbClr val="1D3E61"/>
                          </a:solidFill>
                          <a:effectLst/>
                          <a:latin typeface="Calibri" panose="020F0502020204030204" pitchFamily="34" charset="0"/>
                          <a:cs typeface="Calibri" panose="020F0502020204030204" pitchFamily="34" charset="0"/>
                        </a:rPr>
                        <a:t>Total number of meter point queries open</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endParaRPr lang="en-GB"/>
                    </a:p>
                  </a:txBody>
                  <a:tcPr/>
                </a:tc>
                <a:tc hMerge="1">
                  <a:txBody>
                    <a:bodyPr/>
                    <a:lstStyle/>
                    <a:p>
                      <a:pPr algn="r" fontAlgn="b"/>
                      <a:endParaRPr lang="en-GB" sz="1100" b="1" i="0" u="none" strike="noStrike" dirty="0">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fontAlgn="b"/>
                      <a:r>
                        <a:rPr lang="en-GB" sz="1100" b="1" i="0" u="none" strike="noStrike" dirty="0">
                          <a:solidFill>
                            <a:srgbClr val="1D3E61"/>
                          </a:solidFill>
                          <a:effectLst/>
                          <a:latin typeface="Calibri" panose="020F0502020204030204" pitchFamily="34" charset="0"/>
                          <a:cs typeface="Calibri" panose="020F0502020204030204" pitchFamily="34" charset="0"/>
                        </a:rPr>
                        <a:t>1</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extLst>
                  <a:ext uri="{0D108BD9-81ED-4DB2-BD59-A6C34878D82A}">
                    <a16:rowId xmlns:a16="http://schemas.microsoft.com/office/drawing/2014/main" val="10008"/>
                  </a:ext>
                </a:extLst>
              </a:tr>
            </a:tbl>
          </a:graphicData>
        </a:graphic>
      </p:graphicFrame>
      <p:sp>
        <p:nvSpPr>
          <p:cNvPr id="7" name="TextBox 6"/>
          <p:cNvSpPr txBox="1"/>
          <p:nvPr/>
        </p:nvSpPr>
        <p:spPr>
          <a:xfrm>
            <a:off x="7053474" y="6038346"/>
            <a:ext cx="1860339" cy="253916"/>
          </a:xfrm>
          <a:prstGeom prst="rect">
            <a:avLst/>
          </a:prstGeom>
          <a:noFill/>
        </p:spPr>
        <p:txBody>
          <a:bodyPr wrap="square" rtlCol="0">
            <a:spAutoFit/>
          </a:bodyPr>
          <a:lstStyle/>
          <a:p>
            <a:pPr algn="ctr"/>
            <a:r>
              <a:rPr lang="en-GB" sz="1050" i="1" dirty="0"/>
              <a:t>Accurate as of 15.06.2018</a:t>
            </a:r>
          </a:p>
        </p:txBody>
      </p:sp>
    </p:spTree>
    <p:extLst>
      <p:ext uri="{BB962C8B-B14F-4D97-AF65-F5344CB8AC3E}">
        <p14:creationId xmlns:p14="http://schemas.microsoft.com/office/powerpoint/2010/main" val="3815975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DM Financial Adjustments Progress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0723250"/>
              </p:ext>
            </p:extLst>
          </p:nvPr>
        </p:nvGraphicFramePr>
        <p:xfrm>
          <a:off x="133170" y="836712"/>
          <a:ext cx="890332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33170" y="6211026"/>
            <a:ext cx="6004311" cy="430887"/>
          </a:xfrm>
          <a:prstGeom prst="rect">
            <a:avLst/>
          </a:prstGeom>
          <a:noFill/>
        </p:spPr>
        <p:txBody>
          <a:bodyPr wrap="square" rtlCol="0">
            <a:spAutoFit/>
          </a:bodyPr>
          <a:lstStyle/>
          <a:p>
            <a:r>
              <a:rPr lang="en-GB" sz="1050" dirty="0"/>
              <a:t>Exposure: Retrospective CA not yet invoiced = </a:t>
            </a:r>
            <a:r>
              <a:rPr lang="en-GB" sz="1050" b="1" dirty="0"/>
              <a:t>38 </a:t>
            </a:r>
            <a:r>
              <a:rPr lang="en-GB" sz="1050" dirty="0"/>
              <a:t>(-6) </a:t>
            </a:r>
          </a:p>
          <a:p>
            <a:r>
              <a:rPr lang="en-GB" sz="1050" i="1" dirty="0"/>
              <a:t>[Fix Pending] + [CA Decision Pending] + [CA Needed] – [Invoiced</a:t>
            </a:r>
            <a:r>
              <a:rPr lang="en-GB" sz="1050" dirty="0"/>
              <a:t>]</a:t>
            </a:r>
          </a:p>
        </p:txBody>
      </p:sp>
      <p:sp>
        <p:nvSpPr>
          <p:cNvPr id="6" name="Rounded Rectangle 5"/>
          <p:cNvSpPr/>
          <p:nvPr/>
        </p:nvSpPr>
        <p:spPr bwMode="auto">
          <a:xfrm>
            <a:off x="971600" y="3717032"/>
            <a:ext cx="1944216" cy="2448272"/>
          </a:xfrm>
          <a:prstGeom prst="roundRect">
            <a:avLst>
              <a:gd name="adj" fmla="val 6053"/>
            </a:avLst>
          </a:prstGeom>
          <a:noFill/>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7" name="TextBox 6"/>
          <p:cNvSpPr txBox="1"/>
          <p:nvPr/>
        </p:nvSpPr>
        <p:spPr>
          <a:xfrm>
            <a:off x="7053474" y="6038346"/>
            <a:ext cx="1860339" cy="253916"/>
          </a:xfrm>
          <a:prstGeom prst="rect">
            <a:avLst/>
          </a:prstGeom>
          <a:noFill/>
        </p:spPr>
        <p:txBody>
          <a:bodyPr wrap="square" rtlCol="0">
            <a:spAutoFit/>
          </a:bodyPr>
          <a:lstStyle/>
          <a:p>
            <a:pPr algn="ctr"/>
            <a:r>
              <a:rPr lang="en-GB" sz="1050" i="1" dirty="0"/>
              <a:t>Accurate as of 13.06.2018</a:t>
            </a:r>
          </a:p>
        </p:txBody>
      </p:sp>
    </p:spTree>
    <p:extLst>
      <p:ext uri="{BB962C8B-B14F-4D97-AF65-F5344CB8AC3E}">
        <p14:creationId xmlns:p14="http://schemas.microsoft.com/office/powerpoint/2010/main" val="352369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DM Financial Adjustments Guide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2989843"/>
              </p:ext>
            </p:extLst>
          </p:nvPr>
        </p:nvGraphicFramePr>
        <p:xfrm>
          <a:off x="133170" y="836712"/>
          <a:ext cx="890332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bwMode="auto">
          <a:xfrm>
            <a:off x="971600" y="3717032"/>
            <a:ext cx="1944216" cy="2448272"/>
          </a:xfrm>
          <a:prstGeom prst="roundRect">
            <a:avLst>
              <a:gd name="adj" fmla="val 6053"/>
            </a:avLst>
          </a:prstGeom>
          <a:noFill/>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541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Exposure MPRNs - AQ &amp; Class</a:t>
            </a:r>
          </a:p>
        </p:txBody>
      </p:sp>
      <p:sp>
        <p:nvSpPr>
          <p:cNvPr id="6" name="TextBox 5"/>
          <p:cNvSpPr txBox="1"/>
          <p:nvPr/>
        </p:nvSpPr>
        <p:spPr>
          <a:xfrm>
            <a:off x="7053474" y="6038346"/>
            <a:ext cx="1860339" cy="253916"/>
          </a:xfrm>
          <a:prstGeom prst="rect">
            <a:avLst/>
          </a:prstGeom>
          <a:noFill/>
        </p:spPr>
        <p:txBody>
          <a:bodyPr wrap="square" rtlCol="0">
            <a:spAutoFit/>
          </a:bodyPr>
          <a:lstStyle/>
          <a:p>
            <a:pPr algn="ctr"/>
            <a:r>
              <a:rPr lang="en-GB" sz="1050" i="1" dirty="0"/>
              <a:t>Accurate as of 25.04.2018</a:t>
            </a:r>
          </a:p>
        </p:txBody>
      </p:sp>
      <p:sp>
        <p:nvSpPr>
          <p:cNvPr id="8" name="TextBox 7"/>
          <p:cNvSpPr txBox="1"/>
          <p:nvPr/>
        </p:nvSpPr>
        <p:spPr>
          <a:xfrm>
            <a:off x="133169" y="908720"/>
            <a:ext cx="6004311" cy="430887"/>
          </a:xfrm>
          <a:prstGeom prst="rect">
            <a:avLst/>
          </a:prstGeom>
          <a:noFill/>
        </p:spPr>
        <p:txBody>
          <a:bodyPr wrap="square" rtlCol="0">
            <a:spAutoFit/>
          </a:bodyPr>
          <a:lstStyle/>
          <a:p>
            <a:r>
              <a:rPr lang="en-GB" sz="1050" dirty="0"/>
              <a:t>Exposure: Retrospective CA not yet invoiced = </a:t>
            </a:r>
            <a:r>
              <a:rPr lang="en-GB" sz="1050" b="1" dirty="0"/>
              <a:t>67 </a:t>
            </a:r>
            <a:r>
              <a:rPr lang="en-GB" sz="1050" dirty="0"/>
              <a:t>(0) </a:t>
            </a:r>
          </a:p>
          <a:p>
            <a:r>
              <a:rPr lang="en-GB" sz="1050" i="1" dirty="0"/>
              <a:t>[Root Cause Pending] + [CA Decision Pending] + [CA Needed] – [Invoiced</a:t>
            </a:r>
            <a:r>
              <a:rPr lang="en-GB" sz="1050" dirty="0"/>
              <a:t>]</a:t>
            </a:r>
          </a:p>
        </p:txBody>
      </p:sp>
      <p:graphicFrame>
        <p:nvGraphicFramePr>
          <p:cNvPr id="12" name="Table 11"/>
          <p:cNvGraphicFramePr>
            <a:graphicFrameLocks noGrp="1"/>
          </p:cNvGraphicFramePr>
          <p:nvPr>
            <p:extLst>
              <p:ext uri="{D42A27DB-BD31-4B8C-83A1-F6EECF244321}">
                <p14:modId xmlns:p14="http://schemas.microsoft.com/office/powerpoint/2010/main" val="196859011"/>
              </p:ext>
            </p:extLst>
          </p:nvPr>
        </p:nvGraphicFramePr>
        <p:xfrm>
          <a:off x="5076056" y="2123056"/>
          <a:ext cx="3175000" cy="1333500"/>
        </p:xfrm>
        <a:graphic>
          <a:graphicData uri="http://schemas.openxmlformats.org/drawingml/2006/table">
            <a:tbl>
              <a:tblPr>
                <a:tableStyleId>{5C22544A-7EE6-4342-B048-85BDC9FD1C3A}</a:tableStyleId>
              </a:tblPr>
              <a:tblGrid>
                <a:gridCol w="877177">
                  <a:extLst>
                    <a:ext uri="{9D8B030D-6E8A-4147-A177-3AD203B41FA5}">
                      <a16:colId xmlns:a16="http://schemas.microsoft.com/office/drawing/2014/main" val="20000"/>
                    </a:ext>
                  </a:extLst>
                </a:gridCol>
                <a:gridCol w="1433727">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tblGrid>
              <a:tr h="190500">
                <a:tc gridSpan="3">
                  <a:txBody>
                    <a:bodyPr/>
                    <a:lstStyle/>
                    <a:p>
                      <a:pPr algn="ctr" fontAlgn="b"/>
                      <a:r>
                        <a:rPr lang="en-GB" sz="1100" b="1" u="none" strike="noStrike" dirty="0">
                          <a:solidFill>
                            <a:schemeClr val="bg1"/>
                          </a:solidFill>
                          <a:effectLst/>
                        </a:rPr>
                        <a:t>CURRENT</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190500">
                <a:tc>
                  <a:txBody>
                    <a:bodyPr/>
                    <a:lstStyle/>
                    <a:p>
                      <a:pPr algn="ctr" fontAlgn="b"/>
                      <a:r>
                        <a:rPr lang="en-GB" sz="1100" b="1" u="none" strike="noStrike" dirty="0">
                          <a:solidFill>
                            <a:schemeClr val="bg1"/>
                          </a:solidFill>
                          <a:effectLst/>
                        </a:rPr>
                        <a:t>CLASS</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b"/>
                      <a:r>
                        <a:rPr lang="en-GB" sz="1100" b="1" u="none" strike="noStrike" dirty="0">
                          <a:solidFill>
                            <a:schemeClr val="bg1"/>
                          </a:solidFill>
                          <a:effectLst/>
                        </a:rPr>
                        <a:t>AQ</a:t>
                      </a:r>
                      <a:r>
                        <a:rPr lang="en-GB" sz="1100" b="1" u="none" strike="noStrike" baseline="0" dirty="0">
                          <a:solidFill>
                            <a:schemeClr val="bg1"/>
                          </a:solidFill>
                          <a:effectLst/>
                        </a:rPr>
                        <a:t> </a:t>
                      </a:r>
                      <a:r>
                        <a:rPr lang="en-GB" sz="1100" b="1" u="none" strike="noStrike" dirty="0">
                          <a:solidFill>
                            <a:schemeClr val="bg1"/>
                          </a:solidFill>
                          <a:effectLst/>
                        </a:rPr>
                        <a:t>ROLL (Kwh)</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b"/>
                      <a:r>
                        <a:rPr lang="en-GB" sz="1100" b="1" u="none" strike="noStrike" dirty="0">
                          <a:solidFill>
                            <a:schemeClr val="bg1"/>
                          </a:solidFill>
                          <a:effectLst/>
                        </a:rPr>
                        <a:t>MPRN </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1"/>
                  </a:ext>
                </a:extLst>
              </a:tr>
              <a:tr h="190500">
                <a:tc>
                  <a:txBody>
                    <a:bodyPr/>
                    <a:lstStyle/>
                    <a:p>
                      <a:pPr algn="ctr" fontAlgn="b"/>
                      <a:r>
                        <a:rPr lang="en-GB" sz="1100" u="none" strike="noStrike" dirty="0">
                          <a:effectLst/>
                        </a:rPr>
                        <a:t>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9,790,576,406</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40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gn="ctr" fontAlgn="b"/>
                      <a:r>
                        <a:rPr lang="en-GB" sz="1100" u="none" strike="noStrike" dirty="0">
                          <a:effectLst/>
                        </a:rPr>
                        <a:t>2</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333,423,941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21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ctr" fontAlgn="b"/>
                      <a:r>
                        <a:rPr lang="en-GB" sz="1100" u="none" strike="noStrike" dirty="0">
                          <a:effectLst/>
                        </a:rPr>
                        <a:t>3</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90500">
                <a:tc>
                  <a:txBody>
                    <a:bodyPr/>
                    <a:lstStyle/>
                    <a:p>
                      <a:pPr algn="ctr" fontAlgn="b"/>
                      <a:r>
                        <a:rPr lang="en-GB" sz="1100" u="none" strike="noStrike" dirty="0">
                          <a:effectLst/>
                        </a:rPr>
                        <a:t>4</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177,418,161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6</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90500">
                <a:tc>
                  <a:txBody>
                    <a:bodyPr/>
                    <a:lstStyle/>
                    <a:p>
                      <a:pPr algn="l" fontAlgn="b"/>
                      <a:endParaRPr lang="en-GB"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GB" sz="1100" b="1" u="none" strike="noStrike" dirty="0">
                          <a:solidFill>
                            <a:schemeClr val="bg1"/>
                          </a:solidFill>
                          <a:effectLst/>
                        </a:rPr>
                        <a:t>10,301,418,508</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GB" sz="1100" b="1" u="none" strike="noStrike" dirty="0">
                          <a:solidFill>
                            <a:schemeClr val="bg1"/>
                          </a:solidFill>
                          <a:effectLst/>
                        </a:rPr>
                        <a:t>67</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6"/>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788308656"/>
              </p:ext>
            </p:extLst>
          </p:nvPr>
        </p:nvGraphicFramePr>
        <p:xfrm>
          <a:off x="681074" y="2123056"/>
          <a:ext cx="3175000" cy="1333500"/>
        </p:xfrm>
        <a:graphic>
          <a:graphicData uri="http://schemas.openxmlformats.org/drawingml/2006/table">
            <a:tbl>
              <a:tblPr>
                <a:tableStyleId>{5C22544A-7EE6-4342-B048-85BDC9FD1C3A}</a:tableStyleId>
              </a:tblPr>
              <a:tblGrid>
                <a:gridCol w="877177">
                  <a:extLst>
                    <a:ext uri="{9D8B030D-6E8A-4147-A177-3AD203B41FA5}">
                      <a16:colId xmlns:a16="http://schemas.microsoft.com/office/drawing/2014/main" val="20000"/>
                    </a:ext>
                  </a:extLst>
                </a:gridCol>
                <a:gridCol w="1501581">
                  <a:extLst>
                    <a:ext uri="{9D8B030D-6E8A-4147-A177-3AD203B41FA5}">
                      <a16:colId xmlns:a16="http://schemas.microsoft.com/office/drawing/2014/main" val="20001"/>
                    </a:ext>
                  </a:extLst>
                </a:gridCol>
                <a:gridCol w="796242">
                  <a:extLst>
                    <a:ext uri="{9D8B030D-6E8A-4147-A177-3AD203B41FA5}">
                      <a16:colId xmlns:a16="http://schemas.microsoft.com/office/drawing/2014/main" val="20002"/>
                    </a:ext>
                  </a:extLst>
                </a:gridCol>
              </a:tblGrid>
              <a:tr h="190500">
                <a:tc gridSpan="3">
                  <a:txBody>
                    <a:bodyPr/>
                    <a:lstStyle/>
                    <a:p>
                      <a:pPr algn="ctr" fontAlgn="b"/>
                      <a:r>
                        <a:rPr lang="en-GB" sz="1100" b="1" u="none" strike="noStrike" dirty="0">
                          <a:solidFill>
                            <a:schemeClr val="bg1"/>
                          </a:solidFill>
                          <a:effectLst/>
                        </a:rPr>
                        <a:t>HISTORIC</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190500">
                <a:tc>
                  <a:txBody>
                    <a:bodyPr/>
                    <a:lstStyle/>
                    <a:p>
                      <a:pPr algn="ctr" fontAlgn="b"/>
                      <a:r>
                        <a:rPr lang="en-GB" sz="1100" b="1" u="none" strike="noStrike" dirty="0">
                          <a:solidFill>
                            <a:schemeClr val="bg1"/>
                          </a:solidFill>
                          <a:effectLst/>
                        </a:rPr>
                        <a:t>CLASS</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b"/>
                      <a:r>
                        <a:rPr lang="en-GB" sz="1100" b="1" u="none" strike="noStrike" dirty="0">
                          <a:solidFill>
                            <a:schemeClr val="bg1"/>
                          </a:solidFill>
                          <a:effectLst/>
                        </a:rPr>
                        <a:t>AQ</a:t>
                      </a:r>
                      <a:r>
                        <a:rPr lang="en-GB" sz="1100" b="1" u="none" strike="noStrike" baseline="0" dirty="0">
                          <a:solidFill>
                            <a:schemeClr val="bg1"/>
                          </a:solidFill>
                          <a:effectLst/>
                        </a:rPr>
                        <a:t> </a:t>
                      </a:r>
                      <a:r>
                        <a:rPr lang="en-GB" sz="1100" b="1" u="none" strike="noStrike" dirty="0">
                          <a:solidFill>
                            <a:schemeClr val="bg1"/>
                          </a:solidFill>
                          <a:effectLst/>
                        </a:rPr>
                        <a:t>ROLL (Kwh)</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b"/>
                      <a:r>
                        <a:rPr lang="en-GB" sz="1100" b="1" u="none" strike="noStrike" dirty="0">
                          <a:solidFill>
                            <a:schemeClr val="bg1"/>
                          </a:solidFill>
                          <a:effectLst/>
                        </a:rPr>
                        <a:t>MPRN </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1"/>
                  </a:ext>
                </a:extLst>
              </a:tr>
              <a:tr h="190500">
                <a:tc>
                  <a:txBody>
                    <a:bodyPr/>
                    <a:lstStyle/>
                    <a:p>
                      <a:pPr algn="ctr" fontAlgn="b"/>
                      <a:r>
                        <a:rPr lang="en-GB" sz="1100" u="none" strike="noStrike" dirty="0">
                          <a:effectLst/>
                        </a:rPr>
                        <a:t>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14,534,819,022</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67</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gn="ctr" fontAlgn="b"/>
                      <a:r>
                        <a:rPr lang="en-GB" sz="1100" u="none" strike="noStrike" dirty="0">
                          <a:effectLst/>
                        </a:rPr>
                        <a:t>2</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ctr" fontAlgn="b"/>
                      <a:r>
                        <a:rPr lang="en-GB" sz="1100" u="none" strike="noStrike" dirty="0">
                          <a:effectLst/>
                        </a:rPr>
                        <a:t>3</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90500">
                <a:tc>
                  <a:txBody>
                    <a:bodyPr/>
                    <a:lstStyle/>
                    <a:p>
                      <a:pPr algn="ctr" fontAlgn="b"/>
                      <a:r>
                        <a:rPr lang="en-GB" sz="1100" u="none" strike="noStrike" dirty="0">
                          <a:effectLst/>
                        </a:rPr>
                        <a:t>4</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90500">
                <a:tc>
                  <a:txBody>
                    <a:bodyPr/>
                    <a:lstStyle/>
                    <a:p>
                      <a:pPr algn="l" fontAlgn="b"/>
                      <a:endParaRPr lang="en-GB"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GB" sz="1100" b="1" u="none" strike="noStrike" dirty="0">
                          <a:solidFill>
                            <a:schemeClr val="bg1"/>
                          </a:solidFill>
                          <a:effectLst/>
                        </a:rPr>
                        <a:t>14,534,819,022</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GB" sz="1100" b="1" u="none" strike="noStrike" dirty="0">
                          <a:solidFill>
                            <a:schemeClr val="bg1"/>
                          </a:solidFill>
                          <a:effectLst/>
                        </a:rPr>
                        <a:t>67</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6"/>
                  </a:ext>
                </a:extLst>
              </a:tr>
            </a:tbl>
          </a:graphicData>
        </a:graphic>
      </p:graphicFrame>
      <p:sp>
        <p:nvSpPr>
          <p:cNvPr id="14" name="TextBox 13"/>
          <p:cNvSpPr txBox="1"/>
          <p:nvPr/>
        </p:nvSpPr>
        <p:spPr>
          <a:xfrm>
            <a:off x="1043608" y="3716015"/>
            <a:ext cx="2387681" cy="577081"/>
          </a:xfrm>
          <a:prstGeom prst="rect">
            <a:avLst/>
          </a:prstGeom>
          <a:noFill/>
        </p:spPr>
        <p:txBody>
          <a:bodyPr wrap="square" rtlCol="0">
            <a:spAutoFit/>
          </a:bodyPr>
          <a:lstStyle/>
          <a:p>
            <a:pPr algn="ctr"/>
            <a:r>
              <a:rPr lang="en-GB" sz="1050" dirty="0"/>
              <a:t>Details of outstanding MPRNs when the issue was originally reported to investigate and attempt resolution</a:t>
            </a:r>
          </a:p>
        </p:txBody>
      </p:sp>
      <p:sp>
        <p:nvSpPr>
          <p:cNvPr id="15" name="TextBox 14"/>
          <p:cNvSpPr txBox="1"/>
          <p:nvPr/>
        </p:nvSpPr>
        <p:spPr>
          <a:xfrm>
            <a:off x="5652120" y="3796807"/>
            <a:ext cx="2141544" cy="415498"/>
          </a:xfrm>
          <a:prstGeom prst="rect">
            <a:avLst/>
          </a:prstGeom>
          <a:noFill/>
        </p:spPr>
        <p:txBody>
          <a:bodyPr wrap="square" rtlCol="0">
            <a:spAutoFit/>
          </a:bodyPr>
          <a:lstStyle/>
          <a:p>
            <a:pPr algn="ctr"/>
            <a:r>
              <a:rPr lang="en-GB" sz="1050" dirty="0"/>
              <a:t>Details of exposure MPRNs as of today</a:t>
            </a:r>
          </a:p>
        </p:txBody>
      </p:sp>
      <p:sp>
        <p:nvSpPr>
          <p:cNvPr id="16" name="TextBox 15"/>
          <p:cNvSpPr txBox="1"/>
          <p:nvPr/>
        </p:nvSpPr>
        <p:spPr>
          <a:xfrm>
            <a:off x="298750" y="5517232"/>
            <a:ext cx="6577506" cy="1061829"/>
          </a:xfrm>
          <a:prstGeom prst="rect">
            <a:avLst/>
          </a:prstGeom>
          <a:noFill/>
        </p:spPr>
        <p:txBody>
          <a:bodyPr wrap="square" rtlCol="0">
            <a:spAutoFit/>
          </a:bodyPr>
          <a:lstStyle/>
          <a:p>
            <a:r>
              <a:rPr lang="en-GB" sz="1050" i="1" dirty="0"/>
              <a:t>Site AQs provided at the request of industry parties.</a:t>
            </a:r>
          </a:p>
          <a:p>
            <a:endParaRPr lang="en-GB" sz="1050" i="1" dirty="0"/>
          </a:p>
          <a:p>
            <a:r>
              <a:rPr lang="en-GB" sz="1050" i="1" dirty="0"/>
              <a:t>Please note that site AQ is not an indicator of the amount of any likely consumption adjustment: this is dependent on the duration of the issue and the magnitude of the difference (if any) between original estimates and actual usage, and to what extent the business-as-usual processes have not corrected the billed position.</a:t>
            </a:r>
          </a:p>
        </p:txBody>
      </p:sp>
    </p:spTree>
    <p:extLst>
      <p:ext uri="{BB962C8B-B14F-4D97-AF65-F5344CB8AC3E}">
        <p14:creationId xmlns:p14="http://schemas.microsoft.com/office/powerpoint/2010/main" val="3550374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Latest UIG Volatility</a:t>
            </a:r>
          </a:p>
        </p:txBody>
      </p:sp>
      <p:sp>
        <p:nvSpPr>
          <p:cNvPr id="11" name="TextBox 10"/>
          <p:cNvSpPr txBox="1"/>
          <p:nvPr/>
        </p:nvSpPr>
        <p:spPr>
          <a:xfrm>
            <a:off x="7053474" y="6038346"/>
            <a:ext cx="1860339" cy="253916"/>
          </a:xfrm>
          <a:prstGeom prst="rect">
            <a:avLst/>
          </a:prstGeom>
          <a:noFill/>
        </p:spPr>
        <p:txBody>
          <a:bodyPr wrap="square" rtlCol="0">
            <a:spAutoFit/>
          </a:bodyPr>
          <a:lstStyle/>
          <a:p>
            <a:pPr algn="ctr"/>
            <a:r>
              <a:rPr lang="en-GB" sz="1050" i="1" dirty="0"/>
              <a:t>Accurate as of 11.06.2018</a:t>
            </a:r>
          </a:p>
        </p:txBody>
      </p:sp>
      <p:sp>
        <p:nvSpPr>
          <p:cNvPr id="5" name="Content Placeholder 2"/>
          <p:cNvSpPr>
            <a:spLocks noGrp="1"/>
          </p:cNvSpPr>
          <p:nvPr>
            <p:ph idx="1"/>
          </p:nvPr>
        </p:nvSpPr>
        <p:spPr>
          <a:xfrm>
            <a:off x="227013" y="4941168"/>
            <a:ext cx="8686800" cy="1097178"/>
          </a:xfrm>
        </p:spPr>
        <p:txBody>
          <a:bodyPr/>
          <a:lstStyle/>
          <a:p>
            <a:pPr marL="0" indent="0">
              <a:buNone/>
            </a:pPr>
            <a:r>
              <a:rPr lang="en-GB" sz="1050" b="1" i="1" kern="1200" dirty="0">
                <a:solidFill>
                  <a:schemeClr val="tx1"/>
                </a:solidFill>
                <a:latin typeface="Arial" charset="0"/>
                <a:ea typeface="ＭＳ Ｐゴシック" pitchFamily="34" charset="-128"/>
              </a:rPr>
              <a:t>Key Comments:</a:t>
            </a:r>
          </a:p>
          <a:p>
            <a:pPr lvl="0"/>
            <a:r>
              <a:rPr lang="en-GB" sz="1050" i="1" kern="1200" dirty="0">
                <a:solidFill>
                  <a:schemeClr val="tx1"/>
                </a:solidFill>
                <a:latin typeface="Arial" charset="0"/>
                <a:ea typeface="ＭＳ Ｐゴシック" pitchFamily="34" charset="-128"/>
              </a:rPr>
              <a:t>Gas Day 2nd May 2018 - The majority of DM Measurements for this gas day were not present in the Gemini system, in time for the first run of Allocation. This resulted in erroneously high Unidentified Gas values across all LDZs. This issue was investigated and resolved in time for the second run of Allocation.</a:t>
            </a:r>
          </a:p>
          <a:p>
            <a:pPr lvl="0"/>
            <a:r>
              <a:rPr lang="en-GB" sz="1050" i="1" kern="1200" dirty="0">
                <a:solidFill>
                  <a:schemeClr val="tx1"/>
                </a:solidFill>
                <a:latin typeface="Arial" charset="0"/>
                <a:ea typeface="ＭＳ Ｐゴシック" pitchFamily="34" charset="-128"/>
              </a:rPr>
              <a:t>Gas Day 6th May 2018 – NDM Allocation failed to calculate for this gas day on the first run of Allocation, affecting all LDZs. This resulted in erroneously high Unidentified Gas values (c70%) across all LDZs. This issue was investigated and resolved in time for the second run of Allocation.</a:t>
            </a:r>
          </a:p>
          <a:p>
            <a:pPr marL="0" indent="0">
              <a:buNone/>
            </a:pPr>
            <a:endParaRPr lang="en-GB" sz="2000" dirty="0"/>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787273"/>
            <a:ext cx="7776864" cy="408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7298833"/>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8545E1A-EA83-463B-B744-ADE3D05E8049}">
  <ds:schemaRefs>
    <ds:schemaRef ds:uri="http://schemas.microsoft.com/office/2006/documentManagement/types"/>
    <ds:schemaRef ds:uri="http://purl.org/dc/terms/"/>
    <ds:schemaRef ds:uri="http://www.w3.org/XML/1998/namespace"/>
    <ds:schemaRef ds:uri="2a985eae-c12e-416e-9833-85f34b1ee04e"/>
    <ds:schemaRef ds:uri="http://purl.org/dc/elements/1.1/"/>
    <ds:schemaRef ds:uri="http://schemas.openxmlformats.org/package/2006/metadata/core-properties"/>
    <ds:schemaRef ds:uri="http://schemas.microsoft.com/office/2006/metadata/properties"/>
    <ds:schemaRef ds:uri="http://purl.org/dc/dcmitype/"/>
    <ds:schemaRef ds:uri="http://schemas.microsoft.com/office/infopath/2007/PartnerControls"/>
  </ds:schemaRefs>
</ds:datastoreItem>
</file>

<file path=customXml/itemProps2.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3.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6356</TotalTime>
  <Words>849</Words>
  <Application>Microsoft Macintosh PowerPoint</Application>
  <PresentationFormat>On-screen Show (4:3)</PresentationFormat>
  <Paragraphs>255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ＭＳ Ｐゴシック</vt:lpstr>
      <vt:lpstr>Arial</vt:lpstr>
      <vt:lpstr>Calibri</vt:lpstr>
      <vt:lpstr>Times New Roman</vt:lpstr>
      <vt:lpstr>Wingdings</vt:lpstr>
      <vt:lpstr>xoserve templates</vt:lpstr>
      <vt:lpstr>UIG Resolution </vt:lpstr>
      <vt:lpstr>DM read rejection update</vt:lpstr>
      <vt:lpstr>DM Financial Adjustments Progress</vt:lpstr>
      <vt:lpstr>DM Financial Adjustments Guide</vt:lpstr>
      <vt:lpstr>Exposure MPRNs - AQ &amp; Class</vt:lpstr>
      <vt:lpstr>Latest UIG Volatility</vt:lpstr>
    </vt:vector>
  </TitlesOfParts>
  <Company>DC Freelance</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chris.shanley@gasgovernance.co.uk</cp:lastModifiedBy>
  <cp:revision>220</cp:revision>
  <cp:lastPrinted>2018-04-23T08:31:59Z</cp:lastPrinted>
  <dcterms:created xsi:type="dcterms:W3CDTF">2011-09-20T14:58:41Z</dcterms:created>
  <dcterms:modified xsi:type="dcterms:W3CDTF">2018-06-20T08:54:22Z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-471866078</vt:i4>
  </property>
  <property fmtid="{D5CDD505-2E9C-101B-9397-08002B2CF9AE}" pid="4" name="_NewReviewCycle">
    <vt:lpwstr/>
  </property>
  <property fmtid="{D5CDD505-2E9C-101B-9397-08002B2CF9AE}" pid="5" name="_EmailSubject">
    <vt:lpwstr>UIG Stats to be published </vt:lpwstr>
  </property>
  <property fmtid="{D5CDD505-2E9C-101B-9397-08002B2CF9AE}" pid="6" name="_AuthorEmail">
    <vt:lpwstr>vicki.workman@xoserve.com</vt:lpwstr>
  </property>
  <property fmtid="{D5CDD505-2E9C-101B-9397-08002B2CF9AE}" pid="7" name="_AuthorEmailDisplayName">
    <vt:lpwstr>Workman, Vicki</vt:lpwstr>
  </property>
  <property fmtid="{D5CDD505-2E9C-101B-9397-08002B2CF9AE}" pid="8" name="ContentTypeId">
    <vt:lpwstr>0x010100EC027A3842200A4881B078E78C741B39</vt:lpwstr>
  </property>
  <property fmtid="{D5CDD505-2E9C-101B-9397-08002B2CF9AE}" pid="9" name="_PreviousAdHocReviewCycleID">
    <vt:i4>1693145662</vt:i4>
  </property>
</Properties>
</file>