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4" r:id="rId5"/>
  </p:sldMasterIdLst>
  <p:handoutMasterIdLst>
    <p:handoutMasterId r:id="rId7"/>
  </p:handoutMasterIdLst>
  <p:sldIdLst>
    <p:sldId id="414" r:id="rId6"/>
  </p:sldIdLst>
  <p:sldSz cx="9144000" cy="5143500" type="screen16x9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ional Grid" initials="NG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4877"/>
    <a:srgbClr val="9CCB3B"/>
    <a:srgbClr val="F5835D"/>
    <a:srgbClr val="E7BB20"/>
    <a:srgbClr val="40D1F5"/>
    <a:srgbClr val="BD6AAB"/>
    <a:srgbClr val="2B80B1"/>
    <a:srgbClr val="FF66FF"/>
    <a:srgbClr val="FF00FF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11" autoAdjust="0"/>
    <p:restoredTop sz="94660"/>
  </p:normalViewPr>
  <p:slideViewPr>
    <p:cSldViewPr snapToObjects="1">
      <p:cViewPr varScale="1">
        <p:scale>
          <a:sx n="133" d="100"/>
          <a:sy n="133" d="100"/>
        </p:scale>
        <p:origin x="208" y="3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09/05/2018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92DE4BB-28B3-4734-B5B4-847C06FD15D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65B5AF45-FF44-46FE-A847-9934AA646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66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92DE4BB-28B3-4734-B5B4-847C06FD15D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65B5AF45-FF44-46FE-A847-9934AA646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442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92DE4BB-28B3-4734-B5B4-847C06FD15D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65B5AF45-FF44-46FE-A847-9934AA646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373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92DE4BB-28B3-4734-B5B4-847C06FD15D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65B5AF45-FF44-46FE-A847-9934AA646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166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92DE4BB-28B3-4734-B5B4-847C06FD15D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65B5AF45-FF44-46FE-A847-9934AA646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210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2411760" y="1059582"/>
            <a:ext cx="4354166" cy="7200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84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92DE4BB-28B3-4734-B5B4-847C06FD15D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65B5AF45-FF44-46FE-A847-9934AA646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15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92DE4BB-28B3-4734-B5B4-847C06FD15D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65B5AF45-FF44-46FE-A847-9934AA646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492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92DE4BB-28B3-4734-B5B4-847C06FD15D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65B5AF45-FF44-46FE-A847-9934AA646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335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92DE4BB-28B3-4734-B5B4-847C06FD15D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65B5AF45-FF44-46FE-A847-9934AA646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053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92DE4BB-28B3-4734-B5B4-847C06FD15D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65B5AF45-FF44-46FE-A847-9934AA646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17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0" r:id="rId3"/>
    <p:sldLayoutId id="2147484061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" t="728" r="253" b="-1"/>
          <a:stretch/>
        </p:blipFill>
        <p:spPr bwMode="auto">
          <a:xfrm>
            <a:off x="451" y="-5831"/>
            <a:ext cx="9143549" cy="295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943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34" y="627535"/>
            <a:ext cx="8775179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07504" y="-42360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/>
            <a:r>
              <a:rPr lang="en-GB" sz="2800" i="1" kern="0" dirty="0"/>
              <a:t>Draft</a:t>
            </a:r>
            <a:r>
              <a:rPr lang="en-GB" sz="2800" kern="0" dirty="0"/>
              <a:t> BP19 Customer engagement timetable 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2165276" y="3147814"/>
            <a:ext cx="1584176" cy="534368"/>
          </a:xfrm>
          <a:prstGeom prst="wedgeRectCallou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Are there any important </a:t>
            </a:r>
            <a:r>
              <a:rPr lang="en-GB" sz="1000" dirty="0"/>
              <a:t>Customer</a:t>
            </a: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deadlines we need to</a:t>
            </a:r>
            <a:r>
              <a:rPr kumimoji="0" lang="en-GB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be aware of?</a:t>
            </a:r>
          </a:p>
        </p:txBody>
      </p:sp>
      <p:sp>
        <p:nvSpPr>
          <p:cNvPr id="3" name="Rectangular Callout 2"/>
          <p:cNvSpPr/>
          <p:nvPr/>
        </p:nvSpPr>
        <p:spPr bwMode="auto">
          <a:xfrm>
            <a:off x="5652120" y="2880630"/>
            <a:ext cx="2069976" cy="534368"/>
          </a:xfrm>
          <a:prstGeom prst="wedgeRectCallou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kumimoji="0" lang="en-GB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What do you think is the appropriate length for a </a:t>
            </a:r>
            <a:r>
              <a:rPr lang="en-GB" sz="1000" dirty="0"/>
              <a:t> Customer consultation process?</a:t>
            </a:r>
            <a:endParaRPr kumimoji="0" lang="en-GB" sz="10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901644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metadata/properties"/>
    <ds:schemaRef ds:uri="2a985eae-c12e-416e-9833-85f34b1ee04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33900</TotalTime>
  <Words>33</Words>
  <Application>Microsoft Macintosh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Wingdings</vt:lpstr>
      <vt:lpstr>xoserve templates</vt:lpstr>
      <vt:lpstr>Custom Design</vt:lpstr>
      <vt:lpstr> </vt:lpstr>
    </vt:vector>
  </TitlesOfParts>
  <Company>DC Freelance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Helen Cuin</cp:lastModifiedBy>
  <cp:revision>296</cp:revision>
  <cp:lastPrinted>2018-03-09T15:15:59Z</cp:lastPrinted>
  <dcterms:created xsi:type="dcterms:W3CDTF">2011-09-20T14:58:41Z</dcterms:created>
  <dcterms:modified xsi:type="dcterms:W3CDTF">2018-05-09T06:45:56Z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-331480354</vt:i4>
  </property>
  <property fmtid="{D5CDD505-2E9C-101B-9397-08002B2CF9AE}" pid="4" name="_NewReviewCycle">
    <vt:lpwstr/>
  </property>
  <property fmtid="{D5CDD505-2E9C-101B-9397-08002B2CF9AE}" pid="5" name="_EmailSubject">
    <vt:lpwstr>Draft Timetable for BP19</vt:lpwstr>
  </property>
  <property fmtid="{D5CDD505-2E9C-101B-9397-08002B2CF9AE}" pid="6" name="_AuthorEmail">
    <vt:lpwstr>martin.baker@xoserve.com</vt:lpwstr>
  </property>
  <property fmtid="{D5CDD505-2E9C-101B-9397-08002B2CF9AE}" pid="7" name="_AuthorEmailDisplayName">
    <vt:lpwstr>Baker, Martin R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474867691</vt:i4>
  </property>
</Properties>
</file>