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8" r:id="rId5"/>
    <p:sldId id="279" r:id="rId6"/>
    <p:sldId id="28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 snapToObjects="1"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10/05/2018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sites/default/files/ggf/2018-05/8.3%20IX%20Changes%20Update%20V2.pptx" TargetMode="External"/><Relationship Id="rId2" Type="http://schemas.openxmlformats.org/officeDocument/2006/relationships/hyperlink" Target="https://www.gasgovernance.co.uk/sites/default/files/ggf/2018-05/8.1%20Xoserve%20%20Gemserv%20MIS%20collaberation%20%28API%20Dashboard%29.pptx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asgovernance.co.uk/sites/default/files/ggf/2018-05/8.4%20Ofgem%20switching%20programme%20update%20%28CSS%20Consequential%29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/>
              <a:t>DSC Change Committee Summary – </a:t>
            </a:r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2000" dirty="0" smtClean="0"/>
              <a:t>2 </a:t>
            </a:r>
            <a:r>
              <a:rPr lang="en-GB" sz="2000" dirty="0" smtClean="0"/>
              <a:t>new </a:t>
            </a:r>
            <a:r>
              <a:rPr lang="en-GB" sz="2000" dirty="0"/>
              <a:t>change proposals raised </a:t>
            </a:r>
            <a:r>
              <a:rPr lang="en-GB" sz="2000" dirty="0" smtClean="0"/>
              <a:t>and approved - sent </a:t>
            </a:r>
            <a:r>
              <a:rPr lang="en-GB" sz="2000" dirty="0" smtClean="0"/>
              <a:t>for Consultation and to </a:t>
            </a:r>
            <a:r>
              <a:rPr lang="en-GB" sz="2000" dirty="0"/>
              <a:t>DSC Delivery Sub Group </a:t>
            </a:r>
            <a:r>
              <a:rPr lang="en-GB" sz="2000" dirty="0" smtClean="0"/>
              <a:t>for </a:t>
            </a:r>
            <a:r>
              <a:rPr lang="en-GB" sz="2000" dirty="0" smtClean="0"/>
              <a:t>further review</a:t>
            </a:r>
            <a:endParaRPr lang="en-GB" sz="2000" dirty="0"/>
          </a:p>
          <a:p>
            <a:pPr lvl="1"/>
            <a:r>
              <a:rPr lang="en-GB" sz="1600" dirty="0" smtClean="0"/>
              <a:t>XRN4525 – </a:t>
            </a:r>
            <a:r>
              <a:rPr lang="en-GB" sz="1600" dirty="0" smtClean="0"/>
              <a:t>Read Validation, increasing the outer tolerance value for specific AQ bands for Class 3 &amp; 4 Meter Points</a:t>
            </a:r>
            <a:r>
              <a:rPr lang="en-GB" sz="1600" dirty="0" smtClean="0"/>
              <a:t> </a:t>
            </a:r>
            <a:endParaRPr lang="en-GB" sz="1600" dirty="0"/>
          </a:p>
          <a:p>
            <a:pPr lvl="1"/>
            <a:r>
              <a:rPr lang="en-GB" sz="1600" dirty="0" smtClean="0"/>
              <a:t>XRN4665 – Creation of new EUC’s</a:t>
            </a:r>
            <a:endParaRPr lang="en-GB" sz="2400" dirty="0" smtClean="0"/>
          </a:p>
          <a:p>
            <a:r>
              <a:rPr lang="en-GB" sz="2000" dirty="0"/>
              <a:t>EQR &amp; BER </a:t>
            </a:r>
            <a:r>
              <a:rPr lang="en-GB" sz="2000" dirty="0" smtClean="0"/>
              <a:t>approval</a:t>
            </a:r>
          </a:p>
          <a:p>
            <a:pPr lvl="1"/>
            <a:r>
              <a:rPr lang="en-GB" sz="1600" dirty="0" smtClean="0"/>
              <a:t>XRN4525 – Transparency of rolling AQ process – Approved</a:t>
            </a:r>
          </a:p>
          <a:p>
            <a:r>
              <a:rPr lang="en-GB" sz="2000" dirty="0" smtClean="0"/>
              <a:t>BER Approval</a:t>
            </a:r>
          </a:p>
          <a:p>
            <a:pPr lvl="1"/>
            <a:r>
              <a:rPr lang="en-GB" sz="1600" dirty="0" smtClean="0"/>
              <a:t>XRN4556 – Process to provide a report when GSR request returns no MPRNs</a:t>
            </a:r>
          </a:p>
          <a:p>
            <a:pPr lvl="1"/>
            <a:r>
              <a:rPr lang="en-GB" sz="1600" dirty="0" smtClean="0"/>
              <a:t>XRN4576 – Class 4 reads not visible on DES</a:t>
            </a:r>
          </a:p>
          <a:p>
            <a:r>
              <a:rPr lang="en-GB" sz="2000" dirty="0" smtClean="0"/>
              <a:t>CCN approvals</a:t>
            </a:r>
          </a:p>
          <a:p>
            <a:pPr lvl="1"/>
            <a:r>
              <a:rPr lang="en-GB" sz="1600" dirty="0" smtClean="0"/>
              <a:t>XRN 4510 – Negative Consumption period for rolling AQ </a:t>
            </a:r>
          </a:p>
          <a:p>
            <a:pPr lvl="1"/>
            <a:r>
              <a:rPr lang="en-GB" sz="1600" dirty="0"/>
              <a:t>XRN4368 – EU Gas Capacity Conversion interim optimal </a:t>
            </a:r>
            <a:r>
              <a:rPr lang="en-GB" sz="1600" dirty="0" smtClean="0"/>
              <a:t>solution</a:t>
            </a:r>
          </a:p>
          <a:p>
            <a:pPr lvl="1"/>
            <a:r>
              <a:rPr lang="en-GB" sz="1600" dirty="0" smtClean="0"/>
              <a:t>XRN4527 – New service line for reporting services to Performance Assurance Committee (PAC)</a:t>
            </a: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9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May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endParaRPr lang="en-GB" sz="2000" dirty="0" smtClean="0"/>
          </a:p>
          <a:p>
            <a:r>
              <a:rPr lang="en-GB" sz="2000" dirty="0" smtClean="0"/>
              <a:t>Release Updates:</a:t>
            </a:r>
          </a:p>
          <a:p>
            <a:pPr lvl="1"/>
            <a:r>
              <a:rPr lang="en-GB" sz="1600" dirty="0" smtClean="0"/>
              <a:t>Release 2 </a:t>
            </a:r>
          </a:p>
          <a:p>
            <a:pPr lvl="2"/>
            <a:r>
              <a:rPr lang="en-GB" sz="1400" dirty="0" smtClean="0"/>
              <a:t>On track for delivery</a:t>
            </a:r>
          </a:p>
          <a:p>
            <a:pPr lvl="2"/>
            <a:r>
              <a:rPr lang="en-GB" sz="1400" dirty="0" smtClean="0"/>
              <a:t>Implementation approach and plan approved </a:t>
            </a:r>
          </a:p>
          <a:p>
            <a:pPr lvl="1"/>
            <a:r>
              <a:rPr lang="en-GB" sz="1600" dirty="0" smtClean="0"/>
              <a:t>Release 3</a:t>
            </a:r>
          </a:p>
          <a:p>
            <a:pPr lvl="2"/>
            <a:r>
              <a:rPr lang="en-GB" sz="1400" dirty="0" smtClean="0"/>
              <a:t>Extraordinary DSC Change management committee on 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May to approve implementation plan for release 3 – all change packs approved, scope remains as is.</a:t>
            </a:r>
          </a:p>
          <a:p>
            <a:pPr lvl="2"/>
            <a:r>
              <a:rPr lang="en-GB" sz="1400" dirty="0" smtClean="0"/>
              <a:t>Currently tracking to plan</a:t>
            </a:r>
          </a:p>
          <a:p>
            <a:pPr lvl="2"/>
            <a:r>
              <a:rPr lang="en-GB" sz="1400" dirty="0" smtClean="0"/>
              <a:t>Build phase has started</a:t>
            </a:r>
          </a:p>
          <a:p>
            <a:pPr lvl="2"/>
            <a:r>
              <a:rPr lang="en-GB" sz="1400" dirty="0" smtClean="0"/>
              <a:t>Consideration to implementation planning to commence</a:t>
            </a:r>
            <a:endParaRPr lang="en-GB" sz="1400" dirty="0" smtClean="0"/>
          </a:p>
          <a:p>
            <a:pPr lvl="1"/>
            <a:r>
              <a:rPr lang="en-GB" sz="1600" dirty="0" smtClean="0"/>
              <a:t>Release June 19 and November 19</a:t>
            </a:r>
          </a:p>
          <a:p>
            <a:pPr lvl="2"/>
            <a:r>
              <a:rPr lang="en-GB" sz="1400" dirty="0" smtClean="0"/>
              <a:t>Confirmed </a:t>
            </a:r>
            <a:r>
              <a:rPr lang="en-GB" sz="1400" dirty="0" err="1" smtClean="0"/>
              <a:t>Xoserve</a:t>
            </a:r>
            <a:r>
              <a:rPr lang="en-GB" sz="1400" dirty="0" smtClean="0"/>
              <a:t> to commence engagement with DSG and Change Management Committee start formulating the scope of future releases.</a:t>
            </a:r>
          </a:p>
          <a:p>
            <a:r>
              <a:rPr lang="en-GB" sz="2000" dirty="0" smtClean="0"/>
              <a:t>Change logs reviewed with some discussion around the UK Link Changes Plan on a page, gives a view of all change and delivery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sz="2000" dirty="0"/>
          </a:p>
          <a:p>
            <a:endParaRPr lang="en-GB" sz="20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9</a:t>
            </a:r>
            <a:r>
              <a:rPr lang="en-GB" sz="2500" baseline="30000" dirty="0"/>
              <a:t>th</a:t>
            </a:r>
            <a:r>
              <a:rPr lang="en-GB" sz="2500" dirty="0"/>
              <a:t> May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AOB items</a:t>
            </a:r>
          </a:p>
          <a:p>
            <a:pPr lvl="1"/>
            <a:r>
              <a:rPr lang="en-GB" dirty="0" smtClean="0"/>
              <a:t>MIS development – in collaboration with </a:t>
            </a:r>
            <a:r>
              <a:rPr lang="en-GB" dirty="0" err="1" smtClean="0"/>
              <a:t>Gemserv</a:t>
            </a:r>
            <a:r>
              <a:rPr lang="en-GB" dirty="0" smtClean="0"/>
              <a:t> provided an updated on the work undertaken to date. 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www.gasgovernance.co.uk/sites/default/files/ggf/2018-05/8.1%20Xoserve%20%20Gemserv%20MIS%20collaberation%20%28API%20Dashboard%29.pptx</a:t>
            </a:r>
            <a:endParaRPr lang="en-GB" dirty="0"/>
          </a:p>
          <a:p>
            <a:pPr lvl="1"/>
            <a:r>
              <a:rPr lang="en-GB" dirty="0" err="1" smtClean="0"/>
              <a:t>Xoserve</a:t>
            </a:r>
            <a:r>
              <a:rPr lang="en-GB" dirty="0" smtClean="0"/>
              <a:t> Project team provided a progress update and next steps for the IX replacement work:</a:t>
            </a:r>
          </a:p>
          <a:p>
            <a:pPr lvl="2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www.gasgovernance.co.uk/sites/default/files/ggf/2018-05/8.3%20IX%20Changes%20Update%20V2.pptx</a:t>
            </a:r>
            <a:endParaRPr lang="en-GB" dirty="0" smtClean="0"/>
          </a:p>
          <a:p>
            <a:pPr lvl="1"/>
            <a:r>
              <a:rPr lang="en-GB" dirty="0" err="1" smtClean="0"/>
              <a:t>Ofgem</a:t>
            </a:r>
            <a:r>
              <a:rPr lang="en-GB" dirty="0" smtClean="0"/>
              <a:t> switching Programme Update</a:t>
            </a:r>
          </a:p>
          <a:p>
            <a:pPr lvl="2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www.gasgovernance.co.uk/sites/default/files/ggf/2018-05/8.4%20Ofgem%20switching%20programme%20update%20%28CSS%20Consequential%29.pptx</a:t>
            </a:r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2a985eae-c12e-416e-9833-85f34b1ee04e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Words>293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DSC Change Committee Summary – 9th May</vt:lpstr>
      <vt:lpstr>DSC Change Committee Summary – 9th May</vt:lpstr>
      <vt:lpstr>DSC Change Committee Summary – 9th May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119</cp:revision>
  <dcterms:created xsi:type="dcterms:W3CDTF">2011-09-20T14:58:41Z</dcterms:created>
  <dcterms:modified xsi:type="dcterms:W3CDTF">2018-05-10T14:59:05Z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-1256942021</vt:i4>
  </property>
  <property fmtid="{D5CDD505-2E9C-101B-9397-08002B2CF9AE}" pid="4" name="_NewReviewCycle">
    <vt:lpwstr/>
  </property>
  <property fmtid="{D5CDD505-2E9C-101B-9397-08002B2CF9AE}" pid="5" name="_EmailSubject">
    <vt:lpwstr>Agenda item 8.1 for CoMC</vt:lpwstr>
  </property>
  <property fmtid="{D5CDD505-2E9C-101B-9397-08002B2CF9AE}" pid="6" name="_AuthorEmail">
    <vt:lpwstr>Rachel.Hinsley@xoserve.com</vt:lpwstr>
  </property>
  <property fmtid="{D5CDD505-2E9C-101B-9397-08002B2CF9AE}" pid="7" name="_AuthorEmailDisplayName">
    <vt:lpwstr>Hinsley, Rachel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438308363</vt:i4>
  </property>
</Properties>
</file>