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11"/>
  </p:notesMasterIdLst>
  <p:handoutMasterIdLst>
    <p:handoutMasterId r:id="rId12"/>
  </p:handoutMasterIdLst>
  <p:sldIdLst>
    <p:sldId id="285" r:id="rId5"/>
    <p:sldId id="286" r:id="rId6"/>
    <p:sldId id="289" r:id="rId7"/>
    <p:sldId id="290" r:id="rId8"/>
    <p:sldId id="291" r:id="rId9"/>
    <p:sldId id="288" r:id="rId10"/>
  </p:sldIdLst>
  <p:sldSz cx="9144000" cy="6858000" type="screen4x3"/>
  <p:notesSz cx="6724650" cy="987425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3E61"/>
    <a:srgbClr val="3E5AA8"/>
    <a:srgbClr val="D2232A"/>
    <a:srgbClr val="68AEE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Objects="1">
      <p:cViewPr>
        <p:scale>
          <a:sx n="90" d="100"/>
          <a:sy n="90" d="100"/>
        </p:scale>
        <p:origin x="-816" y="5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EF40BB-9764-4F4F-849E-EFDFFE563549}"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en-GB"/>
        </a:p>
      </dgm:t>
    </dgm:pt>
    <dgm:pt modelId="{8B7BAFA6-C00B-4E8A-B94A-947DDFEAC3E8}">
      <dgm:prSet phldrT="[Text]" custT="1"/>
      <dgm:spPr>
        <a:solidFill>
          <a:schemeClr val="tx2">
            <a:lumMod val="60000"/>
            <a:lumOff val="40000"/>
          </a:schemeClr>
        </a:solidFill>
      </dgm:spPr>
      <dgm:t>
        <a:bodyPr/>
        <a:lstStyle/>
        <a:p>
          <a:r>
            <a:rPr lang="en-GB" sz="1100" b="1" dirty="0" smtClean="0">
              <a:latin typeface="Calibri" panose="020F0502020204030204" pitchFamily="34" charset="0"/>
              <a:cs typeface="Calibri" panose="020F0502020204030204" pitchFamily="34" charset="0"/>
            </a:rPr>
            <a:t>Root Cause Fixed: </a:t>
          </a:r>
        </a:p>
        <a:p>
          <a:r>
            <a:rPr lang="en-GB" sz="1100" b="1" dirty="0" smtClean="0">
              <a:latin typeface="Calibri" panose="020F0502020204030204" pitchFamily="34" charset="0"/>
              <a:cs typeface="Calibri" panose="020F0502020204030204" pitchFamily="34" charset="0"/>
            </a:rPr>
            <a:t>175 </a:t>
          </a:r>
          <a:r>
            <a:rPr lang="en-GB" sz="1100" b="0" dirty="0" smtClean="0">
              <a:latin typeface="Calibri" panose="020F0502020204030204" pitchFamily="34" charset="0"/>
              <a:cs typeface="Calibri" panose="020F0502020204030204" pitchFamily="34" charset="0"/>
            </a:rPr>
            <a:t>(0)</a:t>
          </a:r>
          <a:endParaRPr lang="en-GB" sz="1100" b="0" dirty="0">
            <a:latin typeface="Calibri" panose="020F0502020204030204" pitchFamily="34" charset="0"/>
            <a:cs typeface="Calibri" panose="020F0502020204030204" pitchFamily="34" charset="0"/>
          </a:endParaRPr>
        </a:p>
      </dgm:t>
    </dgm:pt>
    <dgm:pt modelId="{FCFC8D1F-C93C-4F17-82C8-411AFC82E2C8}" type="parTrans" cxnId="{12C31D0D-5B33-4402-BDB4-5515F6D0838B}">
      <dgm:prSet/>
      <dgm:spPr/>
      <dgm:t>
        <a:bodyPr/>
        <a:lstStyle/>
        <a:p>
          <a:endParaRPr lang="en-GB"/>
        </a:p>
      </dgm:t>
    </dgm:pt>
    <dgm:pt modelId="{EED1AC25-4426-4745-B1C4-8DFACCD63F68}" type="sibTrans" cxnId="{12C31D0D-5B33-4402-BDB4-5515F6D0838B}">
      <dgm:prSet/>
      <dgm:spPr/>
      <dgm:t>
        <a:bodyPr/>
        <a:lstStyle/>
        <a:p>
          <a:endParaRPr lang="en-GB"/>
        </a:p>
      </dgm:t>
    </dgm:pt>
    <dgm:pt modelId="{28E61147-5CA6-4CD5-A300-A04AA75DE2E4}">
      <dgm:prSet phldrT="[Text]" custT="1"/>
      <dgm:spPr>
        <a:solidFill>
          <a:schemeClr val="accent3"/>
        </a:solidFill>
      </dgm:spPr>
      <dgm:t>
        <a:bodyPr/>
        <a:lstStyle/>
        <a:p>
          <a:r>
            <a:rPr lang="en-GB" sz="1100" b="1" dirty="0" smtClean="0">
              <a:latin typeface="Calibri" panose="020F0502020204030204" pitchFamily="34" charset="0"/>
              <a:cs typeface="Calibri" panose="020F0502020204030204" pitchFamily="34" charset="0"/>
            </a:rPr>
            <a:t>CA Needed: </a:t>
          </a:r>
        </a:p>
        <a:p>
          <a:r>
            <a:rPr lang="en-GB" sz="1100" b="1" dirty="0" smtClean="0">
              <a:latin typeface="Calibri" panose="020F0502020204030204" pitchFamily="34" charset="0"/>
              <a:cs typeface="Calibri" panose="020F0502020204030204" pitchFamily="34" charset="0"/>
            </a:rPr>
            <a:t>76 </a:t>
          </a:r>
          <a:r>
            <a:rPr lang="en-GB" sz="1100" b="0" dirty="0" smtClean="0">
              <a:latin typeface="Calibri" panose="020F0502020204030204" pitchFamily="34" charset="0"/>
              <a:cs typeface="Calibri" panose="020F0502020204030204" pitchFamily="34" charset="0"/>
            </a:rPr>
            <a:t>(-1)</a:t>
          </a:r>
          <a:endParaRPr lang="en-GB" sz="1100" b="0" dirty="0">
            <a:latin typeface="Calibri" panose="020F0502020204030204" pitchFamily="34" charset="0"/>
            <a:cs typeface="Calibri" panose="020F0502020204030204" pitchFamily="34" charset="0"/>
          </a:endParaRPr>
        </a:p>
      </dgm:t>
    </dgm:pt>
    <dgm:pt modelId="{CBC644C3-AFC6-4EF5-A9BD-29594612D7AA}" type="parTrans" cxnId="{3AFC20B7-9665-4D37-8777-0BC39CB7098E}">
      <dgm:prSet/>
      <dgm:spPr/>
      <dgm:t>
        <a:bodyPr/>
        <a:lstStyle/>
        <a:p>
          <a:endParaRPr lang="en-GB"/>
        </a:p>
      </dgm:t>
    </dgm:pt>
    <dgm:pt modelId="{5ACBB86C-FB82-49D3-8413-2FB2CED331F1}" type="sibTrans" cxnId="{3AFC20B7-9665-4D37-8777-0BC39CB7098E}">
      <dgm:prSet/>
      <dgm:spPr/>
      <dgm:t>
        <a:bodyPr/>
        <a:lstStyle/>
        <a:p>
          <a:endParaRPr lang="en-GB"/>
        </a:p>
      </dgm:t>
    </dgm:pt>
    <dgm:pt modelId="{C3E538C2-FD03-4F06-A5A6-472049FC3AB0}">
      <dgm:prSet phldrT="[Text]" custT="1"/>
      <dgm:spPr>
        <a:solidFill>
          <a:schemeClr val="accent4"/>
        </a:solidFill>
      </dgm:spPr>
      <dgm:t>
        <a:bodyPr/>
        <a:lstStyle/>
        <a:p>
          <a:r>
            <a:rPr lang="en-GB" sz="1100" b="1" dirty="0" smtClean="0">
              <a:latin typeface="Calibri" panose="020F0502020204030204" pitchFamily="34" charset="0"/>
              <a:cs typeface="Calibri" panose="020F0502020204030204" pitchFamily="34" charset="0"/>
            </a:rPr>
            <a:t>New/Valid Contact Submitted:</a:t>
          </a:r>
        </a:p>
        <a:p>
          <a:r>
            <a:rPr lang="en-GB" sz="1100" b="1" dirty="0" smtClean="0">
              <a:latin typeface="Calibri" panose="020F0502020204030204" pitchFamily="34" charset="0"/>
              <a:cs typeface="Calibri" panose="020F0502020204030204" pitchFamily="34" charset="0"/>
            </a:rPr>
            <a:t>54 </a:t>
          </a:r>
          <a:r>
            <a:rPr lang="en-GB" sz="1100" b="0" dirty="0" smtClean="0">
              <a:latin typeface="Calibri" panose="020F0502020204030204" pitchFamily="34" charset="0"/>
              <a:cs typeface="Calibri" panose="020F0502020204030204" pitchFamily="34" charset="0"/>
            </a:rPr>
            <a:t>(-1)</a:t>
          </a:r>
          <a:endParaRPr lang="en-GB" sz="1100" b="0" dirty="0">
            <a:latin typeface="Calibri" panose="020F0502020204030204" pitchFamily="34" charset="0"/>
            <a:cs typeface="Calibri" panose="020F0502020204030204" pitchFamily="34" charset="0"/>
          </a:endParaRPr>
        </a:p>
      </dgm:t>
    </dgm:pt>
    <dgm:pt modelId="{BC3E5E56-4406-486D-8CB3-E1643BFE8F33}" type="parTrans" cxnId="{E6508C83-4471-4DD5-A51C-7B204A27B76B}">
      <dgm:prSet/>
      <dgm:spPr/>
      <dgm:t>
        <a:bodyPr/>
        <a:lstStyle/>
        <a:p>
          <a:endParaRPr lang="en-GB"/>
        </a:p>
      </dgm:t>
    </dgm:pt>
    <dgm:pt modelId="{1EE4D2A8-EE7E-438E-80E8-DE7C3D683952}" type="sibTrans" cxnId="{E6508C83-4471-4DD5-A51C-7B204A27B76B}">
      <dgm:prSet/>
      <dgm:spPr/>
      <dgm:t>
        <a:bodyPr/>
        <a:lstStyle/>
        <a:p>
          <a:endParaRPr lang="en-GB"/>
        </a:p>
      </dgm:t>
    </dgm:pt>
    <dgm:pt modelId="{D72D284E-FF8F-4E77-9519-EBA25B01A740}">
      <dgm:prSet phldrT="[Text]" custT="1"/>
      <dgm:spPr>
        <a:solidFill>
          <a:schemeClr val="accent4"/>
        </a:solidFill>
      </dgm:spPr>
      <dgm:t>
        <a:bodyPr/>
        <a:lstStyle/>
        <a:p>
          <a:r>
            <a:rPr lang="en-GB" sz="1100" b="1" dirty="0" smtClean="0">
              <a:latin typeface="Calibri" panose="020F0502020204030204" pitchFamily="34" charset="0"/>
              <a:cs typeface="Calibri" panose="020F0502020204030204" pitchFamily="34" charset="0"/>
            </a:rPr>
            <a:t>Shipper Notification Received:</a:t>
          </a:r>
        </a:p>
        <a:p>
          <a:r>
            <a:rPr lang="en-GB" sz="1100" b="1" dirty="0" smtClean="0">
              <a:latin typeface="Calibri" panose="020F0502020204030204" pitchFamily="34" charset="0"/>
              <a:cs typeface="Calibri" panose="020F0502020204030204" pitchFamily="34" charset="0"/>
            </a:rPr>
            <a:t>22 </a:t>
          </a:r>
          <a:r>
            <a:rPr lang="en-GB" sz="1100" b="0" dirty="0" smtClean="0">
              <a:latin typeface="Calibri" panose="020F0502020204030204" pitchFamily="34" charset="0"/>
              <a:cs typeface="Calibri" panose="020F0502020204030204" pitchFamily="34" charset="0"/>
            </a:rPr>
            <a:t>(0)</a:t>
          </a:r>
          <a:endParaRPr lang="en-GB" sz="1100" b="0" dirty="0">
            <a:latin typeface="Calibri" panose="020F0502020204030204" pitchFamily="34" charset="0"/>
            <a:cs typeface="Calibri" panose="020F0502020204030204" pitchFamily="34" charset="0"/>
          </a:endParaRPr>
        </a:p>
      </dgm:t>
    </dgm:pt>
    <dgm:pt modelId="{1A7E5796-08AF-42DD-A488-775F3133972B}" type="parTrans" cxnId="{9E330B4F-E351-4357-9AB9-22D968D59B30}">
      <dgm:prSet/>
      <dgm:spPr/>
      <dgm:t>
        <a:bodyPr/>
        <a:lstStyle/>
        <a:p>
          <a:endParaRPr lang="en-GB"/>
        </a:p>
      </dgm:t>
    </dgm:pt>
    <dgm:pt modelId="{92E3A752-4B15-4FA8-97AC-500708793DED}" type="sibTrans" cxnId="{9E330B4F-E351-4357-9AB9-22D968D59B30}">
      <dgm:prSet/>
      <dgm:spPr/>
      <dgm:t>
        <a:bodyPr/>
        <a:lstStyle/>
        <a:p>
          <a:endParaRPr lang="en-GB"/>
        </a:p>
      </dgm:t>
    </dgm:pt>
    <dgm:pt modelId="{21DDEBC5-6A96-489F-9579-B6E52EEDFC50}">
      <dgm:prSet phldrT="[Text]" custT="1"/>
      <dgm:spPr>
        <a:solidFill>
          <a:schemeClr val="accent3"/>
        </a:solidFill>
      </dgm:spPr>
      <dgm:t>
        <a:bodyPr/>
        <a:lstStyle/>
        <a:p>
          <a:r>
            <a:rPr lang="en-GB" sz="1100" b="1" dirty="0" smtClean="0">
              <a:latin typeface="Calibri" panose="020F0502020204030204" pitchFamily="34" charset="0"/>
              <a:cs typeface="Calibri" panose="020F0502020204030204" pitchFamily="34" charset="0"/>
            </a:rPr>
            <a:t>CA Decision Pending: </a:t>
          </a:r>
        </a:p>
        <a:p>
          <a:r>
            <a:rPr lang="en-GB" sz="1100" b="1" dirty="0" smtClean="0">
              <a:latin typeface="Calibri" panose="020F0502020204030204" pitchFamily="34" charset="0"/>
              <a:cs typeface="Calibri" panose="020F0502020204030204" pitchFamily="34" charset="0"/>
            </a:rPr>
            <a:t>8 </a:t>
          </a:r>
          <a:r>
            <a:rPr lang="en-GB" sz="1100" b="0" dirty="0" smtClean="0">
              <a:latin typeface="Calibri" panose="020F0502020204030204" pitchFamily="34" charset="0"/>
              <a:cs typeface="Calibri" panose="020F0502020204030204" pitchFamily="34" charset="0"/>
            </a:rPr>
            <a:t>(0)</a:t>
          </a:r>
          <a:endParaRPr lang="en-GB" sz="1100" b="0" dirty="0">
            <a:latin typeface="Calibri" panose="020F0502020204030204" pitchFamily="34" charset="0"/>
            <a:cs typeface="Calibri" panose="020F0502020204030204" pitchFamily="34" charset="0"/>
          </a:endParaRPr>
        </a:p>
      </dgm:t>
    </dgm:pt>
    <dgm:pt modelId="{4CC1060A-28FA-44FE-B0D6-427ACE3E082C}" type="parTrans" cxnId="{F3160788-0215-46C8-A22F-3DE3C81B863F}">
      <dgm:prSet/>
      <dgm:spPr/>
      <dgm:t>
        <a:bodyPr/>
        <a:lstStyle/>
        <a:p>
          <a:endParaRPr lang="en-GB"/>
        </a:p>
      </dgm:t>
    </dgm:pt>
    <dgm:pt modelId="{65C6894E-019C-49B6-8EA6-C2476692C1FA}" type="sibTrans" cxnId="{F3160788-0215-46C8-A22F-3DE3C81B863F}">
      <dgm:prSet/>
      <dgm:spPr/>
      <dgm:t>
        <a:bodyPr/>
        <a:lstStyle/>
        <a:p>
          <a:endParaRPr lang="en-GB"/>
        </a:p>
      </dgm:t>
    </dgm:pt>
    <dgm:pt modelId="{72C365FC-BF0A-4064-B131-24ABD1392F05}">
      <dgm:prSet custT="1"/>
      <dgm:spPr>
        <a:solidFill>
          <a:schemeClr val="accent3"/>
        </a:solidFill>
      </dgm:spPr>
      <dgm:t>
        <a:bodyPr/>
        <a:lstStyle/>
        <a:p>
          <a:r>
            <a:rPr lang="en-GB" sz="1100" b="1" dirty="0" smtClean="0">
              <a:latin typeface="Calibri" panose="020F0502020204030204" pitchFamily="34" charset="0"/>
              <a:cs typeface="Calibri" panose="020F0502020204030204" pitchFamily="34" charset="0"/>
            </a:rPr>
            <a:t>No CA Required/ Closed: </a:t>
          </a:r>
        </a:p>
        <a:p>
          <a:r>
            <a:rPr lang="en-GB" sz="1100" b="1" dirty="0" smtClean="0">
              <a:latin typeface="Calibri" panose="020F0502020204030204" pitchFamily="34" charset="0"/>
              <a:cs typeface="Calibri" panose="020F0502020204030204" pitchFamily="34" charset="0"/>
            </a:rPr>
            <a:t>91 </a:t>
          </a:r>
          <a:r>
            <a:rPr lang="en-GB" sz="1100" b="0" dirty="0" smtClean="0">
              <a:latin typeface="Calibri" panose="020F0502020204030204" pitchFamily="34" charset="0"/>
              <a:cs typeface="Calibri" panose="020F0502020204030204" pitchFamily="34" charset="0"/>
            </a:rPr>
            <a:t>(+1)</a:t>
          </a:r>
          <a:endParaRPr lang="en-GB" sz="1100" b="0" dirty="0">
            <a:latin typeface="Calibri" panose="020F0502020204030204" pitchFamily="34" charset="0"/>
            <a:cs typeface="Calibri" panose="020F0502020204030204" pitchFamily="34" charset="0"/>
          </a:endParaRPr>
        </a:p>
      </dgm:t>
    </dgm:pt>
    <dgm:pt modelId="{DB2C3AE9-5465-4402-88AF-0098D6BD5BF3}" type="parTrans" cxnId="{F74CF994-07DE-4FA5-8480-588A9B155A3C}">
      <dgm:prSet/>
      <dgm:spPr/>
      <dgm:t>
        <a:bodyPr/>
        <a:lstStyle/>
        <a:p>
          <a:endParaRPr lang="en-GB"/>
        </a:p>
      </dgm:t>
    </dgm:pt>
    <dgm:pt modelId="{6CDDF543-F79A-4A05-907B-B8375E7011B9}" type="sibTrans" cxnId="{F74CF994-07DE-4FA5-8480-588A9B155A3C}">
      <dgm:prSet/>
      <dgm:spPr/>
      <dgm:t>
        <a:bodyPr/>
        <a:lstStyle/>
        <a:p>
          <a:endParaRPr lang="en-GB"/>
        </a:p>
      </dgm:t>
    </dgm:pt>
    <dgm:pt modelId="{9CDB0708-94E4-4599-A7E1-0D5B9BCD020B}">
      <dgm:prSet custT="1"/>
      <dgm:spPr>
        <a:solidFill>
          <a:schemeClr val="accent6"/>
        </a:solidFill>
      </dgm:spPr>
      <dgm:t>
        <a:bodyPr/>
        <a:lstStyle/>
        <a:p>
          <a:r>
            <a:rPr lang="en-GB" sz="1100" b="1" dirty="0" smtClean="0">
              <a:latin typeface="Calibri" panose="020F0502020204030204" pitchFamily="34" charset="0"/>
              <a:cs typeface="Calibri" panose="020F0502020204030204" pitchFamily="34" charset="0"/>
            </a:rPr>
            <a:t>No Contact:</a:t>
          </a:r>
        </a:p>
        <a:p>
          <a:r>
            <a:rPr lang="en-GB" sz="1100" b="1" dirty="0" smtClean="0">
              <a:latin typeface="Calibri" panose="020F0502020204030204" pitchFamily="34" charset="0"/>
              <a:cs typeface="Calibri" panose="020F0502020204030204" pitchFamily="34" charset="0"/>
            </a:rPr>
            <a:t>17 </a:t>
          </a:r>
          <a:r>
            <a:rPr lang="en-GB" sz="1100" b="0" dirty="0" smtClean="0">
              <a:latin typeface="Calibri" panose="020F0502020204030204" pitchFamily="34" charset="0"/>
              <a:cs typeface="Calibri" panose="020F0502020204030204" pitchFamily="34" charset="0"/>
            </a:rPr>
            <a:t>(0)</a:t>
          </a:r>
          <a:endParaRPr lang="en-GB" sz="1100" b="0" dirty="0">
            <a:latin typeface="Calibri" panose="020F0502020204030204" pitchFamily="34" charset="0"/>
            <a:cs typeface="Calibri" panose="020F0502020204030204" pitchFamily="34" charset="0"/>
          </a:endParaRPr>
        </a:p>
      </dgm:t>
    </dgm:pt>
    <dgm:pt modelId="{01F91CC3-2C7B-46E1-8DF0-232A717B5DD4}" type="parTrans" cxnId="{E7D9549D-8893-4F1E-8EF0-8F640728EAFB}">
      <dgm:prSet/>
      <dgm:spPr/>
      <dgm:t>
        <a:bodyPr/>
        <a:lstStyle/>
        <a:p>
          <a:endParaRPr lang="en-GB"/>
        </a:p>
      </dgm:t>
    </dgm:pt>
    <dgm:pt modelId="{6D3DAD75-E97C-4BFD-BFD9-FB88F1B7AF89}" type="sibTrans" cxnId="{E7D9549D-8893-4F1E-8EF0-8F640728EAFB}">
      <dgm:prSet/>
      <dgm:spPr/>
      <dgm:t>
        <a:bodyPr/>
        <a:lstStyle/>
        <a:p>
          <a:endParaRPr lang="en-GB"/>
        </a:p>
      </dgm:t>
    </dgm:pt>
    <dgm:pt modelId="{2B8F7A5B-5F42-41BB-BFCB-76613B6C0770}">
      <dgm:prSet custT="1"/>
      <dgm:spPr>
        <a:solidFill>
          <a:schemeClr val="accent6"/>
        </a:solidFill>
      </dgm:spPr>
      <dgm:t>
        <a:bodyPr/>
        <a:lstStyle/>
        <a:p>
          <a:r>
            <a:rPr lang="en-GB" sz="1100" b="1" dirty="0" smtClean="0">
              <a:latin typeface="Calibri" panose="020F0502020204030204" pitchFamily="34" charset="0"/>
              <a:cs typeface="Calibri" panose="020F0502020204030204" pitchFamily="34" charset="0"/>
            </a:rPr>
            <a:t>Invalid Contact:</a:t>
          </a:r>
        </a:p>
        <a:p>
          <a:r>
            <a:rPr lang="en-GB" sz="1100" b="1" dirty="0" smtClean="0">
              <a:latin typeface="Calibri" panose="020F0502020204030204" pitchFamily="34" charset="0"/>
              <a:cs typeface="Calibri" panose="020F0502020204030204" pitchFamily="34" charset="0"/>
            </a:rPr>
            <a:t>5 </a:t>
          </a:r>
          <a:r>
            <a:rPr lang="en-GB" sz="1100" b="0" dirty="0" smtClean="0">
              <a:latin typeface="Calibri" panose="020F0502020204030204" pitchFamily="34" charset="0"/>
              <a:cs typeface="Calibri" panose="020F0502020204030204" pitchFamily="34" charset="0"/>
            </a:rPr>
            <a:t>(0)</a:t>
          </a:r>
          <a:endParaRPr lang="en-GB" sz="1100" b="0" dirty="0">
            <a:latin typeface="Calibri" panose="020F0502020204030204" pitchFamily="34" charset="0"/>
            <a:cs typeface="Calibri" panose="020F0502020204030204" pitchFamily="34" charset="0"/>
          </a:endParaRPr>
        </a:p>
      </dgm:t>
    </dgm:pt>
    <dgm:pt modelId="{A4C23A95-13ED-4E87-AB03-BF69FEA1CE26}" type="parTrans" cxnId="{A6882024-583C-4592-9C16-3E6CEF2D45A4}">
      <dgm:prSet/>
      <dgm:spPr/>
      <dgm:t>
        <a:bodyPr/>
        <a:lstStyle/>
        <a:p>
          <a:endParaRPr lang="en-GB"/>
        </a:p>
      </dgm:t>
    </dgm:pt>
    <dgm:pt modelId="{3EAC1616-4695-4777-A6D8-132E2178708B}" type="sibTrans" cxnId="{A6882024-583C-4592-9C16-3E6CEF2D45A4}">
      <dgm:prSet/>
      <dgm:spPr/>
      <dgm:t>
        <a:bodyPr/>
        <a:lstStyle/>
        <a:p>
          <a:endParaRPr lang="en-GB"/>
        </a:p>
      </dgm:t>
    </dgm:pt>
    <dgm:pt modelId="{4F863B9E-FC50-459D-9A79-F69D0590A759}">
      <dgm:prSet custT="1"/>
      <dgm:spPr>
        <a:solidFill>
          <a:schemeClr val="accent6"/>
        </a:solidFill>
      </dgm:spPr>
      <dgm:t>
        <a:bodyPr/>
        <a:lstStyle/>
        <a:p>
          <a:r>
            <a:rPr lang="en-GB" sz="1100" b="1" dirty="0" smtClean="0">
              <a:latin typeface="Calibri" panose="020F0502020204030204" pitchFamily="34" charset="0"/>
              <a:cs typeface="Calibri" panose="020F0502020204030204" pitchFamily="34" charset="0"/>
            </a:rPr>
            <a:t>Invoiced:</a:t>
          </a:r>
        </a:p>
        <a:p>
          <a:r>
            <a:rPr lang="en-GB" sz="1100" b="1" dirty="0" smtClean="0">
              <a:latin typeface="Calibri" panose="020F0502020204030204" pitchFamily="34" charset="0"/>
              <a:cs typeface="Calibri" panose="020F0502020204030204" pitchFamily="34" charset="0"/>
            </a:rPr>
            <a:t>26 </a:t>
          </a:r>
          <a:r>
            <a:rPr lang="en-GB" sz="1100" b="0" dirty="0" smtClean="0">
              <a:latin typeface="Calibri" panose="020F0502020204030204" pitchFamily="34" charset="0"/>
              <a:cs typeface="Calibri" panose="020F0502020204030204" pitchFamily="34" charset="0"/>
            </a:rPr>
            <a:t>(0)</a:t>
          </a:r>
          <a:endParaRPr lang="en-GB" sz="1100" b="0" dirty="0">
            <a:latin typeface="Calibri" panose="020F0502020204030204" pitchFamily="34" charset="0"/>
            <a:cs typeface="Calibri" panose="020F0502020204030204" pitchFamily="34" charset="0"/>
          </a:endParaRPr>
        </a:p>
      </dgm:t>
    </dgm:pt>
    <dgm:pt modelId="{C6F75233-F60E-494C-BFED-C79FFE9E85BC}" type="parTrans" cxnId="{37EBA0BF-0CB0-4F03-A503-765CA5CE9472}">
      <dgm:prSet/>
      <dgm:spPr/>
      <dgm:t>
        <a:bodyPr/>
        <a:lstStyle/>
        <a:p>
          <a:endParaRPr lang="en-GB"/>
        </a:p>
      </dgm:t>
    </dgm:pt>
    <dgm:pt modelId="{93D0742C-F4D5-4C30-8160-3C3B5FF74BA3}" type="sibTrans" cxnId="{37EBA0BF-0CB0-4F03-A503-765CA5CE9472}">
      <dgm:prSet/>
      <dgm:spPr/>
      <dgm:t>
        <a:bodyPr/>
        <a:lstStyle/>
        <a:p>
          <a:endParaRPr lang="en-GB"/>
        </a:p>
      </dgm:t>
    </dgm:pt>
    <dgm:pt modelId="{EE71B958-9323-4513-8AD6-247AE36C04C5}">
      <dgm:prSet custT="1"/>
      <dgm:spPr>
        <a:solidFill>
          <a:schemeClr val="accent6"/>
        </a:solidFill>
      </dgm:spPr>
      <dgm:t>
        <a:bodyPr/>
        <a:lstStyle/>
        <a:p>
          <a:r>
            <a:rPr lang="en-GB" sz="1100" b="1" dirty="0" smtClean="0">
              <a:latin typeface="Calibri" panose="020F0502020204030204" pitchFamily="34" charset="0"/>
              <a:cs typeface="Calibri" panose="020F0502020204030204" pitchFamily="34" charset="0"/>
            </a:rPr>
            <a:t>In Progress: </a:t>
          </a:r>
        </a:p>
        <a:p>
          <a:r>
            <a:rPr lang="en-GB" sz="1100" b="1" dirty="0" smtClean="0">
              <a:latin typeface="Calibri" panose="020F0502020204030204" pitchFamily="34" charset="0"/>
              <a:cs typeface="Calibri" panose="020F0502020204030204" pitchFamily="34" charset="0"/>
            </a:rPr>
            <a:t>17 </a:t>
          </a:r>
          <a:r>
            <a:rPr lang="en-GB" sz="1100" b="0" dirty="0" smtClean="0">
              <a:latin typeface="Calibri" panose="020F0502020204030204" pitchFamily="34" charset="0"/>
              <a:cs typeface="Calibri" panose="020F0502020204030204" pitchFamily="34" charset="0"/>
            </a:rPr>
            <a:t>(-11)</a:t>
          </a:r>
          <a:endParaRPr lang="en-GB" sz="1100" b="0" dirty="0">
            <a:latin typeface="Calibri" panose="020F0502020204030204" pitchFamily="34" charset="0"/>
            <a:cs typeface="Calibri" panose="020F0502020204030204" pitchFamily="34" charset="0"/>
          </a:endParaRPr>
        </a:p>
      </dgm:t>
    </dgm:pt>
    <dgm:pt modelId="{EA909CEF-051D-495E-968B-EDB23CD7F0F5}" type="parTrans" cxnId="{CBEB4FA7-FA17-4511-AC3C-14D1B0E69123}">
      <dgm:prSet/>
      <dgm:spPr/>
      <dgm:t>
        <a:bodyPr/>
        <a:lstStyle/>
        <a:p>
          <a:endParaRPr lang="en-GB"/>
        </a:p>
      </dgm:t>
    </dgm:pt>
    <dgm:pt modelId="{0DBE2C24-F32E-4B19-B3A6-92AD3DE4CC2A}" type="sibTrans" cxnId="{CBEB4FA7-FA17-4511-AC3C-14D1B0E69123}">
      <dgm:prSet/>
      <dgm:spPr/>
      <dgm:t>
        <a:bodyPr/>
        <a:lstStyle/>
        <a:p>
          <a:endParaRPr lang="en-GB"/>
        </a:p>
      </dgm:t>
    </dgm:pt>
    <dgm:pt modelId="{3B35A14B-98C4-47E2-AEC8-F96258C9C24F}">
      <dgm:prSet custT="1"/>
      <dgm:spPr>
        <a:solidFill>
          <a:schemeClr val="accent6"/>
        </a:solidFill>
      </dgm:spPr>
      <dgm:t>
        <a:bodyPr/>
        <a:lstStyle/>
        <a:p>
          <a:r>
            <a:rPr lang="en-GB" sz="1100" b="1" dirty="0" smtClean="0">
              <a:latin typeface="Calibri" panose="020F0502020204030204" pitchFamily="34" charset="0"/>
              <a:cs typeface="Calibri" panose="020F0502020204030204" pitchFamily="34" charset="0"/>
            </a:rPr>
            <a:t>Awaiting Billing: </a:t>
          </a:r>
        </a:p>
        <a:p>
          <a:r>
            <a:rPr lang="en-GB" sz="1100" b="1" dirty="0" smtClean="0">
              <a:latin typeface="Calibri" panose="020F0502020204030204" pitchFamily="34" charset="0"/>
              <a:cs typeface="Calibri" panose="020F0502020204030204" pitchFamily="34" charset="0"/>
            </a:rPr>
            <a:t>11 </a:t>
          </a:r>
          <a:r>
            <a:rPr lang="en-GB" sz="1100" b="0" dirty="0" smtClean="0">
              <a:latin typeface="Calibri" panose="020F0502020204030204" pitchFamily="34" charset="0"/>
              <a:cs typeface="Calibri" panose="020F0502020204030204" pitchFamily="34" charset="0"/>
            </a:rPr>
            <a:t>(+10)</a:t>
          </a:r>
          <a:endParaRPr lang="en-GB" sz="1100" b="0" dirty="0">
            <a:latin typeface="Calibri" panose="020F0502020204030204" pitchFamily="34" charset="0"/>
            <a:cs typeface="Calibri" panose="020F0502020204030204" pitchFamily="34" charset="0"/>
          </a:endParaRPr>
        </a:p>
      </dgm:t>
    </dgm:pt>
    <dgm:pt modelId="{E48A84FC-D800-4F1B-8084-38704C13A6CD}" type="parTrans" cxnId="{FCF3795C-1D75-4D47-91CA-EE1494EB6B58}">
      <dgm:prSet/>
      <dgm:spPr/>
      <dgm:t>
        <a:bodyPr/>
        <a:lstStyle/>
        <a:p>
          <a:endParaRPr lang="en-GB"/>
        </a:p>
      </dgm:t>
    </dgm:pt>
    <dgm:pt modelId="{7F3E6C22-6600-478B-AB92-F04DD2A8543D}" type="sibTrans" cxnId="{FCF3795C-1D75-4D47-91CA-EE1494EB6B58}">
      <dgm:prSet/>
      <dgm:spPr/>
      <dgm:t>
        <a:bodyPr/>
        <a:lstStyle/>
        <a:p>
          <a:endParaRPr lang="en-GB"/>
        </a:p>
      </dgm:t>
    </dgm:pt>
    <dgm:pt modelId="{C1DB7AE0-DD0F-42BF-8669-6DDE33D18B15}">
      <dgm:prSet custT="1"/>
      <dgm:spPr>
        <a:solidFill>
          <a:schemeClr val="accent1">
            <a:lumMod val="60000"/>
            <a:lumOff val="40000"/>
          </a:schemeClr>
        </a:solidFill>
      </dgm:spPr>
      <dgm:t>
        <a:bodyPr/>
        <a:lstStyle/>
        <a:p>
          <a:r>
            <a:rPr lang="en-GB" sz="1100" b="1" dirty="0" smtClean="0">
              <a:latin typeface="Calibri" panose="020F0502020204030204" pitchFamily="34" charset="0"/>
              <a:cs typeface="Calibri" panose="020F0502020204030204" pitchFamily="34" charset="0"/>
            </a:rPr>
            <a:t>Not Required: </a:t>
          </a:r>
        </a:p>
        <a:p>
          <a:r>
            <a:rPr lang="en-GB" sz="1100" b="1" dirty="0" smtClean="0">
              <a:latin typeface="Calibri" panose="020F0502020204030204" pitchFamily="34" charset="0"/>
              <a:cs typeface="Calibri" panose="020F0502020204030204" pitchFamily="34" charset="0"/>
            </a:rPr>
            <a:t>5 </a:t>
          </a:r>
          <a:r>
            <a:rPr lang="en-GB" sz="1100" b="0" dirty="0" smtClean="0">
              <a:latin typeface="Calibri" panose="020F0502020204030204" pitchFamily="34" charset="0"/>
              <a:cs typeface="Calibri" panose="020F0502020204030204" pitchFamily="34" charset="0"/>
            </a:rPr>
            <a:t>(0)</a:t>
          </a:r>
          <a:endParaRPr lang="en-GB" sz="1100" b="0" dirty="0">
            <a:latin typeface="Calibri" panose="020F0502020204030204" pitchFamily="34" charset="0"/>
            <a:cs typeface="Calibri" panose="020F0502020204030204" pitchFamily="34" charset="0"/>
          </a:endParaRPr>
        </a:p>
      </dgm:t>
    </dgm:pt>
    <dgm:pt modelId="{25F72FDF-7824-469F-94B3-15033D29B52D}" type="parTrans" cxnId="{77A1F4E4-1ED3-4693-8BAA-828C7F229BF6}">
      <dgm:prSet/>
      <dgm:spPr/>
      <dgm:t>
        <a:bodyPr/>
        <a:lstStyle/>
        <a:p>
          <a:endParaRPr lang="en-GB"/>
        </a:p>
      </dgm:t>
    </dgm:pt>
    <dgm:pt modelId="{E4F0CED7-257E-4A23-9E7F-DEF9F36D3D56}" type="sibTrans" cxnId="{77A1F4E4-1ED3-4693-8BAA-828C7F229BF6}">
      <dgm:prSet/>
      <dgm:spPr/>
      <dgm:t>
        <a:bodyPr/>
        <a:lstStyle/>
        <a:p>
          <a:endParaRPr lang="en-GB"/>
        </a:p>
      </dgm:t>
    </dgm:pt>
    <dgm:pt modelId="{0D5C4EBA-937C-4BF3-A1D8-78C102A72704}">
      <dgm:prSet custT="1"/>
      <dgm:spPr>
        <a:solidFill>
          <a:schemeClr val="accent1">
            <a:lumMod val="60000"/>
            <a:lumOff val="40000"/>
          </a:schemeClr>
        </a:solidFill>
      </dgm:spPr>
      <dgm:t>
        <a:bodyPr/>
        <a:lstStyle/>
        <a:p>
          <a:r>
            <a:rPr lang="en-GB" sz="1100" b="1" dirty="0" smtClean="0">
              <a:latin typeface="Calibri" panose="020F0502020204030204" pitchFamily="34" charset="0"/>
              <a:cs typeface="Calibri" panose="020F0502020204030204" pitchFamily="34" charset="0"/>
            </a:rPr>
            <a:t>Complete:</a:t>
          </a:r>
        </a:p>
        <a:p>
          <a:r>
            <a:rPr lang="en-GB" sz="1100" b="1" dirty="0" smtClean="0">
              <a:latin typeface="Calibri" panose="020F0502020204030204" pitchFamily="34" charset="0"/>
              <a:cs typeface="Calibri" panose="020F0502020204030204" pitchFamily="34" charset="0"/>
            </a:rPr>
            <a:t>21 </a:t>
          </a:r>
          <a:r>
            <a:rPr lang="en-GB" sz="1100" b="0" dirty="0" smtClean="0">
              <a:latin typeface="Calibri" panose="020F0502020204030204" pitchFamily="34" charset="0"/>
              <a:cs typeface="Calibri" panose="020F0502020204030204" pitchFamily="34" charset="0"/>
            </a:rPr>
            <a:t>(0)</a:t>
          </a:r>
          <a:endParaRPr lang="en-GB" sz="1100" b="0" dirty="0">
            <a:latin typeface="Calibri" panose="020F0502020204030204" pitchFamily="34" charset="0"/>
            <a:cs typeface="Calibri" panose="020F0502020204030204" pitchFamily="34" charset="0"/>
          </a:endParaRPr>
        </a:p>
      </dgm:t>
    </dgm:pt>
    <dgm:pt modelId="{5BF0E56D-49CC-4307-A48D-CD79EFEB0E6C}" type="parTrans" cxnId="{F48AAAE3-CF7B-4242-B214-02ACD768EDF6}">
      <dgm:prSet/>
      <dgm:spPr/>
      <dgm:t>
        <a:bodyPr/>
        <a:lstStyle/>
        <a:p>
          <a:endParaRPr lang="en-GB"/>
        </a:p>
      </dgm:t>
    </dgm:pt>
    <dgm:pt modelId="{4ADCCBCE-87B3-44C5-8751-49A5AABA853C}" type="sibTrans" cxnId="{F48AAAE3-CF7B-4242-B214-02ACD768EDF6}">
      <dgm:prSet/>
      <dgm:spPr/>
      <dgm:t>
        <a:bodyPr/>
        <a:lstStyle/>
        <a:p>
          <a:endParaRPr lang="en-GB"/>
        </a:p>
      </dgm:t>
    </dgm:pt>
    <dgm:pt modelId="{B7FBEEDF-AC38-45A1-BB9E-A2D3F29EFBD3}">
      <dgm:prSet custT="1"/>
      <dgm:spPr>
        <a:solidFill>
          <a:schemeClr val="accent1">
            <a:lumMod val="60000"/>
            <a:lumOff val="40000"/>
          </a:schemeClr>
        </a:solidFill>
      </dgm:spPr>
      <dgm:t>
        <a:bodyPr/>
        <a:lstStyle/>
        <a:p>
          <a:r>
            <a:rPr lang="en-GB" sz="1100" b="1" dirty="0" smtClean="0">
              <a:latin typeface="Calibri" panose="020F0502020204030204" pitchFamily="34" charset="0"/>
              <a:cs typeface="Calibri" panose="020F0502020204030204" pitchFamily="34" charset="0"/>
            </a:rPr>
            <a:t>Under Review:</a:t>
          </a:r>
        </a:p>
        <a:p>
          <a:r>
            <a:rPr lang="en-GB" sz="1100" b="0" dirty="0" smtClean="0">
              <a:latin typeface="Calibri" panose="020F0502020204030204" pitchFamily="34" charset="0"/>
              <a:cs typeface="Calibri" panose="020F0502020204030204" pitchFamily="34" charset="0"/>
            </a:rPr>
            <a:t>15 (-12)</a:t>
          </a:r>
          <a:endParaRPr lang="en-GB" sz="1100" b="0" dirty="0">
            <a:latin typeface="Calibri" panose="020F0502020204030204" pitchFamily="34" charset="0"/>
            <a:cs typeface="Calibri" panose="020F0502020204030204" pitchFamily="34" charset="0"/>
          </a:endParaRPr>
        </a:p>
      </dgm:t>
    </dgm:pt>
    <dgm:pt modelId="{DA59E03A-BA9A-4A1F-B490-99FBEB054C40}" type="parTrans" cxnId="{E31A6DB9-D819-4C1A-A105-41A5F3F0FDE4}">
      <dgm:prSet/>
      <dgm:spPr/>
      <dgm:t>
        <a:bodyPr/>
        <a:lstStyle/>
        <a:p>
          <a:endParaRPr lang="en-GB"/>
        </a:p>
      </dgm:t>
    </dgm:pt>
    <dgm:pt modelId="{4FB6194E-E1AC-43BE-8DB1-A491BD2D4885}" type="sibTrans" cxnId="{E31A6DB9-D819-4C1A-A105-41A5F3F0FDE4}">
      <dgm:prSet/>
      <dgm:spPr/>
      <dgm:t>
        <a:bodyPr/>
        <a:lstStyle/>
        <a:p>
          <a:endParaRPr lang="en-GB"/>
        </a:p>
      </dgm:t>
    </dgm:pt>
    <dgm:pt modelId="{E3E9F211-12D2-4F8A-A385-3777F62E7028}">
      <dgm:prSet custT="1"/>
      <dgm:spPr>
        <a:solidFill>
          <a:schemeClr val="accent1">
            <a:lumMod val="60000"/>
            <a:lumOff val="40000"/>
          </a:schemeClr>
        </a:solidFill>
      </dgm:spPr>
      <dgm:t>
        <a:bodyPr/>
        <a:lstStyle/>
        <a:p>
          <a:r>
            <a:rPr lang="en-GB" sz="1100" b="1" dirty="0" smtClean="0">
              <a:latin typeface="Calibri" panose="020F0502020204030204" pitchFamily="34" charset="0"/>
              <a:cs typeface="Calibri" panose="020F0502020204030204" pitchFamily="34" charset="0"/>
            </a:rPr>
            <a:t>Issue With Adj:</a:t>
          </a:r>
        </a:p>
        <a:p>
          <a:r>
            <a:rPr lang="en-GB" sz="1100" b="1" dirty="0" smtClean="0">
              <a:latin typeface="Calibri" panose="020F0502020204030204" pitchFamily="34" charset="0"/>
              <a:cs typeface="Calibri" panose="020F0502020204030204" pitchFamily="34" charset="0"/>
            </a:rPr>
            <a:t>2 </a:t>
          </a:r>
          <a:r>
            <a:rPr lang="en-GB" sz="1100" b="0" dirty="0" smtClean="0">
              <a:latin typeface="Calibri" panose="020F0502020204030204" pitchFamily="34" charset="0"/>
              <a:cs typeface="Calibri" panose="020F0502020204030204" pitchFamily="34" charset="0"/>
            </a:rPr>
            <a:t>(+1)</a:t>
          </a:r>
          <a:endParaRPr lang="en-GB" sz="1100" b="0" dirty="0">
            <a:latin typeface="Calibri" panose="020F0502020204030204" pitchFamily="34" charset="0"/>
            <a:cs typeface="Calibri" panose="020F0502020204030204" pitchFamily="34" charset="0"/>
          </a:endParaRPr>
        </a:p>
      </dgm:t>
    </dgm:pt>
    <dgm:pt modelId="{5FE703B1-24F8-460C-A824-AC5613F5F681}" type="parTrans" cxnId="{2CDB2AD7-3809-449F-9D28-079F0278DCE0}">
      <dgm:prSet/>
      <dgm:spPr/>
      <dgm:t>
        <a:bodyPr/>
        <a:lstStyle/>
        <a:p>
          <a:endParaRPr lang="en-GB"/>
        </a:p>
      </dgm:t>
    </dgm:pt>
    <dgm:pt modelId="{7052A2A6-F1FC-467A-BA81-6BFFEA9A80EC}" type="sibTrans" cxnId="{2CDB2AD7-3809-449F-9D28-079F0278DCE0}">
      <dgm:prSet/>
      <dgm:spPr/>
      <dgm:t>
        <a:bodyPr/>
        <a:lstStyle/>
        <a:p>
          <a:endParaRPr lang="en-GB"/>
        </a:p>
      </dgm:t>
    </dgm:pt>
    <dgm:pt modelId="{E2DAAC0D-82DD-417D-A8E7-0EFD2D8F6F0B}">
      <dgm:prSet custT="1"/>
      <dgm:spPr>
        <a:solidFill>
          <a:schemeClr val="accent1">
            <a:lumMod val="60000"/>
            <a:lumOff val="40000"/>
          </a:schemeClr>
        </a:solidFill>
      </dgm:spPr>
      <dgm:t>
        <a:bodyPr/>
        <a:lstStyle/>
        <a:p>
          <a:r>
            <a:rPr lang="en-GB" sz="1100" b="1" dirty="0" smtClean="0">
              <a:latin typeface="Calibri" panose="020F0502020204030204" pitchFamily="34" charset="0"/>
              <a:cs typeface="Calibri" panose="020F0502020204030204" pitchFamily="34" charset="0"/>
            </a:rPr>
            <a:t>To Be Billed:</a:t>
          </a:r>
        </a:p>
        <a:p>
          <a:r>
            <a:rPr lang="en-GB" sz="1100" b="1" dirty="0" smtClean="0">
              <a:latin typeface="Calibri" panose="020F0502020204030204" pitchFamily="34" charset="0"/>
              <a:cs typeface="Calibri" panose="020F0502020204030204" pitchFamily="34" charset="0"/>
            </a:rPr>
            <a:t>10 </a:t>
          </a:r>
          <a:r>
            <a:rPr lang="en-GB" sz="1100" b="0" dirty="0" smtClean="0">
              <a:latin typeface="Calibri" panose="020F0502020204030204" pitchFamily="34" charset="0"/>
              <a:cs typeface="Calibri" panose="020F0502020204030204" pitchFamily="34" charset="0"/>
            </a:rPr>
            <a:t>(+10)</a:t>
          </a:r>
          <a:endParaRPr lang="en-GB" sz="1100" b="0" dirty="0">
            <a:latin typeface="Calibri" panose="020F0502020204030204" pitchFamily="34" charset="0"/>
            <a:cs typeface="Calibri" panose="020F0502020204030204" pitchFamily="34" charset="0"/>
          </a:endParaRPr>
        </a:p>
      </dgm:t>
    </dgm:pt>
    <dgm:pt modelId="{245F151D-FCBD-486F-BE8B-CF41C10BA84C}" type="parTrans" cxnId="{B25C6601-363C-4F52-8621-19317318EE5D}">
      <dgm:prSet/>
      <dgm:spPr/>
      <dgm:t>
        <a:bodyPr/>
        <a:lstStyle/>
        <a:p>
          <a:endParaRPr lang="en-GB"/>
        </a:p>
      </dgm:t>
    </dgm:pt>
    <dgm:pt modelId="{661755A3-B432-49BF-B2BB-AB0C8C00B3AF}" type="sibTrans" cxnId="{B25C6601-363C-4F52-8621-19317318EE5D}">
      <dgm:prSet/>
      <dgm:spPr/>
      <dgm:t>
        <a:bodyPr/>
        <a:lstStyle/>
        <a:p>
          <a:endParaRPr lang="en-GB"/>
        </a:p>
      </dgm:t>
    </dgm:pt>
    <dgm:pt modelId="{F1C496EF-F1DD-4360-B671-A3F6B6A93673}">
      <dgm:prSet custT="1"/>
      <dgm:spPr>
        <a:solidFill>
          <a:schemeClr val="accent1">
            <a:lumMod val="60000"/>
            <a:lumOff val="40000"/>
          </a:schemeClr>
        </a:solidFill>
      </dgm:spPr>
      <dgm:t>
        <a:bodyPr/>
        <a:lstStyle/>
        <a:p>
          <a:r>
            <a:rPr lang="en-GB" sz="1100" b="1" dirty="0" smtClean="0">
              <a:latin typeface="Calibri" panose="020F0502020204030204" pitchFamily="34" charset="0"/>
              <a:cs typeface="Calibri" panose="020F0502020204030204" pitchFamily="34" charset="0"/>
            </a:rPr>
            <a:t>Held Pending Rec: </a:t>
          </a:r>
        </a:p>
        <a:p>
          <a:r>
            <a:rPr lang="en-GB" sz="1100" b="1" dirty="0" smtClean="0">
              <a:latin typeface="Calibri" panose="020F0502020204030204" pitchFamily="34" charset="0"/>
              <a:cs typeface="Calibri" panose="020F0502020204030204" pitchFamily="34" charset="0"/>
            </a:rPr>
            <a:t>1 </a:t>
          </a:r>
          <a:r>
            <a:rPr lang="en-GB" sz="1100" b="0" dirty="0" smtClean="0">
              <a:latin typeface="Calibri" panose="020F0502020204030204" pitchFamily="34" charset="0"/>
              <a:cs typeface="Calibri" panose="020F0502020204030204" pitchFamily="34" charset="0"/>
            </a:rPr>
            <a:t>(0)</a:t>
          </a:r>
          <a:endParaRPr lang="en-GB" sz="1100" b="0" dirty="0">
            <a:latin typeface="Calibri" panose="020F0502020204030204" pitchFamily="34" charset="0"/>
            <a:cs typeface="Calibri" panose="020F0502020204030204" pitchFamily="34" charset="0"/>
          </a:endParaRPr>
        </a:p>
      </dgm:t>
    </dgm:pt>
    <dgm:pt modelId="{E14B31DE-9143-4A97-90CA-4142916C2BB3}" type="parTrans" cxnId="{EE4A3A2C-2233-4B1C-8C76-022D8B309717}">
      <dgm:prSet/>
      <dgm:spPr/>
      <dgm:t>
        <a:bodyPr/>
        <a:lstStyle/>
        <a:p>
          <a:endParaRPr lang="en-GB"/>
        </a:p>
      </dgm:t>
    </dgm:pt>
    <dgm:pt modelId="{45249435-DAF3-445C-88B8-64C4108F0753}" type="sibTrans" cxnId="{EE4A3A2C-2233-4B1C-8C76-022D8B309717}">
      <dgm:prSet/>
      <dgm:spPr/>
      <dgm:t>
        <a:bodyPr/>
        <a:lstStyle/>
        <a:p>
          <a:endParaRPr lang="en-GB"/>
        </a:p>
      </dgm:t>
    </dgm:pt>
    <dgm:pt modelId="{14AECBDF-B9E6-486B-A95A-EE864A88DCF0}">
      <dgm:prSet custT="1"/>
      <dgm:spPr>
        <a:solidFill>
          <a:schemeClr val="accent6">
            <a:lumMod val="75000"/>
          </a:schemeClr>
        </a:solidFill>
      </dgm:spPr>
      <dgm:t>
        <a:bodyPr/>
        <a:lstStyle/>
        <a:p>
          <a:r>
            <a:rPr lang="en-GB" sz="1800" b="1" dirty="0" smtClean="0">
              <a:latin typeface="Calibri" panose="020F0502020204030204" pitchFamily="34" charset="0"/>
              <a:cs typeface="Calibri" panose="020F0502020204030204" pitchFamily="34" charset="0"/>
            </a:rPr>
            <a:t>POT 1: 177 </a:t>
          </a:r>
          <a:r>
            <a:rPr lang="en-GB" sz="1800" b="0" dirty="0" smtClean="0">
              <a:latin typeface="Calibri" panose="020F0502020204030204" pitchFamily="34" charset="0"/>
              <a:cs typeface="Calibri" panose="020F0502020204030204" pitchFamily="34" charset="0"/>
            </a:rPr>
            <a:t>(0)</a:t>
          </a:r>
          <a:endParaRPr lang="en-GB" sz="1800" b="0" dirty="0">
            <a:latin typeface="Calibri" panose="020F0502020204030204" pitchFamily="34" charset="0"/>
            <a:cs typeface="Calibri" panose="020F0502020204030204" pitchFamily="34" charset="0"/>
          </a:endParaRPr>
        </a:p>
      </dgm:t>
    </dgm:pt>
    <dgm:pt modelId="{166B3333-9146-4DC6-B004-426120FDFA54}" type="parTrans" cxnId="{2AC82B60-6A25-49B4-9F8B-0E3EB5D48576}">
      <dgm:prSet/>
      <dgm:spPr/>
      <dgm:t>
        <a:bodyPr/>
        <a:lstStyle/>
        <a:p>
          <a:endParaRPr lang="en-GB"/>
        </a:p>
      </dgm:t>
    </dgm:pt>
    <dgm:pt modelId="{FB55A239-DABB-4162-85EE-F31A07042897}" type="sibTrans" cxnId="{2AC82B60-6A25-49B4-9F8B-0E3EB5D48576}">
      <dgm:prSet/>
      <dgm:spPr/>
      <dgm:t>
        <a:bodyPr/>
        <a:lstStyle/>
        <a:p>
          <a:endParaRPr lang="en-GB"/>
        </a:p>
      </dgm:t>
    </dgm:pt>
    <dgm:pt modelId="{458929C4-5196-41D7-ACD5-48416A0FF980}">
      <dgm:prSet custT="1"/>
      <dgm:spPr>
        <a:solidFill>
          <a:schemeClr val="tx2">
            <a:lumMod val="60000"/>
            <a:lumOff val="40000"/>
          </a:schemeClr>
        </a:solidFill>
      </dgm:spPr>
      <dgm:t>
        <a:bodyPr/>
        <a:lstStyle/>
        <a:p>
          <a:r>
            <a:rPr lang="en-GB" sz="1100" b="1" dirty="0" smtClean="0">
              <a:latin typeface="Calibri" panose="020F0502020204030204" pitchFamily="34" charset="0"/>
              <a:cs typeface="Calibri" panose="020F0502020204030204" pitchFamily="34" charset="0"/>
            </a:rPr>
            <a:t>Root Cause Pending: </a:t>
          </a:r>
        </a:p>
        <a:p>
          <a:r>
            <a:rPr lang="en-GB" sz="1100" b="1" dirty="0" smtClean="0">
              <a:latin typeface="Calibri" panose="020F0502020204030204" pitchFamily="34" charset="0"/>
              <a:cs typeface="Calibri" panose="020F0502020204030204" pitchFamily="34" charset="0"/>
            </a:rPr>
            <a:t>2 </a:t>
          </a:r>
          <a:r>
            <a:rPr lang="en-GB" sz="1100" b="0" dirty="0" smtClean="0">
              <a:latin typeface="Calibri" panose="020F0502020204030204" pitchFamily="34" charset="0"/>
              <a:cs typeface="Calibri" panose="020F0502020204030204" pitchFamily="34" charset="0"/>
            </a:rPr>
            <a:t>(0)</a:t>
          </a:r>
          <a:endParaRPr lang="en-GB" sz="1100" b="0" dirty="0">
            <a:latin typeface="Calibri" panose="020F0502020204030204" pitchFamily="34" charset="0"/>
            <a:cs typeface="Calibri" panose="020F0502020204030204" pitchFamily="34" charset="0"/>
          </a:endParaRPr>
        </a:p>
      </dgm:t>
    </dgm:pt>
    <dgm:pt modelId="{F6C47130-5A31-437F-96BF-DD404904AF2C}" type="parTrans" cxnId="{BC5FDC16-EEEF-49B0-A0BE-8038A4962822}">
      <dgm:prSet/>
      <dgm:spPr/>
      <dgm:t>
        <a:bodyPr/>
        <a:lstStyle/>
        <a:p>
          <a:endParaRPr lang="en-GB"/>
        </a:p>
      </dgm:t>
    </dgm:pt>
    <dgm:pt modelId="{C27123D3-8143-4BC8-9E57-F45926767213}" type="sibTrans" cxnId="{BC5FDC16-EEEF-49B0-A0BE-8038A4962822}">
      <dgm:prSet/>
      <dgm:spPr/>
      <dgm:t>
        <a:bodyPr/>
        <a:lstStyle/>
        <a:p>
          <a:endParaRPr lang="en-GB"/>
        </a:p>
      </dgm:t>
    </dgm:pt>
    <dgm:pt modelId="{94C0051C-5E39-4542-B673-7F8854CD9A5D}">
      <dgm:prSet custT="1"/>
      <dgm:spPr>
        <a:solidFill>
          <a:schemeClr val="bg2">
            <a:lumMod val="50000"/>
          </a:schemeClr>
        </a:solidFill>
      </dgm:spPr>
      <dgm:t>
        <a:bodyPr/>
        <a:lstStyle/>
        <a:p>
          <a:r>
            <a:rPr lang="en-GB" sz="1100" b="1" dirty="0" smtClean="0">
              <a:latin typeface="Calibri" panose="020F0502020204030204" pitchFamily="34" charset="0"/>
              <a:cs typeface="Calibri" panose="020F0502020204030204" pitchFamily="34" charset="0"/>
            </a:rPr>
            <a:t>Kwh:</a:t>
          </a:r>
        </a:p>
        <a:p>
          <a:r>
            <a:rPr lang="en-GB" sz="1100" b="1" dirty="0" smtClean="0">
              <a:solidFill>
                <a:schemeClr val="accent3">
                  <a:lumMod val="60000"/>
                  <a:lumOff val="40000"/>
                </a:schemeClr>
              </a:solidFill>
              <a:latin typeface="Calibri" panose="020F0502020204030204" pitchFamily="34" charset="0"/>
              <a:cs typeface="Calibri" panose="020F0502020204030204" pitchFamily="34" charset="0"/>
            </a:rPr>
            <a:t>29,737,699</a:t>
          </a:r>
          <a:endParaRPr lang="en-GB" sz="1100" b="1" dirty="0" smtClean="0">
            <a:solidFill>
              <a:schemeClr val="accent4">
                <a:lumMod val="60000"/>
                <a:lumOff val="40000"/>
              </a:schemeClr>
            </a:solidFill>
            <a:latin typeface="Calibri" panose="020F0502020204030204" pitchFamily="34" charset="0"/>
            <a:cs typeface="Calibri" panose="020F0502020204030204" pitchFamily="34" charset="0"/>
          </a:endParaRPr>
        </a:p>
        <a:p>
          <a:r>
            <a:rPr lang="en-GB" sz="1100" b="0" dirty="0" smtClean="0">
              <a:solidFill>
                <a:schemeClr val="bg1"/>
              </a:solidFill>
              <a:latin typeface="Calibri" panose="020F0502020204030204" pitchFamily="34" charset="0"/>
              <a:cs typeface="Calibri" panose="020F0502020204030204" pitchFamily="34" charset="0"/>
            </a:rPr>
            <a:t>(0)</a:t>
          </a:r>
          <a:endParaRPr lang="en-GB" sz="1100" b="0" dirty="0">
            <a:solidFill>
              <a:schemeClr val="bg1"/>
            </a:solidFill>
            <a:latin typeface="Calibri" panose="020F0502020204030204" pitchFamily="34" charset="0"/>
            <a:cs typeface="Calibri" panose="020F0502020204030204" pitchFamily="34" charset="0"/>
          </a:endParaRPr>
        </a:p>
      </dgm:t>
    </dgm:pt>
    <dgm:pt modelId="{1560D5CA-35A1-40B0-8F50-6EAD0ABCEC1E}" type="parTrans" cxnId="{7A0DCAD6-F88C-4E4B-A381-E28E301F9ECA}">
      <dgm:prSet/>
      <dgm:spPr/>
      <dgm:t>
        <a:bodyPr/>
        <a:lstStyle/>
        <a:p>
          <a:endParaRPr lang="en-GB"/>
        </a:p>
      </dgm:t>
    </dgm:pt>
    <dgm:pt modelId="{7EBBB56B-59DD-4D42-871F-A17BCAD705E7}" type="sibTrans" cxnId="{7A0DCAD6-F88C-4E4B-A381-E28E301F9ECA}">
      <dgm:prSet/>
      <dgm:spPr/>
      <dgm:t>
        <a:bodyPr/>
        <a:lstStyle/>
        <a:p>
          <a:endParaRPr lang="en-GB"/>
        </a:p>
      </dgm:t>
    </dgm:pt>
    <dgm:pt modelId="{20381E7A-2549-42F2-B816-5617584E90F3}">
      <dgm:prSet custT="1"/>
      <dgm:spPr>
        <a:solidFill>
          <a:schemeClr val="bg2">
            <a:lumMod val="50000"/>
          </a:schemeClr>
        </a:solidFill>
      </dgm:spPr>
      <dgm:t>
        <a:bodyPr/>
        <a:lstStyle/>
        <a:p>
          <a:r>
            <a:rPr lang="en-GB" sz="1100" b="1" dirty="0" smtClean="0">
              <a:latin typeface="Calibri" panose="020F0502020204030204" pitchFamily="34" charset="0"/>
              <a:cs typeface="Calibri" panose="020F0502020204030204" pitchFamily="34" charset="0"/>
            </a:rPr>
            <a:t>Kwh:</a:t>
          </a:r>
        </a:p>
        <a:p>
          <a:r>
            <a:rPr lang="en-GB" sz="1100" b="1" dirty="0" smtClean="0">
              <a:solidFill>
                <a:schemeClr val="accent3">
                  <a:lumMod val="60000"/>
                  <a:lumOff val="40000"/>
                </a:schemeClr>
              </a:solidFill>
              <a:latin typeface="Calibri" panose="020F0502020204030204" pitchFamily="34" charset="0"/>
              <a:cs typeface="Calibri" panose="020F0502020204030204" pitchFamily="34" charset="0"/>
            </a:rPr>
            <a:t>31,537,376</a:t>
          </a:r>
        </a:p>
        <a:p>
          <a:r>
            <a:rPr lang="en-GB" sz="1100" b="1" dirty="0" smtClean="0">
              <a:solidFill>
                <a:schemeClr val="accent3">
                  <a:lumMod val="60000"/>
                  <a:lumOff val="40000"/>
                </a:schemeClr>
              </a:solidFill>
              <a:latin typeface="Calibri" panose="020F0502020204030204" pitchFamily="34" charset="0"/>
              <a:cs typeface="Calibri" panose="020F0502020204030204" pitchFamily="34" charset="0"/>
            </a:rPr>
            <a:t>(31,537,376)</a:t>
          </a:r>
          <a:endParaRPr lang="en-GB" sz="1100" b="0" dirty="0">
            <a:latin typeface="Calibri" panose="020F0502020204030204" pitchFamily="34" charset="0"/>
            <a:cs typeface="Calibri" panose="020F0502020204030204" pitchFamily="34" charset="0"/>
          </a:endParaRPr>
        </a:p>
      </dgm:t>
    </dgm:pt>
    <dgm:pt modelId="{FA786BEB-A104-4B36-AC0B-8803F4676B6E}" type="parTrans" cxnId="{7532CB08-C04F-4F53-8697-359648BFA207}">
      <dgm:prSet/>
      <dgm:spPr/>
      <dgm:t>
        <a:bodyPr/>
        <a:lstStyle/>
        <a:p>
          <a:endParaRPr lang="en-GB"/>
        </a:p>
      </dgm:t>
    </dgm:pt>
    <dgm:pt modelId="{4DFF2D49-05B0-44DD-B00C-DDD631E7D416}" type="sibTrans" cxnId="{7532CB08-C04F-4F53-8697-359648BFA207}">
      <dgm:prSet/>
      <dgm:spPr/>
      <dgm:t>
        <a:bodyPr/>
        <a:lstStyle/>
        <a:p>
          <a:endParaRPr lang="en-GB"/>
        </a:p>
      </dgm:t>
    </dgm:pt>
    <dgm:pt modelId="{586610C5-E698-4026-92A4-E2BF25147624}" type="pres">
      <dgm:prSet presAssocID="{62EF40BB-9764-4F4F-849E-EFDFFE563549}" presName="Name0" presStyleCnt="0">
        <dgm:presLayoutVars>
          <dgm:chPref val="1"/>
          <dgm:dir/>
          <dgm:animOne val="branch"/>
          <dgm:animLvl val="lvl"/>
          <dgm:resizeHandles/>
        </dgm:presLayoutVars>
      </dgm:prSet>
      <dgm:spPr/>
      <dgm:t>
        <a:bodyPr/>
        <a:lstStyle/>
        <a:p>
          <a:endParaRPr lang="en-GB"/>
        </a:p>
      </dgm:t>
    </dgm:pt>
    <dgm:pt modelId="{04ACB52A-9B5F-468C-80E7-445F1553C430}" type="pres">
      <dgm:prSet presAssocID="{14AECBDF-B9E6-486B-A95A-EE864A88DCF0}" presName="vertOne" presStyleCnt="0"/>
      <dgm:spPr/>
    </dgm:pt>
    <dgm:pt modelId="{6FEC31FB-B344-46E5-BC69-0812FFB5705E}" type="pres">
      <dgm:prSet presAssocID="{14AECBDF-B9E6-486B-A95A-EE864A88DCF0}" presName="txOne" presStyleLbl="node0" presStyleIdx="0" presStyleCnt="1" custScaleY="81836">
        <dgm:presLayoutVars>
          <dgm:chPref val="3"/>
        </dgm:presLayoutVars>
      </dgm:prSet>
      <dgm:spPr/>
      <dgm:t>
        <a:bodyPr/>
        <a:lstStyle/>
        <a:p>
          <a:endParaRPr lang="en-GB"/>
        </a:p>
      </dgm:t>
    </dgm:pt>
    <dgm:pt modelId="{5349711E-2110-4505-89FC-61CBD58BF075}" type="pres">
      <dgm:prSet presAssocID="{14AECBDF-B9E6-486B-A95A-EE864A88DCF0}" presName="parTransOne" presStyleCnt="0"/>
      <dgm:spPr/>
    </dgm:pt>
    <dgm:pt modelId="{E143461C-9FE3-43D4-B587-840BD34EF754}" type="pres">
      <dgm:prSet presAssocID="{14AECBDF-B9E6-486B-A95A-EE864A88DCF0}" presName="horzOne" presStyleCnt="0"/>
      <dgm:spPr/>
    </dgm:pt>
    <dgm:pt modelId="{6D150D11-CA09-4A87-BD61-B875A6486E31}" type="pres">
      <dgm:prSet presAssocID="{8B7BAFA6-C00B-4E8A-B94A-947DDFEAC3E8}" presName="vertTwo" presStyleCnt="0"/>
      <dgm:spPr/>
    </dgm:pt>
    <dgm:pt modelId="{D06F0EAA-CD35-44AE-9F60-47759CC852DF}" type="pres">
      <dgm:prSet presAssocID="{8B7BAFA6-C00B-4E8A-B94A-947DDFEAC3E8}" presName="txTwo" presStyleLbl="node2" presStyleIdx="0" presStyleCnt="2">
        <dgm:presLayoutVars>
          <dgm:chPref val="3"/>
        </dgm:presLayoutVars>
      </dgm:prSet>
      <dgm:spPr/>
      <dgm:t>
        <a:bodyPr/>
        <a:lstStyle/>
        <a:p>
          <a:endParaRPr lang="en-GB"/>
        </a:p>
      </dgm:t>
    </dgm:pt>
    <dgm:pt modelId="{8E553F44-D0AC-4692-B561-9A073C8B9871}" type="pres">
      <dgm:prSet presAssocID="{8B7BAFA6-C00B-4E8A-B94A-947DDFEAC3E8}" presName="parTransTwo" presStyleCnt="0"/>
      <dgm:spPr/>
    </dgm:pt>
    <dgm:pt modelId="{729845E3-3DCC-449E-ADAB-F0A11D307392}" type="pres">
      <dgm:prSet presAssocID="{8B7BAFA6-C00B-4E8A-B94A-947DDFEAC3E8}" presName="horzTwo" presStyleCnt="0"/>
      <dgm:spPr/>
    </dgm:pt>
    <dgm:pt modelId="{80A0F727-86DD-4A24-B0D8-8091E3DA1913}" type="pres">
      <dgm:prSet presAssocID="{72C365FC-BF0A-4064-B131-24ABD1392F05}" presName="vertThree" presStyleCnt="0"/>
      <dgm:spPr/>
    </dgm:pt>
    <dgm:pt modelId="{A2C9604C-B26C-436C-B5C6-5237E5428CBB}" type="pres">
      <dgm:prSet presAssocID="{72C365FC-BF0A-4064-B131-24ABD1392F05}" presName="txThree" presStyleLbl="node3" presStyleIdx="0" presStyleCnt="3">
        <dgm:presLayoutVars>
          <dgm:chPref val="3"/>
        </dgm:presLayoutVars>
      </dgm:prSet>
      <dgm:spPr/>
      <dgm:t>
        <a:bodyPr/>
        <a:lstStyle/>
        <a:p>
          <a:endParaRPr lang="en-GB"/>
        </a:p>
      </dgm:t>
    </dgm:pt>
    <dgm:pt modelId="{13169B89-8F4B-45D4-85C1-FA602D1C9C40}" type="pres">
      <dgm:prSet presAssocID="{72C365FC-BF0A-4064-B131-24ABD1392F05}" presName="horzThree" presStyleCnt="0"/>
      <dgm:spPr/>
    </dgm:pt>
    <dgm:pt modelId="{A0C5AD52-A4E7-4FE3-9089-75DC6232455B}" type="pres">
      <dgm:prSet presAssocID="{6CDDF543-F79A-4A05-907B-B8375E7011B9}" presName="sibSpaceThree" presStyleCnt="0"/>
      <dgm:spPr/>
    </dgm:pt>
    <dgm:pt modelId="{D0873B7E-9EF2-43DD-9BA9-D111D517350F}" type="pres">
      <dgm:prSet presAssocID="{28E61147-5CA6-4CD5-A300-A04AA75DE2E4}" presName="vertThree" presStyleCnt="0"/>
      <dgm:spPr/>
    </dgm:pt>
    <dgm:pt modelId="{A675300E-A4A5-4B25-9867-527F419F820F}" type="pres">
      <dgm:prSet presAssocID="{28E61147-5CA6-4CD5-A300-A04AA75DE2E4}" presName="txThree" presStyleLbl="node3" presStyleIdx="1" presStyleCnt="3">
        <dgm:presLayoutVars>
          <dgm:chPref val="3"/>
        </dgm:presLayoutVars>
      </dgm:prSet>
      <dgm:spPr/>
      <dgm:t>
        <a:bodyPr/>
        <a:lstStyle/>
        <a:p>
          <a:endParaRPr lang="en-GB"/>
        </a:p>
      </dgm:t>
    </dgm:pt>
    <dgm:pt modelId="{520D1FF5-93E2-433E-9BFE-1845796D8780}" type="pres">
      <dgm:prSet presAssocID="{28E61147-5CA6-4CD5-A300-A04AA75DE2E4}" presName="parTransThree" presStyleCnt="0"/>
      <dgm:spPr/>
    </dgm:pt>
    <dgm:pt modelId="{A519467E-E407-486B-B7E6-51F36463682B}" type="pres">
      <dgm:prSet presAssocID="{28E61147-5CA6-4CD5-A300-A04AA75DE2E4}" presName="horzThree" presStyleCnt="0"/>
      <dgm:spPr/>
    </dgm:pt>
    <dgm:pt modelId="{C0995B90-6436-487D-8763-3081C30DC2CF}" type="pres">
      <dgm:prSet presAssocID="{C3E538C2-FD03-4F06-A5A6-472049FC3AB0}" presName="vertFour" presStyleCnt="0">
        <dgm:presLayoutVars>
          <dgm:chPref val="3"/>
        </dgm:presLayoutVars>
      </dgm:prSet>
      <dgm:spPr/>
    </dgm:pt>
    <dgm:pt modelId="{AC09FFDC-0E8E-4B18-BE4F-01A20F41B9A1}" type="pres">
      <dgm:prSet presAssocID="{C3E538C2-FD03-4F06-A5A6-472049FC3AB0}" presName="txFour" presStyleLbl="node4" presStyleIdx="0" presStyleCnt="15" custScaleY="81311">
        <dgm:presLayoutVars>
          <dgm:chPref val="3"/>
        </dgm:presLayoutVars>
      </dgm:prSet>
      <dgm:spPr/>
      <dgm:t>
        <a:bodyPr/>
        <a:lstStyle/>
        <a:p>
          <a:endParaRPr lang="en-GB"/>
        </a:p>
      </dgm:t>
    </dgm:pt>
    <dgm:pt modelId="{15C5C7FD-D6F4-4405-9032-9AA46313BDF6}" type="pres">
      <dgm:prSet presAssocID="{C3E538C2-FD03-4F06-A5A6-472049FC3AB0}" presName="parTransFour" presStyleCnt="0"/>
      <dgm:spPr/>
    </dgm:pt>
    <dgm:pt modelId="{CDE9CDAB-0247-4B36-995D-E01BDED211E0}" type="pres">
      <dgm:prSet presAssocID="{C3E538C2-FD03-4F06-A5A6-472049FC3AB0}" presName="horzFour" presStyleCnt="0"/>
      <dgm:spPr/>
    </dgm:pt>
    <dgm:pt modelId="{FCD7F14E-BE24-47C3-BD37-7CEAC18B6CD8}" type="pres">
      <dgm:prSet presAssocID="{4F863B9E-FC50-459D-9A79-F69D0590A759}" presName="vertFour" presStyleCnt="0">
        <dgm:presLayoutVars>
          <dgm:chPref val="3"/>
        </dgm:presLayoutVars>
      </dgm:prSet>
      <dgm:spPr/>
    </dgm:pt>
    <dgm:pt modelId="{428E9C8F-F09F-4E05-BE6E-E998E0480465}" type="pres">
      <dgm:prSet presAssocID="{4F863B9E-FC50-459D-9A79-F69D0590A759}" presName="txFour" presStyleLbl="node4" presStyleIdx="1" presStyleCnt="15">
        <dgm:presLayoutVars>
          <dgm:chPref val="3"/>
        </dgm:presLayoutVars>
      </dgm:prSet>
      <dgm:spPr/>
      <dgm:t>
        <a:bodyPr/>
        <a:lstStyle/>
        <a:p>
          <a:endParaRPr lang="en-GB"/>
        </a:p>
      </dgm:t>
    </dgm:pt>
    <dgm:pt modelId="{430E0ACE-7CBC-438A-8FDD-990D7E693F75}" type="pres">
      <dgm:prSet presAssocID="{4F863B9E-FC50-459D-9A79-F69D0590A759}" presName="parTransFour" presStyleCnt="0"/>
      <dgm:spPr/>
    </dgm:pt>
    <dgm:pt modelId="{1FEE2749-0FD2-4F67-99DB-05EE2DD3B732}" type="pres">
      <dgm:prSet presAssocID="{4F863B9E-FC50-459D-9A79-F69D0590A759}" presName="horzFour" presStyleCnt="0"/>
      <dgm:spPr/>
    </dgm:pt>
    <dgm:pt modelId="{645CE14A-9984-4967-B262-1719F67804D9}" type="pres">
      <dgm:prSet presAssocID="{C1DB7AE0-DD0F-42BF-8669-6DDE33D18B15}" presName="vertFour" presStyleCnt="0">
        <dgm:presLayoutVars>
          <dgm:chPref val="3"/>
        </dgm:presLayoutVars>
      </dgm:prSet>
      <dgm:spPr/>
    </dgm:pt>
    <dgm:pt modelId="{778BEB2A-2DCB-4F59-99BD-8B728E05B4AA}" type="pres">
      <dgm:prSet presAssocID="{C1DB7AE0-DD0F-42BF-8669-6DDE33D18B15}" presName="txFour" presStyleLbl="node4" presStyleIdx="2" presStyleCnt="15" custScaleX="114146" custLinFactNeighborX="-7545">
        <dgm:presLayoutVars>
          <dgm:chPref val="3"/>
        </dgm:presLayoutVars>
      </dgm:prSet>
      <dgm:spPr/>
      <dgm:t>
        <a:bodyPr/>
        <a:lstStyle/>
        <a:p>
          <a:endParaRPr lang="en-GB"/>
        </a:p>
      </dgm:t>
    </dgm:pt>
    <dgm:pt modelId="{0AC13D49-E00A-4DBA-9C97-9DDBE25DC013}" type="pres">
      <dgm:prSet presAssocID="{C1DB7AE0-DD0F-42BF-8669-6DDE33D18B15}" presName="horzFour" presStyleCnt="0"/>
      <dgm:spPr/>
    </dgm:pt>
    <dgm:pt modelId="{E7C0EAB8-7E63-4E7E-9F73-A05F6C4D9368}" type="pres">
      <dgm:prSet presAssocID="{E4F0CED7-257E-4A23-9E7F-DEF9F36D3D56}" presName="sibSpaceFour" presStyleCnt="0"/>
      <dgm:spPr/>
    </dgm:pt>
    <dgm:pt modelId="{88F4736E-7CBA-4E81-8C53-89D8CD50DBAF}" type="pres">
      <dgm:prSet presAssocID="{0D5C4EBA-937C-4BF3-A1D8-78C102A72704}" presName="vertFour" presStyleCnt="0">
        <dgm:presLayoutVars>
          <dgm:chPref val="3"/>
        </dgm:presLayoutVars>
      </dgm:prSet>
      <dgm:spPr/>
    </dgm:pt>
    <dgm:pt modelId="{02A9BF80-C899-407D-A27A-013A657D1CB8}" type="pres">
      <dgm:prSet presAssocID="{0D5C4EBA-937C-4BF3-A1D8-78C102A72704}" presName="txFour" presStyleLbl="node4" presStyleIdx="3" presStyleCnt="15">
        <dgm:presLayoutVars>
          <dgm:chPref val="3"/>
        </dgm:presLayoutVars>
      </dgm:prSet>
      <dgm:spPr/>
      <dgm:t>
        <a:bodyPr/>
        <a:lstStyle/>
        <a:p>
          <a:endParaRPr lang="en-GB"/>
        </a:p>
      </dgm:t>
    </dgm:pt>
    <dgm:pt modelId="{0D5E9D41-C90F-4887-96D8-B7CA4D137D1C}" type="pres">
      <dgm:prSet presAssocID="{0D5C4EBA-937C-4BF3-A1D8-78C102A72704}" presName="parTransFour" presStyleCnt="0"/>
      <dgm:spPr/>
    </dgm:pt>
    <dgm:pt modelId="{C772D9E0-4F50-4357-8C81-38F6A3D66AD2}" type="pres">
      <dgm:prSet presAssocID="{0D5C4EBA-937C-4BF3-A1D8-78C102A72704}" presName="horzFour" presStyleCnt="0"/>
      <dgm:spPr/>
    </dgm:pt>
    <dgm:pt modelId="{770647BE-EE81-46D8-A8E8-E0F13BD75A07}" type="pres">
      <dgm:prSet presAssocID="{94C0051C-5E39-4542-B673-7F8854CD9A5D}" presName="vertFour" presStyleCnt="0">
        <dgm:presLayoutVars>
          <dgm:chPref val="3"/>
        </dgm:presLayoutVars>
      </dgm:prSet>
      <dgm:spPr/>
    </dgm:pt>
    <dgm:pt modelId="{63C162C0-BC61-4730-BF30-4991517C7B8B}" type="pres">
      <dgm:prSet presAssocID="{94C0051C-5E39-4542-B673-7F8854CD9A5D}" presName="txFour" presStyleLbl="node4" presStyleIdx="4" presStyleCnt="15" custScaleX="182771">
        <dgm:presLayoutVars>
          <dgm:chPref val="3"/>
        </dgm:presLayoutVars>
      </dgm:prSet>
      <dgm:spPr/>
      <dgm:t>
        <a:bodyPr/>
        <a:lstStyle/>
        <a:p>
          <a:endParaRPr lang="en-GB"/>
        </a:p>
      </dgm:t>
    </dgm:pt>
    <dgm:pt modelId="{C76DE64E-7638-4F9D-AE5B-F4119DF6563A}" type="pres">
      <dgm:prSet presAssocID="{94C0051C-5E39-4542-B673-7F8854CD9A5D}" presName="horzFour" presStyleCnt="0"/>
      <dgm:spPr/>
    </dgm:pt>
    <dgm:pt modelId="{68495C00-8E1F-4557-B972-D5BB26CAA132}" type="pres">
      <dgm:prSet presAssocID="{93D0742C-F4D5-4C30-8160-3C3B5FF74BA3}" presName="sibSpaceFour" presStyleCnt="0"/>
      <dgm:spPr/>
    </dgm:pt>
    <dgm:pt modelId="{2C766E17-AF0E-44C6-91CE-1E652E2239C0}" type="pres">
      <dgm:prSet presAssocID="{EE71B958-9323-4513-8AD6-247AE36C04C5}" presName="vertFour" presStyleCnt="0">
        <dgm:presLayoutVars>
          <dgm:chPref val="3"/>
        </dgm:presLayoutVars>
      </dgm:prSet>
      <dgm:spPr/>
    </dgm:pt>
    <dgm:pt modelId="{612280BD-C04A-4E1A-BA7D-8D0EC0F9A95C}" type="pres">
      <dgm:prSet presAssocID="{EE71B958-9323-4513-8AD6-247AE36C04C5}" presName="txFour" presStyleLbl="node4" presStyleIdx="5" presStyleCnt="15" custLinFactNeighborX="4888">
        <dgm:presLayoutVars>
          <dgm:chPref val="3"/>
        </dgm:presLayoutVars>
      </dgm:prSet>
      <dgm:spPr/>
      <dgm:t>
        <a:bodyPr/>
        <a:lstStyle/>
        <a:p>
          <a:endParaRPr lang="en-GB"/>
        </a:p>
      </dgm:t>
    </dgm:pt>
    <dgm:pt modelId="{EB63588D-4612-4E13-82DF-59FB083CB5BA}" type="pres">
      <dgm:prSet presAssocID="{EE71B958-9323-4513-8AD6-247AE36C04C5}" presName="parTransFour" presStyleCnt="0"/>
      <dgm:spPr/>
    </dgm:pt>
    <dgm:pt modelId="{A7997648-C74F-4029-9AAF-BDF5B22DADB7}" type="pres">
      <dgm:prSet presAssocID="{EE71B958-9323-4513-8AD6-247AE36C04C5}" presName="horzFour" presStyleCnt="0"/>
      <dgm:spPr/>
    </dgm:pt>
    <dgm:pt modelId="{438A75B9-9589-4945-A4B1-A092AADA4735}" type="pres">
      <dgm:prSet presAssocID="{B7FBEEDF-AC38-45A1-BB9E-A2D3F29EFBD3}" presName="vertFour" presStyleCnt="0">
        <dgm:presLayoutVars>
          <dgm:chPref val="3"/>
        </dgm:presLayoutVars>
      </dgm:prSet>
      <dgm:spPr/>
    </dgm:pt>
    <dgm:pt modelId="{49C008CB-0460-491D-8A6A-6BC020837CD4}" type="pres">
      <dgm:prSet presAssocID="{B7FBEEDF-AC38-45A1-BB9E-A2D3F29EFBD3}" presName="txFour" presStyleLbl="node4" presStyleIdx="6" presStyleCnt="15" custLinFactNeighborX="9879">
        <dgm:presLayoutVars>
          <dgm:chPref val="3"/>
        </dgm:presLayoutVars>
      </dgm:prSet>
      <dgm:spPr/>
      <dgm:t>
        <a:bodyPr/>
        <a:lstStyle/>
        <a:p>
          <a:endParaRPr lang="en-GB"/>
        </a:p>
      </dgm:t>
    </dgm:pt>
    <dgm:pt modelId="{484B492C-3318-43F4-9204-FABC2597B056}" type="pres">
      <dgm:prSet presAssocID="{B7FBEEDF-AC38-45A1-BB9E-A2D3F29EFBD3}" presName="horzFour" presStyleCnt="0"/>
      <dgm:spPr/>
    </dgm:pt>
    <dgm:pt modelId="{B3A0B7A5-8010-429F-9F58-B3D0FB1AA6E7}" type="pres">
      <dgm:prSet presAssocID="{4FB6194E-E1AC-43BE-8DB1-A491BD2D4885}" presName="sibSpaceFour" presStyleCnt="0"/>
      <dgm:spPr/>
    </dgm:pt>
    <dgm:pt modelId="{31EAEE92-ED58-4008-80F6-705CC7863D3B}" type="pres">
      <dgm:prSet presAssocID="{E3E9F211-12D2-4F8A-A385-3777F62E7028}" presName="vertFour" presStyleCnt="0">
        <dgm:presLayoutVars>
          <dgm:chPref val="3"/>
        </dgm:presLayoutVars>
      </dgm:prSet>
      <dgm:spPr/>
    </dgm:pt>
    <dgm:pt modelId="{474FF4F0-17FF-4147-BE8B-BC4E03136CE3}" type="pres">
      <dgm:prSet presAssocID="{E3E9F211-12D2-4F8A-A385-3777F62E7028}" presName="txFour" presStyleLbl="node4" presStyleIdx="7" presStyleCnt="15" custLinFactNeighborX="9879">
        <dgm:presLayoutVars>
          <dgm:chPref val="3"/>
        </dgm:presLayoutVars>
      </dgm:prSet>
      <dgm:spPr/>
      <dgm:t>
        <a:bodyPr/>
        <a:lstStyle/>
        <a:p>
          <a:endParaRPr lang="en-GB"/>
        </a:p>
      </dgm:t>
    </dgm:pt>
    <dgm:pt modelId="{42034163-5150-45D5-98EC-98598C924038}" type="pres">
      <dgm:prSet presAssocID="{E3E9F211-12D2-4F8A-A385-3777F62E7028}" presName="horzFour" presStyleCnt="0"/>
      <dgm:spPr/>
    </dgm:pt>
    <dgm:pt modelId="{76B856E1-8575-4C0D-BD70-8CE233AC7A9F}" type="pres">
      <dgm:prSet presAssocID="{0DBE2C24-F32E-4B19-B3A6-92AD3DE4CC2A}" presName="sibSpaceFour" presStyleCnt="0"/>
      <dgm:spPr/>
    </dgm:pt>
    <dgm:pt modelId="{902D3B24-630C-47E5-996B-B89DE0879BF2}" type="pres">
      <dgm:prSet presAssocID="{3B35A14B-98C4-47E2-AEC8-F96258C9C24F}" presName="vertFour" presStyleCnt="0">
        <dgm:presLayoutVars>
          <dgm:chPref val="3"/>
        </dgm:presLayoutVars>
      </dgm:prSet>
      <dgm:spPr/>
    </dgm:pt>
    <dgm:pt modelId="{886C9C4E-A763-4FA4-BD48-2F8706DB61C1}" type="pres">
      <dgm:prSet presAssocID="{3B35A14B-98C4-47E2-AEC8-F96258C9C24F}" presName="txFour" presStyleLbl="node4" presStyleIdx="8" presStyleCnt="15" custLinFactNeighborX="4888">
        <dgm:presLayoutVars>
          <dgm:chPref val="3"/>
        </dgm:presLayoutVars>
      </dgm:prSet>
      <dgm:spPr/>
      <dgm:t>
        <a:bodyPr/>
        <a:lstStyle/>
        <a:p>
          <a:endParaRPr lang="en-GB"/>
        </a:p>
      </dgm:t>
    </dgm:pt>
    <dgm:pt modelId="{66E0A21A-4E5A-4F35-A055-64B916ADD03E}" type="pres">
      <dgm:prSet presAssocID="{3B35A14B-98C4-47E2-AEC8-F96258C9C24F}" presName="parTransFour" presStyleCnt="0"/>
      <dgm:spPr/>
    </dgm:pt>
    <dgm:pt modelId="{14572CF1-337A-425B-9CF6-E58EF36F70CD}" type="pres">
      <dgm:prSet presAssocID="{3B35A14B-98C4-47E2-AEC8-F96258C9C24F}" presName="horzFour" presStyleCnt="0"/>
      <dgm:spPr/>
    </dgm:pt>
    <dgm:pt modelId="{5192AAF1-2272-427C-B4C3-609A5EDEBD83}" type="pres">
      <dgm:prSet presAssocID="{E2DAAC0D-82DD-417D-A8E7-0EFD2D8F6F0B}" presName="vertFour" presStyleCnt="0">
        <dgm:presLayoutVars>
          <dgm:chPref val="3"/>
        </dgm:presLayoutVars>
      </dgm:prSet>
      <dgm:spPr/>
    </dgm:pt>
    <dgm:pt modelId="{98DFA6DD-01C8-46D0-AC04-637D2C9ACCF5}" type="pres">
      <dgm:prSet presAssocID="{E2DAAC0D-82DD-417D-A8E7-0EFD2D8F6F0B}" presName="txFour" presStyleLbl="node4" presStyleIdx="9" presStyleCnt="15" custLinFactNeighborX="8539">
        <dgm:presLayoutVars>
          <dgm:chPref val="3"/>
        </dgm:presLayoutVars>
      </dgm:prSet>
      <dgm:spPr/>
      <dgm:t>
        <a:bodyPr/>
        <a:lstStyle/>
        <a:p>
          <a:endParaRPr lang="en-GB"/>
        </a:p>
      </dgm:t>
    </dgm:pt>
    <dgm:pt modelId="{99197D8B-F0A2-4358-9E0D-23C4F3466A48}" type="pres">
      <dgm:prSet presAssocID="{E2DAAC0D-82DD-417D-A8E7-0EFD2D8F6F0B}" presName="parTransFour" presStyleCnt="0"/>
      <dgm:spPr/>
    </dgm:pt>
    <dgm:pt modelId="{2910E6E6-EC0A-460A-A234-7B8B8410AE33}" type="pres">
      <dgm:prSet presAssocID="{E2DAAC0D-82DD-417D-A8E7-0EFD2D8F6F0B}" presName="horzFour" presStyleCnt="0"/>
      <dgm:spPr/>
    </dgm:pt>
    <dgm:pt modelId="{DBC166ED-58C2-4A5A-B835-97663ED9CF24}" type="pres">
      <dgm:prSet presAssocID="{20381E7A-2549-42F2-B816-5617584E90F3}" presName="vertFour" presStyleCnt="0">
        <dgm:presLayoutVars>
          <dgm:chPref val="3"/>
        </dgm:presLayoutVars>
      </dgm:prSet>
      <dgm:spPr/>
    </dgm:pt>
    <dgm:pt modelId="{217B2500-175D-4F62-B4AE-5BD00200817E}" type="pres">
      <dgm:prSet presAssocID="{20381E7A-2549-42F2-B816-5617584E90F3}" presName="txFour" presStyleLbl="node4" presStyleIdx="10" presStyleCnt="15" custScaleX="144287" custLinFactNeighborX="12320" custLinFactNeighborY="593">
        <dgm:presLayoutVars>
          <dgm:chPref val="3"/>
        </dgm:presLayoutVars>
      </dgm:prSet>
      <dgm:spPr/>
      <dgm:t>
        <a:bodyPr/>
        <a:lstStyle/>
        <a:p>
          <a:endParaRPr lang="en-GB"/>
        </a:p>
      </dgm:t>
    </dgm:pt>
    <dgm:pt modelId="{883281FD-8FF8-417C-B110-6F4850B96118}" type="pres">
      <dgm:prSet presAssocID="{20381E7A-2549-42F2-B816-5617584E90F3}" presName="horzFour" presStyleCnt="0"/>
      <dgm:spPr/>
    </dgm:pt>
    <dgm:pt modelId="{9321D181-A207-4D4E-8B87-12C40BAF7CDC}" type="pres">
      <dgm:prSet presAssocID="{661755A3-B432-49BF-B2BB-AB0C8C00B3AF}" presName="sibSpaceFour" presStyleCnt="0"/>
      <dgm:spPr/>
    </dgm:pt>
    <dgm:pt modelId="{6A829079-BBD8-4BE4-A5F8-70154D89D6E1}" type="pres">
      <dgm:prSet presAssocID="{F1C496EF-F1DD-4360-B671-A3F6B6A93673}" presName="vertFour" presStyleCnt="0">
        <dgm:presLayoutVars>
          <dgm:chPref val="3"/>
        </dgm:presLayoutVars>
      </dgm:prSet>
      <dgm:spPr/>
    </dgm:pt>
    <dgm:pt modelId="{FD561457-35EE-4393-A943-916A54618F7F}" type="pres">
      <dgm:prSet presAssocID="{F1C496EF-F1DD-4360-B671-A3F6B6A93673}" presName="txFour" presStyleLbl="node4" presStyleIdx="11" presStyleCnt="15" custLinFactNeighborX="9879">
        <dgm:presLayoutVars>
          <dgm:chPref val="3"/>
        </dgm:presLayoutVars>
      </dgm:prSet>
      <dgm:spPr/>
      <dgm:t>
        <a:bodyPr/>
        <a:lstStyle/>
        <a:p>
          <a:endParaRPr lang="en-GB"/>
        </a:p>
      </dgm:t>
    </dgm:pt>
    <dgm:pt modelId="{62B5B641-DD40-42B2-A142-18DA59D4092F}" type="pres">
      <dgm:prSet presAssocID="{F1C496EF-F1DD-4360-B671-A3F6B6A93673}" presName="horzFour" presStyleCnt="0"/>
      <dgm:spPr/>
    </dgm:pt>
    <dgm:pt modelId="{1DCB8E7C-8002-4757-9015-238A5159C448}" type="pres">
      <dgm:prSet presAssocID="{1EE4D2A8-EE7E-438E-80E8-DE7C3D683952}" presName="sibSpaceFour" presStyleCnt="0"/>
      <dgm:spPr/>
    </dgm:pt>
    <dgm:pt modelId="{BC6180E0-6B4A-419A-A004-589DC78D5EC7}" type="pres">
      <dgm:prSet presAssocID="{D72D284E-FF8F-4E77-9519-EBA25B01A740}" presName="vertFour" presStyleCnt="0">
        <dgm:presLayoutVars>
          <dgm:chPref val="3"/>
        </dgm:presLayoutVars>
      </dgm:prSet>
      <dgm:spPr/>
    </dgm:pt>
    <dgm:pt modelId="{9875FB48-5DA6-4385-9D83-FC65CA20B0E5}" type="pres">
      <dgm:prSet presAssocID="{D72D284E-FF8F-4E77-9519-EBA25B01A740}" presName="txFour" presStyleLbl="node4" presStyleIdx="12" presStyleCnt="15" custScaleY="81311">
        <dgm:presLayoutVars>
          <dgm:chPref val="3"/>
        </dgm:presLayoutVars>
      </dgm:prSet>
      <dgm:spPr/>
      <dgm:t>
        <a:bodyPr/>
        <a:lstStyle/>
        <a:p>
          <a:endParaRPr lang="en-GB"/>
        </a:p>
      </dgm:t>
    </dgm:pt>
    <dgm:pt modelId="{EA05618E-33DD-4FB9-B84F-2F12E08287EA}" type="pres">
      <dgm:prSet presAssocID="{D72D284E-FF8F-4E77-9519-EBA25B01A740}" presName="parTransFour" presStyleCnt="0"/>
      <dgm:spPr/>
    </dgm:pt>
    <dgm:pt modelId="{8DE25861-39AE-4D36-B8BE-849CE9FFB59F}" type="pres">
      <dgm:prSet presAssocID="{D72D284E-FF8F-4E77-9519-EBA25B01A740}" presName="horzFour" presStyleCnt="0"/>
      <dgm:spPr/>
    </dgm:pt>
    <dgm:pt modelId="{E2C03B54-9C6D-4B93-B2C3-89C4C5593E1E}" type="pres">
      <dgm:prSet presAssocID="{9CDB0708-94E4-4599-A7E1-0D5B9BCD020B}" presName="vertFour" presStyleCnt="0">
        <dgm:presLayoutVars>
          <dgm:chPref val="3"/>
        </dgm:presLayoutVars>
      </dgm:prSet>
      <dgm:spPr/>
    </dgm:pt>
    <dgm:pt modelId="{17C243D5-3C00-47F1-9CCE-C69F76746B83}" type="pres">
      <dgm:prSet presAssocID="{9CDB0708-94E4-4599-A7E1-0D5B9BCD020B}" presName="txFour" presStyleLbl="node4" presStyleIdx="13" presStyleCnt="15">
        <dgm:presLayoutVars>
          <dgm:chPref val="3"/>
        </dgm:presLayoutVars>
      </dgm:prSet>
      <dgm:spPr/>
      <dgm:t>
        <a:bodyPr/>
        <a:lstStyle/>
        <a:p>
          <a:endParaRPr lang="en-GB"/>
        </a:p>
      </dgm:t>
    </dgm:pt>
    <dgm:pt modelId="{1694CBF3-3A74-4CC3-AD1C-680C2BC71B32}" type="pres">
      <dgm:prSet presAssocID="{9CDB0708-94E4-4599-A7E1-0D5B9BCD020B}" presName="horzFour" presStyleCnt="0"/>
      <dgm:spPr/>
    </dgm:pt>
    <dgm:pt modelId="{551554EC-37E4-4207-AAB7-EA8CDC24C1D3}" type="pres">
      <dgm:prSet presAssocID="{6D3DAD75-E97C-4BFD-BFD9-FB88F1B7AF89}" presName="sibSpaceFour" presStyleCnt="0"/>
      <dgm:spPr/>
    </dgm:pt>
    <dgm:pt modelId="{60D182EE-CE90-408C-94A6-8B1338093930}" type="pres">
      <dgm:prSet presAssocID="{2B8F7A5B-5F42-41BB-BFCB-76613B6C0770}" presName="vertFour" presStyleCnt="0">
        <dgm:presLayoutVars>
          <dgm:chPref val="3"/>
        </dgm:presLayoutVars>
      </dgm:prSet>
      <dgm:spPr/>
    </dgm:pt>
    <dgm:pt modelId="{D33BF5F6-1B82-4692-B69A-06CA2F4EE3A9}" type="pres">
      <dgm:prSet presAssocID="{2B8F7A5B-5F42-41BB-BFCB-76613B6C0770}" presName="txFour" presStyleLbl="node4" presStyleIdx="14" presStyleCnt="15">
        <dgm:presLayoutVars>
          <dgm:chPref val="3"/>
        </dgm:presLayoutVars>
      </dgm:prSet>
      <dgm:spPr/>
      <dgm:t>
        <a:bodyPr/>
        <a:lstStyle/>
        <a:p>
          <a:endParaRPr lang="en-GB"/>
        </a:p>
      </dgm:t>
    </dgm:pt>
    <dgm:pt modelId="{DE17C46B-4626-43CB-9507-3F748996E1F6}" type="pres">
      <dgm:prSet presAssocID="{2B8F7A5B-5F42-41BB-BFCB-76613B6C0770}" presName="horzFour" presStyleCnt="0"/>
      <dgm:spPr/>
    </dgm:pt>
    <dgm:pt modelId="{795BFE76-6F31-40B6-B936-B0C05DAE3EE0}" type="pres">
      <dgm:prSet presAssocID="{5ACBB86C-FB82-49D3-8413-2FB2CED331F1}" presName="sibSpaceThree" presStyleCnt="0"/>
      <dgm:spPr/>
    </dgm:pt>
    <dgm:pt modelId="{95CD8EE3-9BC4-424F-AD11-9B65CE023441}" type="pres">
      <dgm:prSet presAssocID="{21DDEBC5-6A96-489F-9579-B6E52EEDFC50}" presName="vertThree" presStyleCnt="0"/>
      <dgm:spPr/>
    </dgm:pt>
    <dgm:pt modelId="{FC431965-401B-4337-92CC-D2DCBCB56704}" type="pres">
      <dgm:prSet presAssocID="{21DDEBC5-6A96-489F-9579-B6E52EEDFC50}" presName="txThree" presStyleLbl="node3" presStyleIdx="2" presStyleCnt="3">
        <dgm:presLayoutVars>
          <dgm:chPref val="3"/>
        </dgm:presLayoutVars>
      </dgm:prSet>
      <dgm:spPr/>
      <dgm:t>
        <a:bodyPr/>
        <a:lstStyle/>
        <a:p>
          <a:endParaRPr lang="en-GB"/>
        </a:p>
      </dgm:t>
    </dgm:pt>
    <dgm:pt modelId="{272391C9-4EBB-44B3-93C3-672E52CD20A0}" type="pres">
      <dgm:prSet presAssocID="{21DDEBC5-6A96-489F-9579-B6E52EEDFC50}" presName="horzThree" presStyleCnt="0"/>
      <dgm:spPr/>
    </dgm:pt>
    <dgm:pt modelId="{CC2213ED-0194-4BD0-A331-21EB23200C12}" type="pres">
      <dgm:prSet presAssocID="{EED1AC25-4426-4745-B1C4-8DFACCD63F68}" presName="sibSpaceTwo" presStyleCnt="0"/>
      <dgm:spPr/>
    </dgm:pt>
    <dgm:pt modelId="{5672D908-4E9A-4BEB-ADC7-43C9F251F5E2}" type="pres">
      <dgm:prSet presAssocID="{458929C4-5196-41D7-ACD5-48416A0FF980}" presName="vertTwo" presStyleCnt="0"/>
      <dgm:spPr/>
    </dgm:pt>
    <dgm:pt modelId="{C7E56EE1-A284-4B35-A6DD-21B92C09176B}" type="pres">
      <dgm:prSet presAssocID="{458929C4-5196-41D7-ACD5-48416A0FF980}" presName="txTwo" presStyleLbl="node2" presStyleIdx="1" presStyleCnt="2">
        <dgm:presLayoutVars>
          <dgm:chPref val="3"/>
        </dgm:presLayoutVars>
      </dgm:prSet>
      <dgm:spPr/>
      <dgm:t>
        <a:bodyPr/>
        <a:lstStyle/>
        <a:p>
          <a:endParaRPr lang="en-GB"/>
        </a:p>
      </dgm:t>
    </dgm:pt>
    <dgm:pt modelId="{138C1B2A-62B7-4174-ACBF-C07C8D93474C}" type="pres">
      <dgm:prSet presAssocID="{458929C4-5196-41D7-ACD5-48416A0FF980}" presName="horzTwo" presStyleCnt="0"/>
      <dgm:spPr/>
    </dgm:pt>
  </dgm:ptLst>
  <dgm:cxnLst>
    <dgm:cxn modelId="{F3160788-0215-46C8-A22F-3DE3C81B863F}" srcId="{8B7BAFA6-C00B-4E8A-B94A-947DDFEAC3E8}" destId="{21DDEBC5-6A96-489F-9579-B6E52EEDFC50}" srcOrd="2" destOrd="0" parTransId="{4CC1060A-28FA-44FE-B0D6-427ACE3E082C}" sibTransId="{65C6894E-019C-49B6-8EA6-C2476692C1FA}"/>
    <dgm:cxn modelId="{E31A6DB9-D819-4C1A-A105-41A5F3F0FDE4}" srcId="{EE71B958-9323-4513-8AD6-247AE36C04C5}" destId="{B7FBEEDF-AC38-45A1-BB9E-A2D3F29EFBD3}" srcOrd="0" destOrd="0" parTransId="{DA59E03A-BA9A-4A1F-B490-99FBEB054C40}" sibTransId="{4FB6194E-E1AC-43BE-8DB1-A491BD2D4885}"/>
    <dgm:cxn modelId="{603F4ABE-5A54-496A-ABF3-B7190F273EE4}" type="presOf" srcId="{14AECBDF-B9E6-486B-A95A-EE864A88DCF0}" destId="{6FEC31FB-B344-46E5-BC69-0812FFB5705E}" srcOrd="0" destOrd="0" presId="urn:microsoft.com/office/officeart/2005/8/layout/hierarchy4"/>
    <dgm:cxn modelId="{37EBA0BF-0CB0-4F03-A503-765CA5CE9472}" srcId="{C3E538C2-FD03-4F06-A5A6-472049FC3AB0}" destId="{4F863B9E-FC50-459D-9A79-F69D0590A759}" srcOrd="0" destOrd="0" parTransId="{C6F75233-F60E-494C-BFED-C79FFE9E85BC}" sibTransId="{93D0742C-F4D5-4C30-8160-3C3B5FF74BA3}"/>
    <dgm:cxn modelId="{FBFB96DA-DE3C-4103-B938-11EE14AFC127}" type="presOf" srcId="{0D5C4EBA-937C-4BF3-A1D8-78C102A72704}" destId="{02A9BF80-C899-407D-A27A-013A657D1CB8}" srcOrd="0" destOrd="0" presId="urn:microsoft.com/office/officeart/2005/8/layout/hierarchy4"/>
    <dgm:cxn modelId="{E6508C83-4471-4DD5-A51C-7B204A27B76B}" srcId="{28E61147-5CA6-4CD5-A300-A04AA75DE2E4}" destId="{C3E538C2-FD03-4F06-A5A6-472049FC3AB0}" srcOrd="0" destOrd="0" parTransId="{BC3E5E56-4406-486D-8CB3-E1643BFE8F33}" sibTransId="{1EE4D2A8-EE7E-438E-80E8-DE7C3D683952}"/>
    <dgm:cxn modelId="{A6882024-583C-4592-9C16-3E6CEF2D45A4}" srcId="{D72D284E-FF8F-4E77-9519-EBA25B01A740}" destId="{2B8F7A5B-5F42-41BB-BFCB-76613B6C0770}" srcOrd="1" destOrd="0" parTransId="{A4C23A95-13ED-4E87-AB03-BF69FEA1CE26}" sibTransId="{3EAC1616-4695-4777-A6D8-132E2178708B}"/>
    <dgm:cxn modelId="{5C86648D-73C5-4F4E-97FC-278640E157C0}" type="presOf" srcId="{EE71B958-9323-4513-8AD6-247AE36C04C5}" destId="{612280BD-C04A-4E1A-BA7D-8D0EC0F9A95C}" srcOrd="0" destOrd="0" presId="urn:microsoft.com/office/officeart/2005/8/layout/hierarchy4"/>
    <dgm:cxn modelId="{6BF3CF22-DB90-431E-BE7F-6EEB10937211}" type="presOf" srcId="{2B8F7A5B-5F42-41BB-BFCB-76613B6C0770}" destId="{D33BF5F6-1B82-4692-B69A-06CA2F4EE3A9}" srcOrd="0" destOrd="0" presId="urn:microsoft.com/office/officeart/2005/8/layout/hierarchy4"/>
    <dgm:cxn modelId="{994673F2-2D36-4AE0-AEDF-2D8D9069DD3C}" type="presOf" srcId="{72C365FC-BF0A-4064-B131-24ABD1392F05}" destId="{A2C9604C-B26C-436C-B5C6-5237E5428CBB}" srcOrd="0" destOrd="0" presId="urn:microsoft.com/office/officeart/2005/8/layout/hierarchy4"/>
    <dgm:cxn modelId="{D1B7422E-9171-4FE4-9474-14058381FA2E}" type="presOf" srcId="{E3E9F211-12D2-4F8A-A385-3777F62E7028}" destId="{474FF4F0-17FF-4147-BE8B-BC4E03136CE3}" srcOrd="0" destOrd="0" presId="urn:microsoft.com/office/officeart/2005/8/layout/hierarchy4"/>
    <dgm:cxn modelId="{7BA4DE6F-B381-4878-BAA6-0903D067A02B}" type="presOf" srcId="{D72D284E-FF8F-4E77-9519-EBA25B01A740}" destId="{9875FB48-5DA6-4385-9D83-FC65CA20B0E5}" srcOrd="0" destOrd="0" presId="urn:microsoft.com/office/officeart/2005/8/layout/hierarchy4"/>
    <dgm:cxn modelId="{FCF3795C-1D75-4D47-91CA-EE1494EB6B58}" srcId="{C3E538C2-FD03-4F06-A5A6-472049FC3AB0}" destId="{3B35A14B-98C4-47E2-AEC8-F96258C9C24F}" srcOrd="2" destOrd="0" parTransId="{E48A84FC-D800-4F1B-8084-38704C13A6CD}" sibTransId="{7F3E6C22-6600-478B-AB92-F04DD2A8543D}"/>
    <dgm:cxn modelId="{47A6454D-F876-4AC1-AA1A-1E663A38A117}" type="presOf" srcId="{28E61147-5CA6-4CD5-A300-A04AA75DE2E4}" destId="{A675300E-A4A5-4B25-9867-527F419F820F}" srcOrd="0" destOrd="0" presId="urn:microsoft.com/office/officeart/2005/8/layout/hierarchy4"/>
    <dgm:cxn modelId="{D2012144-9099-4301-9285-4A2A7B4DB570}" type="presOf" srcId="{458929C4-5196-41D7-ACD5-48416A0FF980}" destId="{C7E56EE1-A284-4B35-A6DD-21B92C09176B}" srcOrd="0" destOrd="0" presId="urn:microsoft.com/office/officeart/2005/8/layout/hierarchy4"/>
    <dgm:cxn modelId="{3AFC20B7-9665-4D37-8777-0BC39CB7098E}" srcId="{8B7BAFA6-C00B-4E8A-B94A-947DDFEAC3E8}" destId="{28E61147-5CA6-4CD5-A300-A04AA75DE2E4}" srcOrd="1" destOrd="0" parTransId="{CBC644C3-AFC6-4EF5-A9BD-29594612D7AA}" sibTransId="{5ACBB86C-FB82-49D3-8413-2FB2CED331F1}"/>
    <dgm:cxn modelId="{CBEB4FA7-FA17-4511-AC3C-14D1B0E69123}" srcId="{C3E538C2-FD03-4F06-A5A6-472049FC3AB0}" destId="{EE71B958-9323-4513-8AD6-247AE36C04C5}" srcOrd="1" destOrd="0" parTransId="{EA909CEF-051D-495E-968B-EDB23CD7F0F5}" sibTransId="{0DBE2C24-F32E-4B19-B3A6-92AD3DE4CC2A}"/>
    <dgm:cxn modelId="{DB1293DB-5CEA-4573-B561-EFF6DD3D8089}" type="presOf" srcId="{C3E538C2-FD03-4F06-A5A6-472049FC3AB0}" destId="{AC09FFDC-0E8E-4B18-BE4F-01A20F41B9A1}" srcOrd="0" destOrd="0" presId="urn:microsoft.com/office/officeart/2005/8/layout/hierarchy4"/>
    <dgm:cxn modelId="{B98D3842-5AA4-451A-A77B-7C8A7A82E566}" type="presOf" srcId="{B7FBEEDF-AC38-45A1-BB9E-A2D3F29EFBD3}" destId="{49C008CB-0460-491D-8A6A-6BC020837CD4}" srcOrd="0" destOrd="0" presId="urn:microsoft.com/office/officeart/2005/8/layout/hierarchy4"/>
    <dgm:cxn modelId="{B7CFABD4-62DB-42FC-B161-555E61D9E653}" type="presOf" srcId="{C1DB7AE0-DD0F-42BF-8669-6DDE33D18B15}" destId="{778BEB2A-2DCB-4F59-99BD-8B728E05B4AA}" srcOrd="0" destOrd="0" presId="urn:microsoft.com/office/officeart/2005/8/layout/hierarchy4"/>
    <dgm:cxn modelId="{9E330B4F-E351-4357-9AB9-22D968D59B30}" srcId="{28E61147-5CA6-4CD5-A300-A04AA75DE2E4}" destId="{D72D284E-FF8F-4E77-9519-EBA25B01A740}" srcOrd="1" destOrd="0" parTransId="{1A7E5796-08AF-42DD-A488-775F3133972B}" sibTransId="{92E3A752-4B15-4FA8-97AC-500708793DED}"/>
    <dgm:cxn modelId="{E7D9549D-8893-4F1E-8EF0-8F640728EAFB}" srcId="{D72D284E-FF8F-4E77-9519-EBA25B01A740}" destId="{9CDB0708-94E4-4599-A7E1-0D5B9BCD020B}" srcOrd="0" destOrd="0" parTransId="{01F91CC3-2C7B-46E1-8DF0-232A717B5DD4}" sibTransId="{6D3DAD75-E97C-4BFD-BFD9-FB88F1B7AF89}"/>
    <dgm:cxn modelId="{7532CB08-C04F-4F53-8697-359648BFA207}" srcId="{E2DAAC0D-82DD-417D-A8E7-0EFD2D8F6F0B}" destId="{20381E7A-2549-42F2-B816-5617584E90F3}" srcOrd="0" destOrd="0" parTransId="{FA786BEB-A104-4B36-AC0B-8803F4676B6E}" sibTransId="{4DFF2D49-05B0-44DD-B00C-DDD631E7D416}"/>
    <dgm:cxn modelId="{EE4A3A2C-2233-4B1C-8C76-022D8B309717}" srcId="{3B35A14B-98C4-47E2-AEC8-F96258C9C24F}" destId="{F1C496EF-F1DD-4360-B671-A3F6B6A93673}" srcOrd="1" destOrd="0" parTransId="{E14B31DE-9143-4A97-90CA-4142916C2BB3}" sibTransId="{45249435-DAF3-445C-88B8-64C4108F0753}"/>
    <dgm:cxn modelId="{2AC82B60-6A25-49B4-9F8B-0E3EB5D48576}" srcId="{62EF40BB-9764-4F4F-849E-EFDFFE563549}" destId="{14AECBDF-B9E6-486B-A95A-EE864A88DCF0}" srcOrd="0" destOrd="0" parTransId="{166B3333-9146-4DC6-B004-426120FDFA54}" sibTransId="{FB55A239-DABB-4162-85EE-F31A07042897}"/>
    <dgm:cxn modelId="{C2F9116B-5F4D-4072-AD51-92FFC49A7BDB}" type="presOf" srcId="{94C0051C-5E39-4542-B673-7F8854CD9A5D}" destId="{63C162C0-BC61-4730-BF30-4991517C7B8B}" srcOrd="0" destOrd="0" presId="urn:microsoft.com/office/officeart/2005/8/layout/hierarchy4"/>
    <dgm:cxn modelId="{F74CF994-07DE-4FA5-8480-588A9B155A3C}" srcId="{8B7BAFA6-C00B-4E8A-B94A-947DDFEAC3E8}" destId="{72C365FC-BF0A-4064-B131-24ABD1392F05}" srcOrd="0" destOrd="0" parTransId="{DB2C3AE9-5465-4402-88AF-0098D6BD5BF3}" sibTransId="{6CDDF543-F79A-4A05-907B-B8375E7011B9}"/>
    <dgm:cxn modelId="{B3A1E49B-F1DF-4C97-85B2-B4694870C6C4}" type="presOf" srcId="{9CDB0708-94E4-4599-A7E1-0D5B9BCD020B}" destId="{17C243D5-3C00-47F1-9CCE-C69F76746B83}" srcOrd="0" destOrd="0" presId="urn:microsoft.com/office/officeart/2005/8/layout/hierarchy4"/>
    <dgm:cxn modelId="{B9C5E1C9-13A6-4320-8759-E77B9D6874F0}" type="presOf" srcId="{4F863B9E-FC50-459D-9A79-F69D0590A759}" destId="{428E9C8F-F09F-4E05-BE6E-E998E0480465}" srcOrd="0" destOrd="0" presId="urn:microsoft.com/office/officeart/2005/8/layout/hierarchy4"/>
    <dgm:cxn modelId="{143B2118-11D2-41CC-8F42-AA3048AEA169}" type="presOf" srcId="{62EF40BB-9764-4F4F-849E-EFDFFE563549}" destId="{586610C5-E698-4026-92A4-E2BF25147624}" srcOrd="0" destOrd="0" presId="urn:microsoft.com/office/officeart/2005/8/layout/hierarchy4"/>
    <dgm:cxn modelId="{B25C6601-363C-4F52-8621-19317318EE5D}" srcId="{3B35A14B-98C4-47E2-AEC8-F96258C9C24F}" destId="{E2DAAC0D-82DD-417D-A8E7-0EFD2D8F6F0B}" srcOrd="0" destOrd="0" parTransId="{245F151D-FCBD-486F-BE8B-CF41C10BA84C}" sibTransId="{661755A3-B432-49BF-B2BB-AB0C8C00B3AF}"/>
    <dgm:cxn modelId="{2CDB2AD7-3809-449F-9D28-079F0278DCE0}" srcId="{EE71B958-9323-4513-8AD6-247AE36C04C5}" destId="{E3E9F211-12D2-4F8A-A385-3777F62E7028}" srcOrd="1" destOrd="0" parTransId="{5FE703B1-24F8-460C-A824-AC5613F5F681}" sibTransId="{7052A2A6-F1FC-467A-BA81-6BFFEA9A80EC}"/>
    <dgm:cxn modelId="{7A0DCAD6-F88C-4E4B-A381-E28E301F9ECA}" srcId="{0D5C4EBA-937C-4BF3-A1D8-78C102A72704}" destId="{94C0051C-5E39-4542-B673-7F8854CD9A5D}" srcOrd="0" destOrd="0" parTransId="{1560D5CA-35A1-40B0-8F50-6EAD0ABCEC1E}" sibTransId="{7EBBB56B-59DD-4D42-871F-A17BCAD705E7}"/>
    <dgm:cxn modelId="{FBCF1EA2-2F98-4AE7-BF18-2D55042704E0}" type="presOf" srcId="{21DDEBC5-6A96-489F-9579-B6E52EEDFC50}" destId="{FC431965-401B-4337-92CC-D2DCBCB56704}" srcOrd="0" destOrd="0" presId="urn:microsoft.com/office/officeart/2005/8/layout/hierarchy4"/>
    <dgm:cxn modelId="{77A1F4E4-1ED3-4693-8BAA-828C7F229BF6}" srcId="{4F863B9E-FC50-459D-9A79-F69D0590A759}" destId="{C1DB7AE0-DD0F-42BF-8669-6DDE33D18B15}" srcOrd="0" destOrd="0" parTransId="{25F72FDF-7824-469F-94B3-15033D29B52D}" sibTransId="{E4F0CED7-257E-4A23-9E7F-DEF9F36D3D56}"/>
    <dgm:cxn modelId="{5977F63C-F347-4BA5-A208-D9102665742C}" type="presOf" srcId="{3B35A14B-98C4-47E2-AEC8-F96258C9C24F}" destId="{886C9C4E-A763-4FA4-BD48-2F8706DB61C1}" srcOrd="0" destOrd="0" presId="urn:microsoft.com/office/officeart/2005/8/layout/hierarchy4"/>
    <dgm:cxn modelId="{BC5FDC16-EEEF-49B0-A0BE-8038A4962822}" srcId="{14AECBDF-B9E6-486B-A95A-EE864A88DCF0}" destId="{458929C4-5196-41D7-ACD5-48416A0FF980}" srcOrd="1" destOrd="0" parTransId="{F6C47130-5A31-437F-96BF-DD404904AF2C}" sibTransId="{C27123D3-8143-4BC8-9E57-F45926767213}"/>
    <dgm:cxn modelId="{232AA294-6EB1-450F-BCF1-6EE321ADD9B2}" type="presOf" srcId="{F1C496EF-F1DD-4360-B671-A3F6B6A93673}" destId="{FD561457-35EE-4393-A943-916A54618F7F}" srcOrd="0" destOrd="0" presId="urn:microsoft.com/office/officeart/2005/8/layout/hierarchy4"/>
    <dgm:cxn modelId="{12C31D0D-5B33-4402-BDB4-5515F6D0838B}" srcId="{14AECBDF-B9E6-486B-A95A-EE864A88DCF0}" destId="{8B7BAFA6-C00B-4E8A-B94A-947DDFEAC3E8}" srcOrd="0" destOrd="0" parTransId="{FCFC8D1F-C93C-4F17-82C8-411AFC82E2C8}" sibTransId="{EED1AC25-4426-4745-B1C4-8DFACCD63F68}"/>
    <dgm:cxn modelId="{F48AAAE3-CF7B-4242-B214-02ACD768EDF6}" srcId="{4F863B9E-FC50-459D-9A79-F69D0590A759}" destId="{0D5C4EBA-937C-4BF3-A1D8-78C102A72704}" srcOrd="1" destOrd="0" parTransId="{5BF0E56D-49CC-4307-A48D-CD79EFEB0E6C}" sibTransId="{4ADCCBCE-87B3-44C5-8751-49A5AABA853C}"/>
    <dgm:cxn modelId="{DF04711A-EF6E-4CEA-AF4A-4CF7AFA6833C}" type="presOf" srcId="{E2DAAC0D-82DD-417D-A8E7-0EFD2D8F6F0B}" destId="{98DFA6DD-01C8-46D0-AC04-637D2C9ACCF5}" srcOrd="0" destOrd="0" presId="urn:microsoft.com/office/officeart/2005/8/layout/hierarchy4"/>
    <dgm:cxn modelId="{B1270289-48E8-457A-B8E6-532F0C555C07}" type="presOf" srcId="{20381E7A-2549-42F2-B816-5617584E90F3}" destId="{217B2500-175D-4F62-B4AE-5BD00200817E}" srcOrd="0" destOrd="0" presId="urn:microsoft.com/office/officeart/2005/8/layout/hierarchy4"/>
    <dgm:cxn modelId="{BC560E63-D937-41F8-965F-910CE7216F99}" type="presOf" srcId="{8B7BAFA6-C00B-4E8A-B94A-947DDFEAC3E8}" destId="{D06F0EAA-CD35-44AE-9F60-47759CC852DF}" srcOrd="0" destOrd="0" presId="urn:microsoft.com/office/officeart/2005/8/layout/hierarchy4"/>
    <dgm:cxn modelId="{543A3905-3104-427F-BE41-A37E07EEAA84}" type="presParOf" srcId="{586610C5-E698-4026-92A4-E2BF25147624}" destId="{04ACB52A-9B5F-468C-80E7-445F1553C430}" srcOrd="0" destOrd="0" presId="urn:microsoft.com/office/officeart/2005/8/layout/hierarchy4"/>
    <dgm:cxn modelId="{60280791-2984-4AFD-A965-A6165DEDAC1E}" type="presParOf" srcId="{04ACB52A-9B5F-468C-80E7-445F1553C430}" destId="{6FEC31FB-B344-46E5-BC69-0812FFB5705E}" srcOrd="0" destOrd="0" presId="urn:microsoft.com/office/officeart/2005/8/layout/hierarchy4"/>
    <dgm:cxn modelId="{E0071875-75F6-409B-95AA-78FF52F8C920}" type="presParOf" srcId="{04ACB52A-9B5F-468C-80E7-445F1553C430}" destId="{5349711E-2110-4505-89FC-61CBD58BF075}" srcOrd="1" destOrd="0" presId="urn:microsoft.com/office/officeart/2005/8/layout/hierarchy4"/>
    <dgm:cxn modelId="{F3DFCEE4-5261-4F5F-9F32-400E3BB1216B}" type="presParOf" srcId="{04ACB52A-9B5F-468C-80E7-445F1553C430}" destId="{E143461C-9FE3-43D4-B587-840BD34EF754}" srcOrd="2" destOrd="0" presId="urn:microsoft.com/office/officeart/2005/8/layout/hierarchy4"/>
    <dgm:cxn modelId="{1ABC49D2-5E8B-4738-B910-455B43A1B5A3}" type="presParOf" srcId="{E143461C-9FE3-43D4-B587-840BD34EF754}" destId="{6D150D11-CA09-4A87-BD61-B875A6486E31}" srcOrd="0" destOrd="0" presId="urn:microsoft.com/office/officeart/2005/8/layout/hierarchy4"/>
    <dgm:cxn modelId="{B14378D4-48F5-4EEF-85F9-360D9FF67AC5}" type="presParOf" srcId="{6D150D11-CA09-4A87-BD61-B875A6486E31}" destId="{D06F0EAA-CD35-44AE-9F60-47759CC852DF}" srcOrd="0" destOrd="0" presId="urn:microsoft.com/office/officeart/2005/8/layout/hierarchy4"/>
    <dgm:cxn modelId="{24786A8A-CD2F-4744-A575-46E3A91E85A8}" type="presParOf" srcId="{6D150D11-CA09-4A87-BD61-B875A6486E31}" destId="{8E553F44-D0AC-4692-B561-9A073C8B9871}" srcOrd="1" destOrd="0" presId="urn:microsoft.com/office/officeart/2005/8/layout/hierarchy4"/>
    <dgm:cxn modelId="{040ED3A4-35F7-4751-90AC-9E217B2DFBE4}" type="presParOf" srcId="{6D150D11-CA09-4A87-BD61-B875A6486E31}" destId="{729845E3-3DCC-449E-ADAB-F0A11D307392}" srcOrd="2" destOrd="0" presId="urn:microsoft.com/office/officeart/2005/8/layout/hierarchy4"/>
    <dgm:cxn modelId="{4E3932F1-F4B9-427C-B5E7-453E8053664F}" type="presParOf" srcId="{729845E3-3DCC-449E-ADAB-F0A11D307392}" destId="{80A0F727-86DD-4A24-B0D8-8091E3DA1913}" srcOrd="0" destOrd="0" presId="urn:microsoft.com/office/officeart/2005/8/layout/hierarchy4"/>
    <dgm:cxn modelId="{BC4398C9-57E8-4287-8C1D-334CA715D5B6}" type="presParOf" srcId="{80A0F727-86DD-4A24-B0D8-8091E3DA1913}" destId="{A2C9604C-B26C-436C-B5C6-5237E5428CBB}" srcOrd="0" destOrd="0" presId="urn:microsoft.com/office/officeart/2005/8/layout/hierarchy4"/>
    <dgm:cxn modelId="{1BE7D6E8-7C4D-4AA1-A2C5-023DA6673266}" type="presParOf" srcId="{80A0F727-86DD-4A24-B0D8-8091E3DA1913}" destId="{13169B89-8F4B-45D4-85C1-FA602D1C9C40}" srcOrd="1" destOrd="0" presId="urn:microsoft.com/office/officeart/2005/8/layout/hierarchy4"/>
    <dgm:cxn modelId="{2E63155A-7977-41DA-BB64-A5932D4F922C}" type="presParOf" srcId="{729845E3-3DCC-449E-ADAB-F0A11D307392}" destId="{A0C5AD52-A4E7-4FE3-9089-75DC6232455B}" srcOrd="1" destOrd="0" presId="urn:microsoft.com/office/officeart/2005/8/layout/hierarchy4"/>
    <dgm:cxn modelId="{7DF1A4AC-2A5E-43F1-B80F-AB4484D3C5FE}" type="presParOf" srcId="{729845E3-3DCC-449E-ADAB-F0A11D307392}" destId="{D0873B7E-9EF2-43DD-9BA9-D111D517350F}" srcOrd="2" destOrd="0" presId="urn:microsoft.com/office/officeart/2005/8/layout/hierarchy4"/>
    <dgm:cxn modelId="{6A0F74A8-1037-4E90-BF44-25AA1525A68E}" type="presParOf" srcId="{D0873B7E-9EF2-43DD-9BA9-D111D517350F}" destId="{A675300E-A4A5-4B25-9867-527F419F820F}" srcOrd="0" destOrd="0" presId="urn:microsoft.com/office/officeart/2005/8/layout/hierarchy4"/>
    <dgm:cxn modelId="{2D3FC8C0-5F1B-4FE7-BBDB-828859095E86}" type="presParOf" srcId="{D0873B7E-9EF2-43DD-9BA9-D111D517350F}" destId="{520D1FF5-93E2-433E-9BFE-1845796D8780}" srcOrd="1" destOrd="0" presId="urn:microsoft.com/office/officeart/2005/8/layout/hierarchy4"/>
    <dgm:cxn modelId="{021B6A1B-F2A5-42BB-88D2-3184476C430A}" type="presParOf" srcId="{D0873B7E-9EF2-43DD-9BA9-D111D517350F}" destId="{A519467E-E407-486B-B7E6-51F36463682B}" srcOrd="2" destOrd="0" presId="urn:microsoft.com/office/officeart/2005/8/layout/hierarchy4"/>
    <dgm:cxn modelId="{2B44E55D-2406-4C07-9B72-8E6369C7CB02}" type="presParOf" srcId="{A519467E-E407-486B-B7E6-51F36463682B}" destId="{C0995B90-6436-487D-8763-3081C30DC2CF}" srcOrd="0" destOrd="0" presId="urn:microsoft.com/office/officeart/2005/8/layout/hierarchy4"/>
    <dgm:cxn modelId="{16A47B63-E0A2-4538-985E-FA3CC58675E2}" type="presParOf" srcId="{C0995B90-6436-487D-8763-3081C30DC2CF}" destId="{AC09FFDC-0E8E-4B18-BE4F-01A20F41B9A1}" srcOrd="0" destOrd="0" presId="urn:microsoft.com/office/officeart/2005/8/layout/hierarchy4"/>
    <dgm:cxn modelId="{49E55D09-A8C6-432D-8AF1-CBAEC150B6F0}" type="presParOf" srcId="{C0995B90-6436-487D-8763-3081C30DC2CF}" destId="{15C5C7FD-D6F4-4405-9032-9AA46313BDF6}" srcOrd="1" destOrd="0" presId="urn:microsoft.com/office/officeart/2005/8/layout/hierarchy4"/>
    <dgm:cxn modelId="{099ABEB0-B407-45EA-AFED-8610C95B65D5}" type="presParOf" srcId="{C0995B90-6436-487D-8763-3081C30DC2CF}" destId="{CDE9CDAB-0247-4B36-995D-E01BDED211E0}" srcOrd="2" destOrd="0" presId="urn:microsoft.com/office/officeart/2005/8/layout/hierarchy4"/>
    <dgm:cxn modelId="{A663EEF3-F653-48F7-BDF5-FF7EF85623D7}" type="presParOf" srcId="{CDE9CDAB-0247-4B36-995D-E01BDED211E0}" destId="{FCD7F14E-BE24-47C3-BD37-7CEAC18B6CD8}" srcOrd="0" destOrd="0" presId="urn:microsoft.com/office/officeart/2005/8/layout/hierarchy4"/>
    <dgm:cxn modelId="{BE814356-2AEA-45E4-B1B1-4537B65F61F3}" type="presParOf" srcId="{FCD7F14E-BE24-47C3-BD37-7CEAC18B6CD8}" destId="{428E9C8F-F09F-4E05-BE6E-E998E0480465}" srcOrd="0" destOrd="0" presId="urn:microsoft.com/office/officeart/2005/8/layout/hierarchy4"/>
    <dgm:cxn modelId="{CE16317C-F020-483E-A25F-F139EE42DB81}" type="presParOf" srcId="{FCD7F14E-BE24-47C3-BD37-7CEAC18B6CD8}" destId="{430E0ACE-7CBC-438A-8FDD-990D7E693F75}" srcOrd="1" destOrd="0" presId="urn:microsoft.com/office/officeart/2005/8/layout/hierarchy4"/>
    <dgm:cxn modelId="{3B8409AE-73A7-4E33-88AF-F234A72968DE}" type="presParOf" srcId="{FCD7F14E-BE24-47C3-BD37-7CEAC18B6CD8}" destId="{1FEE2749-0FD2-4F67-99DB-05EE2DD3B732}" srcOrd="2" destOrd="0" presId="urn:microsoft.com/office/officeart/2005/8/layout/hierarchy4"/>
    <dgm:cxn modelId="{9BC78FC1-1559-4165-BEED-8409D3DECB4A}" type="presParOf" srcId="{1FEE2749-0FD2-4F67-99DB-05EE2DD3B732}" destId="{645CE14A-9984-4967-B262-1719F67804D9}" srcOrd="0" destOrd="0" presId="urn:microsoft.com/office/officeart/2005/8/layout/hierarchy4"/>
    <dgm:cxn modelId="{35715C76-56CC-4E20-A53C-EBC8AE12A458}" type="presParOf" srcId="{645CE14A-9984-4967-B262-1719F67804D9}" destId="{778BEB2A-2DCB-4F59-99BD-8B728E05B4AA}" srcOrd="0" destOrd="0" presId="urn:microsoft.com/office/officeart/2005/8/layout/hierarchy4"/>
    <dgm:cxn modelId="{C481F5A5-6351-4257-AC0F-F78BFC70E008}" type="presParOf" srcId="{645CE14A-9984-4967-B262-1719F67804D9}" destId="{0AC13D49-E00A-4DBA-9C97-9DDBE25DC013}" srcOrd="1" destOrd="0" presId="urn:microsoft.com/office/officeart/2005/8/layout/hierarchy4"/>
    <dgm:cxn modelId="{C8640882-F1E8-4B79-A007-C2373BD91A34}" type="presParOf" srcId="{1FEE2749-0FD2-4F67-99DB-05EE2DD3B732}" destId="{E7C0EAB8-7E63-4E7E-9F73-A05F6C4D9368}" srcOrd="1" destOrd="0" presId="urn:microsoft.com/office/officeart/2005/8/layout/hierarchy4"/>
    <dgm:cxn modelId="{9DDF37A9-C1ED-49D0-A471-A94503B0C06E}" type="presParOf" srcId="{1FEE2749-0FD2-4F67-99DB-05EE2DD3B732}" destId="{88F4736E-7CBA-4E81-8C53-89D8CD50DBAF}" srcOrd="2" destOrd="0" presId="urn:microsoft.com/office/officeart/2005/8/layout/hierarchy4"/>
    <dgm:cxn modelId="{9FEF0ED7-D133-4D63-9235-B1791FF293A7}" type="presParOf" srcId="{88F4736E-7CBA-4E81-8C53-89D8CD50DBAF}" destId="{02A9BF80-C899-407D-A27A-013A657D1CB8}" srcOrd="0" destOrd="0" presId="urn:microsoft.com/office/officeart/2005/8/layout/hierarchy4"/>
    <dgm:cxn modelId="{CB73BD4A-7430-4E5F-8C7D-51CF7D4F6A1E}" type="presParOf" srcId="{88F4736E-7CBA-4E81-8C53-89D8CD50DBAF}" destId="{0D5E9D41-C90F-4887-96D8-B7CA4D137D1C}" srcOrd="1" destOrd="0" presId="urn:microsoft.com/office/officeart/2005/8/layout/hierarchy4"/>
    <dgm:cxn modelId="{02B75917-7A8A-4E67-A4BE-D66D151388C4}" type="presParOf" srcId="{88F4736E-7CBA-4E81-8C53-89D8CD50DBAF}" destId="{C772D9E0-4F50-4357-8C81-38F6A3D66AD2}" srcOrd="2" destOrd="0" presId="urn:microsoft.com/office/officeart/2005/8/layout/hierarchy4"/>
    <dgm:cxn modelId="{7A1EA1E2-3F49-461A-A407-46E7A220BDFD}" type="presParOf" srcId="{C772D9E0-4F50-4357-8C81-38F6A3D66AD2}" destId="{770647BE-EE81-46D8-A8E8-E0F13BD75A07}" srcOrd="0" destOrd="0" presId="urn:microsoft.com/office/officeart/2005/8/layout/hierarchy4"/>
    <dgm:cxn modelId="{8EC643D9-2892-4E10-B7BC-1001BA633875}" type="presParOf" srcId="{770647BE-EE81-46D8-A8E8-E0F13BD75A07}" destId="{63C162C0-BC61-4730-BF30-4991517C7B8B}" srcOrd="0" destOrd="0" presId="urn:microsoft.com/office/officeart/2005/8/layout/hierarchy4"/>
    <dgm:cxn modelId="{6B4868CB-83EB-42F2-9D83-E09B394AFD32}" type="presParOf" srcId="{770647BE-EE81-46D8-A8E8-E0F13BD75A07}" destId="{C76DE64E-7638-4F9D-AE5B-F4119DF6563A}" srcOrd="1" destOrd="0" presId="urn:microsoft.com/office/officeart/2005/8/layout/hierarchy4"/>
    <dgm:cxn modelId="{662020AA-6652-45A3-8FF3-8B9893552BE4}" type="presParOf" srcId="{CDE9CDAB-0247-4B36-995D-E01BDED211E0}" destId="{68495C00-8E1F-4557-B972-D5BB26CAA132}" srcOrd="1" destOrd="0" presId="urn:microsoft.com/office/officeart/2005/8/layout/hierarchy4"/>
    <dgm:cxn modelId="{843A275F-E74A-4059-83E0-989CF25A8435}" type="presParOf" srcId="{CDE9CDAB-0247-4B36-995D-E01BDED211E0}" destId="{2C766E17-AF0E-44C6-91CE-1E652E2239C0}" srcOrd="2" destOrd="0" presId="urn:microsoft.com/office/officeart/2005/8/layout/hierarchy4"/>
    <dgm:cxn modelId="{3AA3EA85-AB8A-4F13-8848-E2DDE9CDD05C}" type="presParOf" srcId="{2C766E17-AF0E-44C6-91CE-1E652E2239C0}" destId="{612280BD-C04A-4E1A-BA7D-8D0EC0F9A95C}" srcOrd="0" destOrd="0" presId="urn:microsoft.com/office/officeart/2005/8/layout/hierarchy4"/>
    <dgm:cxn modelId="{A5323D76-1EA1-4148-9517-C1B2F7636726}" type="presParOf" srcId="{2C766E17-AF0E-44C6-91CE-1E652E2239C0}" destId="{EB63588D-4612-4E13-82DF-59FB083CB5BA}" srcOrd="1" destOrd="0" presId="urn:microsoft.com/office/officeart/2005/8/layout/hierarchy4"/>
    <dgm:cxn modelId="{187A5B1A-B0A7-4687-902B-863D3DFCEBA0}" type="presParOf" srcId="{2C766E17-AF0E-44C6-91CE-1E652E2239C0}" destId="{A7997648-C74F-4029-9AAF-BDF5B22DADB7}" srcOrd="2" destOrd="0" presId="urn:microsoft.com/office/officeart/2005/8/layout/hierarchy4"/>
    <dgm:cxn modelId="{4B07A850-A125-4874-9DA4-330AFAEF83B4}" type="presParOf" srcId="{A7997648-C74F-4029-9AAF-BDF5B22DADB7}" destId="{438A75B9-9589-4945-A4B1-A092AADA4735}" srcOrd="0" destOrd="0" presId="urn:microsoft.com/office/officeart/2005/8/layout/hierarchy4"/>
    <dgm:cxn modelId="{56F8F499-237C-41EB-98A3-3466BF4FAD85}" type="presParOf" srcId="{438A75B9-9589-4945-A4B1-A092AADA4735}" destId="{49C008CB-0460-491D-8A6A-6BC020837CD4}" srcOrd="0" destOrd="0" presId="urn:microsoft.com/office/officeart/2005/8/layout/hierarchy4"/>
    <dgm:cxn modelId="{F7E67A7C-077F-455A-9F50-D09DDF74973E}" type="presParOf" srcId="{438A75B9-9589-4945-A4B1-A092AADA4735}" destId="{484B492C-3318-43F4-9204-FABC2597B056}" srcOrd="1" destOrd="0" presId="urn:microsoft.com/office/officeart/2005/8/layout/hierarchy4"/>
    <dgm:cxn modelId="{3C4B0367-FD34-47DE-8201-A3E5A3B8D961}" type="presParOf" srcId="{A7997648-C74F-4029-9AAF-BDF5B22DADB7}" destId="{B3A0B7A5-8010-429F-9F58-B3D0FB1AA6E7}" srcOrd="1" destOrd="0" presId="urn:microsoft.com/office/officeart/2005/8/layout/hierarchy4"/>
    <dgm:cxn modelId="{54F16957-626B-430D-824E-D2494E520112}" type="presParOf" srcId="{A7997648-C74F-4029-9AAF-BDF5B22DADB7}" destId="{31EAEE92-ED58-4008-80F6-705CC7863D3B}" srcOrd="2" destOrd="0" presId="urn:microsoft.com/office/officeart/2005/8/layout/hierarchy4"/>
    <dgm:cxn modelId="{D6D06B37-D116-4B1C-B810-9FEF3B5C4331}" type="presParOf" srcId="{31EAEE92-ED58-4008-80F6-705CC7863D3B}" destId="{474FF4F0-17FF-4147-BE8B-BC4E03136CE3}" srcOrd="0" destOrd="0" presId="urn:microsoft.com/office/officeart/2005/8/layout/hierarchy4"/>
    <dgm:cxn modelId="{47DD396A-C386-425D-AF11-56420B918F93}" type="presParOf" srcId="{31EAEE92-ED58-4008-80F6-705CC7863D3B}" destId="{42034163-5150-45D5-98EC-98598C924038}" srcOrd="1" destOrd="0" presId="urn:microsoft.com/office/officeart/2005/8/layout/hierarchy4"/>
    <dgm:cxn modelId="{1D923B44-0372-4F16-A225-7EDD75E3BFD7}" type="presParOf" srcId="{CDE9CDAB-0247-4B36-995D-E01BDED211E0}" destId="{76B856E1-8575-4C0D-BD70-8CE233AC7A9F}" srcOrd="3" destOrd="0" presId="urn:microsoft.com/office/officeart/2005/8/layout/hierarchy4"/>
    <dgm:cxn modelId="{B4664655-41B8-416B-87DA-6987500F4721}" type="presParOf" srcId="{CDE9CDAB-0247-4B36-995D-E01BDED211E0}" destId="{902D3B24-630C-47E5-996B-B89DE0879BF2}" srcOrd="4" destOrd="0" presId="urn:microsoft.com/office/officeart/2005/8/layout/hierarchy4"/>
    <dgm:cxn modelId="{5A770CBE-201D-4DE7-B71A-5AF266F504D1}" type="presParOf" srcId="{902D3B24-630C-47E5-996B-B89DE0879BF2}" destId="{886C9C4E-A763-4FA4-BD48-2F8706DB61C1}" srcOrd="0" destOrd="0" presId="urn:microsoft.com/office/officeart/2005/8/layout/hierarchy4"/>
    <dgm:cxn modelId="{CCDDD1D8-37E2-4274-BFF2-ADD19BA858C5}" type="presParOf" srcId="{902D3B24-630C-47E5-996B-B89DE0879BF2}" destId="{66E0A21A-4E5A-4F35-A055-64B916ADD03E}" srcOrd="1" destOrd="0" presId="urn:microsoft.com/office/officeart/2005/8/layout/hierarchy4"/>
    <dgm:cxn modelId="{0AE0B758-67B6-4D41-BABC-102AE4FD80F3}" type="presParOf" srcId="{902D3B24-630C-47E5-996B-B89DE0879BF2}" destId="{14572CF1-337A-425B-9CF6-E58EF36F70CD}" srcOrd="2" destOrd="0" presId="urn:microsoft.com/office/officeart/2005/8/layout/hierarchy4"/>
    <dgm:cxn modelId="{ACE3B13E-41E6-4FBE-8ED0-137EF216219D}" type="presParOf" srcId="{14572CF1-337A-425B-9CF6-E58EF36F70CD}" destId="{5192AAF1-2272-427C-B4C3-609A5EDEBD83}" srcOrd="0" destOrd="0" presId="urn:microsoft.com/office/officeart/2005/8/layout/hierarchy4"/>
    <dgm:cxn modelId="{ACD402C6-0A8D-4026-831E-508D63FB870A}" type="presParOf" srcId="{5192AAF1-2272-427C-B4C3-609A5EDEBD83}" destId="{98DFA6DD-01C8-46D0-AC04-637D2C9ACCF5}" srcOrd="0" destOrd="0" presId="urn:microsoft.com/office/officeart/2005/8/layout/hierarchy4"/>
    <dgm:cxn modelId="{19D000B1-D984-4D8A-88A7-F3AFBA9A4F49}" type="presParOf" srcId="{5192AAF1-2272-427C-B4C3-609A5EDEBD83}" destId="{99197D8B-F0A2-4358-9E0D-23C4F3466A48}" srcOrd="1" destOrd="0" presId="urn:microsoft.com/office/officeart/2005/8/layout/hierarchy4"/>
    <dgm:cxn modelId="{2EE13870-BF24-41F0-9BC2-A06E302D5B98}" type="presParOf" srcId="{5192AAF1-2272-427C-B4C3-609A5EDEBD83}" destId="{2910E6E6-EC0A-460A-A234-7B8B8410AE33}" srcOrd="2" destOrd="0" presId="urn:microsoft.com/office/officeart/2005/8/layout/hierarchy4"/>
    <dgm:cxn modelId="{7A3DEFFA-D61D-4E0C-81CD-CE0342F01912}" type="presParOf" srcId="{2910E6E6-EC0A-460A-A234-7B8B8410AE33}" destId="{DBC166ED-58C2-4A5A-B835-97663ED9CF24}" srcOrd="0" destOrd="0" presId="urn:microsoft.com/office/officeart/2005/8/layout/hierarchy4"/>
    <dgm:cxn modelId="{81E8AA19-166C-4438-872E-D0CDB4BF79D2}" type="presParOf" srcId="{DBC166ED-58C2-4A5A-B835-97663ED9CF24}" destId="{217B2500-175D-4F62-B4AE-5BD00200817E}" srcOrd="0" destOrd="0" presId="urn:microsoft.com/office/officeart/2005/8/layout/hierarchy4"/>
    <dgm:cxn modelId="{648A90B0-19F6-4402-B5F1-1EC0212EBBF7}" type="presParOf" srcId="{DBC166ED-58C2-4A5A-B835-97663ED9CF24}" destId="{883281FD-8FF8-417C-B110-6F4850B96118}" srcOrd="1" destOrd="0" presId="urn:microsoft.com/office/officeart/2005/8/layout/hierarchy4"/>
    <dgm:cxn modelId="{8541EEB0-743E-4E38-BEBE-B8BA2D3406AD}" type="presParOf" srcId="{14572CF1-337A-425B-9CF6-E58EF36F70CD}" destId="{9321D181-A207-4D4E-8B87-12C40BAF7CDC}" srcOrd="1" destOrd="0" presId="urn:microsoft.com/office/officeart/2005/8/layout/hierarchy4"/>
    <dgm:cxn modelId="{17651AC2-9B57-48A3-9700-8BEC6EBBBC14}" type="presParOf" srcId="{14572CF1-337A-425B-9CF6-E58EF36F70CD}" destId="{6A829079-BBD8-4BE4-A5F8-70154D89D6E1}" srcOrd="2" destOrd="0" presId="urn:microsoft.com/office/officeart/2005/8/layout/hierarchy4"/>
    <dgm:cxn modelId="{DAEFA8AB-8114-4840-BBAF-8ED1F5D7BD3F}" type="presParOf" srcId="{6A829079-BBD8-4BE4-A5F8-70154D89D6E1}" destId="{FD561457-35EE-4393-A943-916A54618F7F}" srcOrd="0" destOrd="0" presId="urn:microsoft.com/office/officeart/2005/8/layout/hierarchy4"/>
    <dgm:cxn modelId="{419AA4EA-EACD-46C2-91F9-A6FA8C15B91E}" type="presParOf" srcId="{6A829079-BBD8-4BE4-A5F8-70154D89D6E1}" destId="{62B5B641-DD40-42B2-A142-18DA59D4092F}" srcOrd="1" destOrd="0" presId="urn:microsoft.com/office/officeart/2005/8/layout/hierarchy4"/>
    <dgm:cxn modelId="{26B223D4-0790-402C-B70B-BC78BCFBAB60}" type="presParOf" srcId="{A519467E-E407-486B-B7E6-51F36463682B}" destId="{1DCB8E7C-8002-4757-9015-238A5159C448}" srcOrd="1" destOrd="0" presId="urn:microsoft.com/office/officeart/2005/8/layout/hierarchy4"/>
    <dgm:cxn modelId="{69E2CDBC-448D-422F-BC60-A36629CF86CC}" type="presParOf" srcId="{A519467E-E407-486B-B7E6-51F36463682B}" destId="{BC6180E0-6B4A-419A-A004-589DC78D5EC7}" srcOrd="2" destOrd="0" presId="urn:microsoft.com/office/officeart/2005/8/layout/hierarchy4"/>
    <dgm:cxn modelId="{437A1E7C-186B-4E0A-861B-D809CDCFEE3A}" type="presParOf" srcId="{BC6180E0-6B4A-419A-A004-589DC78D5EC7}" destId="{9875FB48-5DA6-4385-9D83-FC65CA20B0E5}" srcOrd="0" destOrd="0" presId="urn:microsoft.com/office/officeart/2005/8/layout/hierarchy4"/>
    <dgm:cxn modelId="{CC8CF10A-A392-4F38-A752-6BDE78D8A365}" type="presParOf" srcId="{BC6180E0-6B4A-419A-A004-589DC78D5EC7}" destId="{EA05618E-33DD-4FB9-B84F-2F12E08287EA}" srcOrd="1" destOrd="0" presId="urn:microsoft.com/office/officeart/2005/8/layout/hierarchy4"/>
    <dgm:cxn modelId="{15BD6805-533F-44DF-81AF-9D37330C3997}" type="presParOf" srcId="{BC6180E0-6B4A-419A-A004-589DC78D5EC7}" destId="{8DE25861-39AE-4D36-B8BE-849CE9FFB59F}" srcOrd="2" destOrd="0" presId="urn:microsoft.com/office/officeart/2005/8/layout/hierarchy4"/>
    <dgm:cxn modelId="{4E43033F-0BCC-45E8-A91F-17D8EC264950}" type="presParOf" srcId="{8DE25861-39AE-4D36-B8BE-849CE9FFB59F}" destId="{E2C03B54-9C6D-4B93-B2C3-89C4C5593E1E}" srcOrd="0" destOrd="0" presId="urn:microsoft.com/office/officeart/2005/8/layout/hierarchy4"/>
    <dgm:cxn modelId="{21134214-DBE5-496B-BF31-C6077F8F2A43}" type="presParOf" srcId="{E2C03B54-9C6D-4B93-B2C3-89C4C5593E1E}" destId="{17C243D5-3C00-47F1-9CCE-C69F76746B83}" srcOrd="0" destOrd="0" presId="urn:microsoft.com/office/officeart/2005/8/layout/hierarchy4"/>
    <dgm:cxn modelId="{53494255-AD58-4CDB-AB79-07A289A4939E}" type="presParOf" srcId="{E2C03B54-9C6D-4B93-B2C3-89C4C5593E1E}" destId="{1694CBF3-3A74-4CC3-AD1C-680C2BC71B32}" srcOrd="1" destOrd="0" presId="urn:microsoft.com/office/officeart/2005/8/layout/hierarchy4"/>
    <dgm:cxn modelId="{0137C414-7AAD-456B-A128-BAFDFCC3AE3D}" type="presParOf" srcId="{8DE25861-39AE-4D36-B8BE-849CE9FFB59F}" destId="{551554EC-37E4-4207-AAB7-EA8CDC24C1D3}" srcOrd="1" destOrd="0" presId="urn:microsoft.com/office/officeart/2005/8/layout/hierarchy4"/>
    <dgm:cxn modelId="{C493EC7E-3158-41A0-A582-6412F6A50C85}" type="presParOf" srcId="{8DE25861-39AE-4D36-B8BE-849CE9FFB59F}" destId="{60D182EE-CE90-408C-94A6-8B1338093930}" srcOrd="2" destOrd="0" presId="urn:microsoft.com/office/officeart/2005/8/layout/hierarchy4"/>
    <dgm:cxn modelId="{7C8D00A8-2468-49DC-BD46-5410C912EA1A}" type="presParOf" srcId="{60D182EE-CE90-408C-94A6-8B1338093930}" destId="{D33BF5F6-1B82-4692-B69A-06CA2F4EE3A9}" srcOrd="0" destOrd="0" presId="urn:microsoft.com/office/officeart/2005/8/layout/hierarchy4"/>
    <dgm:cxn modelId="{8C6D735A-844D-4085-A7F1-6AD330EDE0B0}" type="presParOf" srcId="{60D182EE-CE90-408C-94A6-8B1338093930}" destId="{DE17C46B-4626-43CB-9507-3F748996E1F6}" srcOrd="1" destOrd="0" presId="urn:microsoft.com/office/officeart/2005/8/layout/hierarchy4"/>
    <dgm:cxn modelId="{84F9CC22-DE99-409E-8C1D-61642C359E8F}" type="presParOf" srcId="{729845E3-3DCC-449E-ADAB-F0A11D307392}" destId="{795BFE76-6F31-40B6-B936-B0C05DAE3EE0}" srcOrd="3" destOrd="0" presId="urn:microsoft.com/office/officeart/2005/8/layout/hierarchy4"/>
    <dgm:cxn modelId="{9B0F91EB-0ADD-4E7C-A705-CDB2E3D38747}" type="presParOf" srcId="{729845E3-3DCC-449E-ADAB-F0A11D307392}" destId="{95CD8EE3-9BC4-424F-AD11-9B65CE023441}" srcOrd="4" destOrd="0" presId="urn:microsoft.com/office/officeart/2005/8/layout/hierarchy4"/>
    <dgm:cxn modelId="{4F270BCC-888D-4DDE-B080-4CD688651F56}" type="presParOf" srcId="{95CD8EE3-9BC4-424F-AD11-9B65CE023441}" destId="{FC431965-401B-4337-92CC-D2DCBCB56704}" srcOrd="0" destOrd="0" presId="urn:microsoft.com/office/officeart/2005/8/layout/hierarchy4"/>
    <dgm:cxn modelId="{424EA4DF-402A-4FF9-AF06-A36C10084A5D}" type="presParOf" srcId="{95CD8EE3-9BC4-424F-AD11-9B65CE023441}" destId="{272391C9-4EBB-44B3-93C3-672E52CD20A0}" srcOrd="1" destOrd="0" presId="urn:microsoft.com/office/officeart/2005/8/layout/hierarchy4"/>
    <dgm:cxn modelId="{27958DF2-8F1F-4AB5-9041-A599A5ED0D3B}" type="presParOf" srcId="{E143461C-9FE3-43D4-B587-840BD34EF754}" destId="{CC2213ED-0194-4BD0-A331-21EB23200C12}" srcOrd="1" destOrd="0" presId="urn:microsoft.com/office/officeart/2005/8/layout/hierarchy4"/>
    <dgm:cxn modelId="{F3C3E222-A0A0-4BC9-8C4C-58DD75CE81B5}" type="presParOf" srcId="{E143461C-9FE3-43D4-B587-840BD34EF754}" destId="{5672D908-4E9A-4BEB-ADC7-43C9F251F5E2}" srcOrd="2" destOrd="0" presId="urn:microsoft.com/office/officeart/2005/8/layout/hierarchy4"/>
    <dgm:cxn modelId="{7DFF7E71-F137-42A2-98EB-89BBBB9E512F}" type="presParOf" srcId="{5672D908-4E9A-4BEB-ADC7-43C9F251F5E2}" destId="{C7E56EE1-A284-4B35-A6DD-21B92C09176B}" srcOrd="0" destOrd="0" presId="urn:microsoft.com/office/officeart/2005/8/layout/hierarchy4"/>
    <dgm:cxn modelId="{164F3B05-2FB9-4616-BFC4-C3D0495E89AE}" type="presParOf" srcId="{5672D908-4E9A-4BEB-ADC7-43C9F251F5E2}" destId="{138C1B2A-62B7-4174-ACBF-C07C8D93474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EF40BB-9764-4F4F-849E-EFDFFE563549}"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en-GB"/>
        </a:p>
      </dgm:t>
    </dgm:pt>
    <dgm:pt modelId="{8B7BAFA6-C00B-4E8A-B94A-947DDFEAC3E8}">
      <dgm:prSet phldrT="[Text]" custT="1"/>
      <dgm:spPr>
        <a:solidFill>
          <a:schemeClr val="accent1">
            <a:lumMod val="60000"/>
            <a:lumOff val="40000"/>
          </a:schemeClr>
        </a:solidFill>
      </dgm:spPr>
      <dgm:t>
        <a:bodyPr/>
        <a:lstStyle/>
        <a:p>
          <a:r>
            <a:rPr lang="en-GB" sz="1400" b="1" dirty="0" smtClean="0">
              <a:latin typeface="Calibri" panose="020F0502020204030204" pitchFamily="34" charset="0"/>
              <a:cs typeface="Calibri" panose="020F0502020204030204" pitchFamily="34" charset="0"/>
            </a:rPr>
            <a:t>Deemed Not valid: </a:t>
          </a:r>
        </a:p>
        <a:p>
          <a:r>
            <a:rPr lang="en-GB" sz="1400" b="1" dirty="0" smtClean="0">
              <a:latin typeface="Calibri" panose="020F0502020204030204" pitchFamily="34" charset="0"/>
              <a:cs typeface="Calibri" panose="020F0502020204030204" pitchFamily="34" charset="0"/>
            </a:rPr>
            <a:t>5 </a:t>
          </a:r>
          <a:r>
            <a:rPr lang="en-GB" sz="1400" b="0" dirty="0" smtClean="0">
              <a:latin typeface="Calibri" panose="020F0502020204030204" pitchFamily="34" charset="0"/>
              <a:cs typeface="Calibri" panose="020F0502020204030204" pitchFamily="34" charset="0"/>
            </a:rPr>
            <a:t>(0)</a:t>
          </a:r>
          <a:endParaRPr lang="en-GB" sz="1400" b="0" dirty="0">
            <a:latin typeface="Calibri" panose="020F0502020204030204" pitchFamily="34" charset="0"/>
            <a:cs typeface="Calibri" panose="020F0502020204030204" pitchFamily="34" charset="0"/>
          </a:endParaRPr>
        </a:p>
      </dgm:t>
    </dgm:pt>
    <dgm:pt modelId="{FCFC8D1F-C93C-4F17-82C8-411AFC82E2C8}" type="parTrans" cxnId="{12C31D0D-5B33-4402-BDB4-5515F6D0838B}">
      <dgm:prSet/>
      <dgm:spPr/>
      <dgm:t>
        <a:bodyPr/>
        <a:lstStyle/>
        <a:p>
          <a:endParaRPr lang="en-GB"/>
        </a:p>
      </dgm:t>
    </dgm:pt>
    <dgm:pt modelId="{EED1AC25-4426-4745-B1C4-8DFACCD63F68}" type="sibTrans" cxnId="{12C31D0D-5B33-4402-BDB4-5515F6D0838B}">
      <dgm:prSet/>
      <dgm:spPr/>
      <dgm:t>
        <a:bodyPr/>
        <a:lstStyle/>
        <a:p>
          <a:endParaRPr lang="en-GB"/>
        </a:p>
      </dgm:t>
    </dgm:pt>
    <dgm:pt modelId="{14AECBDF-B9E6-486B-A95A-EE864A88DCF0}">
      <dgm:prSet custT="1"/>
      <dgm:spPr>
        <a:solidFill>
          <a:schemeClr val="accent6"/>
        </a:solidFill>
      </dgm:spPr>
      <dgm:t>
        <a:bodyPr/>
        <a:lstStyle/>
        <a:p>
          <a:r>
            <a:rPr lang="en-GB" sz="1600" b="1" dirty="0" smtClean="0">
              <a:latin typeface="Calibri" panose="020F0502020204030204" pitchFamily="34" charset="0"/>
              <a:cs typeface="Calibri" panose="020F0502020204030204" pitchFamily="34" charset="0"/>
            </a:rPr>
            <a:t>Invoiced: 26 </a:t>
          </a:r>
          <a:r>
            <a:rPr lang="en-GB" sz="1600" b="0" dirty="0" smtClean="0">
              <a:latin typeface="Calibri" panose="020F0502020204030204" pitchFamily="34" charset="0"/>
              <a:cs typeface="Calibri" panose="020F0502020204030204" pitchFamily="34" charset="0"/>
            </a:rPr>
            <a:t>(0)</a:t>
          </a:r>
          <a:endParaRPr lang="en-GB" sz="1600" b="0" dirty="0">
            <a:latin typeface="Calibri" panose="020F0502020204030204" pitchFamily="34" charset="0"/>
            <a:cs typeface="Calibri" panose="020F0502020204030204" pitchFamily="34" charset="0"/>
          </a:endParaRPr>
        </a:p>
      </dgm:t>
    </dgm:pt>
    <dgm:pt modelId="{166B3333-9146-4DC6-B004-426120FDFA54}" type="parTrans" cxnId="{2AC82B60-6A25-49B4-9F8B-0E3EB5D48576}">
      <dgm:prSet/>
      <dgm:spPr/>
      <dgm:t>
        <a:bodyPr/>
        <a:lstStyle/>
        <a:p>
          <a:endParaRPr lang="en-GB"/>
        </a:p>
      </dgm:t>
    </dgm:pt>
    <dgm:pt modelId="{FB55A239-DABB-4162-85EE-F31A07042897}" type="sibTrans" cxnId="{2AC82B60-6A25-49B4-9F8B-0E3EB5D48576}">
      <dgm:prSet/>
      <dgm:spPr/>
      <dgm:t>
        <a:bodyPr/>
        <a:lstStyle/>
        <a:p>
          <a:endParaRPr lang="en-GB"/>
        </a:p>
      </dgm:t>
    </dgm:pt>
    <dgm:pt modelId="{458929C4-5196-41D7-ACD5-48416A0FF980}">
      <dgm:prSet custT="1"/>
      <dgm:spPr>
        <a:solidFill>
          <a:schemeClr val="accent1">
            <a:lumMod val="60000"/>
            <a:lumOff val="40000"/>
          </a:schemeClr>
        </a:solidFill>
      </dgm:spPr>
      <dgm:t>
        <a:bodyPr/>
        <a:lstStyle/>
        <a:p>
          <a:r>
            <a:rPr lang="en-GB" sz="1400" b="1" dirty="0" smtClean="0">
              <a:latin typeface="Calibri" panose="020F0502020204030204" pitchFamily="34" charset="0"/>
              <a:cs typeface="Calibri" panose="020F0502020204030204" pitchFamily="34" charset="0"/>
            </a:rPr>
            <a:t>Complete:</a:t>
          </a:r>
        </a:p>
        <a:p>
          <a:r>
            <a:rPr lang="en-GB" sz="1400" b="1" dirty="0" smtClean="0">
              <a:latin typeface="Calibri" panose="020F0502020204030204" pitchFamily="34" charset="0"/>
              <a:cs typeface="Calibri" panose="020F0502020204030204" pitchFamily="34" charset="0"/>
            </a:rPr>
            <a:t>21 </a:t>
          </a:r>
          <a:r>
            <a:rPr lang="en-GB" sz="1400" b="0" dirty="0" smtClean="0">
              <a:latin typeface="Calibri" panose="020F0502020204030204" pitchFamily="34" charset="0"/>
              <a:cs typeface="Calibri" panose="020F0502020204030204" pitchFamily="34" charset="0"/>
            </a:rPr>
            <a:t>(0)</a:t>
          </a:r>
          <a:endParaRPr lang="en-GB" sz="1400" b="0" dirty="0">
            <a:latin typeface="Calibri" panose="020F0502020204030204" pitchFamily="34" charset="0"/>
            <a:cs typeface="Calibri" panose="020F0502020204030204" pitchFamily="34" charset="0"/>
          </a:endParaRPr>
        </a:p>
      </dgm:t>
    </dgm:pt>
    <dgm:pt modelId="{F6C47130-5A31-437F-96BF-DD404904AF2C}" type="parTrans" cxnId="{BC5FDC16-EEEF-49B0-A0BE-8038A4962822}">
      <dgm:prSet/>
      <dgm:spPr/>
      <dgm:t>
        <a:bodyPr/>
        <a:lstStyle/>
        <a:p>
          <a:endParaRPr lang="en-GB"/>
        </a:p>
      </dgm:t>
    </dgm:pt>
    <dgm:pt modelId="{C27123D3-8143-4BC8-9E57-F45926767213}" type="sibTrans" cxnId="{BC5FDC16-EEEF-49B0-A0BE-8038A4962822}">
      <dgm:prSet/>
      <dgm:spPr/>
      <dgm:t>
        <a:bodyPr/>
        <a:lstStyle/>
        <a:p>
          <a:endParaRPr lang="en-GB"/>
        </a:p>
      </dgm:t>
    </dgm:pt>
    <dgm:pt modelId="{DD2DF177-AA02-4767-A07F-F221B6DFDC86}">
      <dgm:prSet custT="1"/>
      <dgm:spPr>
        <a:solidFill>
          <a:schemeClr val="bg2">
            <a:lumMod val="75000"/>
          </a:schemeClr>
        </a:solidFill>
      </dgm:spPr>
      <dgm:t>
        <a:bodyPr/>
        <a:lstStyle/>
        <a:p>
          <a:r>
            <a:rPr lang="en-GB" sz="1400" b="1" dirty="0" smtClean="0">
              <a:latin typeface="Calibri" panose="020F0502020204030204" pitchFamily="34" charset="0"/>
              <a:cs typeface="Calibri" panose="020F0502020204030204" pitchFamily="34" charset="0"/>
            </a:rPr>
            <a:t>Jan-18:</a:t>
          </a:r>
        </a:p>
        <a:p>
          <a:r>
            <a:rPr lang="en-GB" sz="1400" b="1" dirty="0" smtClean="0">
              <a:latin typeface="Calibri" panose="020F0502020204030204" pitchFamily="34" charset="0"/>
              <a:cs typeface="Calibri" panose="020F0502020204030204" pitchFamily="34" charset="0"/>
            </a:rPr>
            <a:t>1 </a:t>
          </a:r>
          <a:r>
            <a:rPr lang="en-GB" sz="1400" dirty="0" smtClean="0">
              <a:latin typeface="Calibri" panose="020F0502020204030204" pitchFamily="34" charset="0"/>
              <a:cs typeface="Calibri" panose="020F0502020204030204" pitchFamily="34" charset="0"/>
            </a:rPr>
            <a:t> </a:t>
          </a:r>
          <a:endParaRPr lang="en-GB" sz="1400" dirty="0">
            <a:latin typeface="Calibri" panose="020F0502020204030204" pitchFamily="34" charset="0"/>
            <a:cs typeface="Calibri" panose="020F0502020204030204" pitchFamily="34" charset="0"/>
          </a:endParaRPr>
        </a:p>
      </dgm:t>
    </dgm:pt>
    <dgm:pt modelId="{4D9AF5B7-3F40-4E3B-83A4-B1D31C9E949B}" type="parTrans" cxnId="{A6327949-D774-43D8-9E10-191BBB9FF812}">
      <dgm:prSet/>
      <dgm:spPr/>
      <dgm:t>
        <a:bodyPr/>
        <a:lstStyle/>
        <a:p>
          <a:endParaRPr lang="en-GB"/>
        </a:p>
      </dgm:t>
    </dgm:pt>
    <dgm:pt modelId="{696356B3-1800-4254-B19A-7A765CB981D3}" type="sibTrans" cxnId="{A6327949-D774-43D8-9E10-191BBB9FF812}">
      <dgm:prSet/>
      <dgm:spPr/>
      <dgm:t>
        <a:bodyPr/>
        <a:lstStyle/>
        <a:p>
          <a:endParaRPr lang="en-GB"/>
        </a:p>
      </dgm:t>
    </dgm:pt>
    <dgm:pt modelId="{D3E737F6-9E6A-431E-B9A6-6B655EC7DFD1}">
      <dgm:prSet custT="1"/>
      <dgm:spPr>
        <a:solidFill>
          <a:schemeClr val="bg2">
            <a:lumMod val="50000"/>
          </a:schemeClr>
        </a:solidFill>
      </dgm:spPr>
      <dgm:t>
        <a:bodyPr/>
        <a:lstStyle/>
        <a:p>
          <a:r>
            <a:rPr lang="en-GB" sz="1200" b="1" dirty="0" smtClean="0">
              <a:latin typeface="Calibri" panose="020F0502020204030204" pitchFamily="34" charset="0"/>
              <a:cs typeface="Calibri" panose="020F0502020204030204" pitchFamily="34" charset="0"/>
            </a:rPr>
            <a:t>Kwh: </a:t>
          </a:r>
          <a:r>
            <a:rPr lang="en-GB" sz="1200" b="1" dirty="0" smtClean="0">
              <a:solidFill>
                <a:schemeClr val="accent3">
                  <a:lumMod val="60000"/>
                  <a:lumOff val="40000"/>
                </a:schemeClr>
              </a:solidFill>
              <a:latin typeface="Calibri" panose="020F0502020204030204" pitchFamily="34" charset="0"/>
              <a:cs typeface="Calibri" panose="020F0502020204030204" pitchFamily="34" charset="0"/>
            </a:rPr>
            <a:t>0</a:t>
          </a:r>
        </a:p>
        <a:p>
          <a:r>
            <a:rPr lang="en-GB" sz="1200" b="1" dirty="0" smtClean="0">
              <a:latin typeface="Calibri" panose="020F0502020204030204" pitchFamily="34" charset="0"/>
              <a:cs typeface="Calibri" panose="020F0502020204030204" pitchFamily="34" charset="0"/>
            </a:rPr>
            <a:t>GRE (</a:t>
          </a:r>
          <a:r>
            <a:rPr lang="en-GB" sz="1200" b="1" u="sng" dirty="0" smtClean="0">
              <a:latin typeface="Calibri" panose="020F0502020204030204" pitchFamily="34" charset="0"/>
              <a:cs typeface="Calibri" panose="020F0502020204030204" pitchFamily="34" charset="0"/>
            </a:rPr>
            <a:t>£</a:t>
          </a:r>
          <a:r>
            <a:rPr lang="en-GB" sz="1200" b="1" dirty="0" smtClean="0">
              <a:latin typeface="Calibri" panose="020F0502020204030204" pitchFamily="34" charset="0"/>
              <a:cs typeface="Calibri" panose="020F0502020204030204" pitchFamily="34" charset="0"/>
            </a:rPr>
            <a:t>): </a:t>
          </a:r>
          <a:r>
            <a:rPr lang="en-GB" sz="1200" b="1" dirty="0" smtClean="0">
              <a:solidFill>
                <a:schemeClr val="accent3">
                  <a:lumMod val="60000"/>
                  <a:lumOff val="40000"/>
                </a:schemeClr>
              </a:solidFill>
              <a:latin typeface="Calibri" panose="020F0502020204030204" pitchFamily="34" charset="0"/>
              <a:cs typeface="Calibri" panose="020F0502020204030204" pitchFamily="34" charset="0"/>
            </a:rPr>
            <a:t>0.00</a:t>
          </a:r>
          <a:r>
            <a:rPr lang="en-GB" sz="1200" b="1" dirty="0" smtClean="0">
              <a:latin typeface="Calibri" panose="020F0502020204030204" pitchFamily="34" charset="0"/>
              <a:cs typeface="Calibri" panose="020F0502020204030204" pitchFamily="34" charset="0"/>
            </a:rPr>
            <a:t> </a:t>
          </a:r>
          <a:r>
            <a:rPr lang="en-GB" sz="1200" dirty="0" smtClean="0">
              <a:latin typeface="Calibri" panose="020F0502020204030204" pitchFamily="34" charset="0"/>
              <a:cs typeface="Calibri" panose="020F0502020204030204" pitchFamily="34" charset="0"/>
            </a:rPr>
            <a:t> </a:t>
          </a:r>
          <a:endParaRPr lang="en-GB" sz="1200" dirty="0">
            <a:latin typeface="Calibri" panose="020F0502020204030204" pitchFamily="34" charset="0"/>
            <a:cs typeface="Calibri" panose="020F0502020204030204" pitchFamily="34" charset="0"/>
          </a:endParaRPr>
        </a:p>
      </dgm:t>
    </dgm:pt>
    <dgm:pt modelId="{5C5E4D9C-BB4D-4623-BDBC-3FC75184B7B1}" type="parTrans" cxnId="{E4C8F991-188A-48AD-9C6A-AE2EA8DA6087}">
      <dgm:prSet/>
      <dgm:spPr/>
      <dgm:t>
        <a:bodyPr/>
        <a:lstStyle/>
        <a:p>
          <a:endParaRPr lang="en-GB"/>
        </a:p>
      </dgm:t>
    </dgm:pt>
    <dgm:pt modelId="{67F57111-BDAD-43A8-9002-C8B9EA116F2B}" type="sibTrans" cxnId="{E4C8F991-188A-48AD-9C6A-AE2EA8DA6087}">
      <dgm:prSet/>
      <dgm:spPr/>
      <dgm:t>
        <a:bodyPr/>
        <a:lstStyle/>
        <a:p>
          <a:endParaRPr lang="en-GB"/>
        </a:p>
      </dgm:t>
    </dgm:pt>
    <dgm:pt modelId="{7A4CC889-69BB-4E23-9C87-65224ADA9868}">
      <dgm:prSet custT="1"/>
      <dgm:spPr>
        <a:solidFill>
          <a:schemeClr val="bg2">
            <a:lumMod val="75000"/>
          </a:schemeClr>
        </a:solidFill>
      </dgm:spPr>
      <dgm:t>
        <a:bodyPr/>
        <a:lstStyle/>
        <a:p>
          <a:r>
            <a:rPr lang="en-GB" sz="1400" b="1" dirty="0" smtClean="0">
              <a:latin typeface="Calibri" panose="020F0502020204030204" pitchFamily="34" charset="0"/>
              <a:cs typeface="Calibri" panose="020F0502020204030204" pitchFamily="34" charset="0"/>
            </a:rPr>
            <a:t>Feb-18:</a:t>
          </a:r>
        </a:p>
        <a:p>
          <a:r>
            <a:rPr lang="en-GB" sz="1400" b="1" dirty="0" smtClean="0">
              <a:latin typeface="Calibri" panose="020F0502020204030204" pitchFamily="34" charset="0"/>
              <a:cs typeface="Calibri" panose="020F0502020204030204" pitchFamily="34" charset="0"/>
            </a:rPr>
            <a:t>4 </a:t>
          </a:r>
          <a:r>
            <a:rPr lang="en-GB" sz="1400" dirty="0" smtClean="0">
              <a:latin typeface="Calibri" panose="020F0502020204030204" pitchFamily="34" charset="0"/>
              <a:cs typeface="Calibri" panose="020F0502020204030204" pitchFamily="34" charset="0"/>
            </a:rPr>
            <a:t> </a:t>
          </a:r>
          <a:endParaRPr lang="en-GB" sz="1400" dirty="0">
            <a:latin typeface="Calibri" panose="020F0502020204030204" pitchFamily="34" charset="0"/>
            <a:cs typeface="Calibri" panose="020F0502020204030204" pitchFamily="34" charset="0"/>
          </a:endParaRPr>
        </a:p>
      </dgm:t>
    </dgm:pt>
    <dgm:pt modelId="{BAC86453-D998-4CB2-AF14-4AAEFD3C8D40}" type="parTrans" cxnId="{6569460B-CBE8-4590-A3EF-795CEA8909C6}">
      <dgm:prSet/>
      <dgm:spPr/>
      <dgm:t>
        <a:bodyPr/>
        <a:lstStyle/>
        <a:p>
          <a:endParaRPr lang="en-GB"/>
        </a:p>
      </dgm:t>
    </dgm:pt>
    <dgm:pt modelId="{00558774-FB0E-4A95-880C-148D19AF194B}" type="sibTrans" cxnId="{6569460B-CBE8-4590-A3EF-795CEA8909C6}">
      <dgm:prSet/>
      <dgm:spPr/>
      <dgm:t>
        <a:bodyPr/>
        <a:lstStyle/>
        <a:p>
          <a:endParaRPr lang="en-GB"/>
        </a:p>
      </dgm:t>
    </dgm:pt>
    <dgm:pt modelId="{8647BE80-FA9B-434C-91BE-06507EE8DB05}">
      <dgm:prSet custT="1"/>
      <dgm:spPr>
        <a:solidFill>
          <a:schemeClr val="bg2">
            <a:lumMod val="50000"/>
          </a:schemeClr>
        </a:solidFill>
      </dgm:spPr>
      <dgm:t>
        <a:bodyPr/>
        <a:lstStyle/>
        <a:p>
          <a:r>
            <a:rPr lang="en-GB" sz="1200" b="1" dirty="0" smtClean="0">
              <a:latin typeface="Calibri" panose="020F0502020204030204" pitchFamily="34" charset="0"/>
              <a:cs typeface="Calibri" panose="020F0502020204030204" pitchFamily="34" charset="0"/>
            </a:rPr>
            <a:t>Kwh: </a:t>
          </a:r>
          <a:r>
            <a:rPr lang="en-GB" sz="1200" b="1" dirty="0" smtClean="0">
              <a:solidFill>
                <a:schemeClr val="accent3">
                  <a:lumMod val="60000"/>
                  <a:lumOff val="40000"/>
                </a:schemeClr>
              </a:solidFill>
              <a:latin typeface="Calibri" panose="020F0502020204030204" pitchFamily="34" charset="0"/>
              <a:cs typeface="Calibri" panose="020F0502020204030204" pitchFamily="34" charset="0"/>
            </a:rPr>
            <a:t>128,335,231</a:t>
          </a:r>
        </a:p>
        <a:p>
          <a:r>
            <a:rPr lang="en-GB" sz="1200" b="1" dirty="0" smtClean="0">
              <a:latin typeface="Calibri" panose="020F0502020204030204" pitchFamily="34" charset="0"/>
              <a:cs typeface="Calibri" panose="020F0502020204030204" pitchFamily="34" charset="0"/>
            </a:rPr>
            <a:t>GRE (</a:t>
          </a:r>
          <a:r>
            <a:rPr lang="en-GB" sz="1200" b="1" u="sng" dirty="0" smtClean="0">
              <a:latin typeface="Calibri" panose="020F0502020204030204" pitchFamily="34" charset="0"/>
              <a:cs typeface="Calibri" panose="020F0502020204030204" pitchFamily="34" charset="0"/>
            </a:rPr>
            <a:t>£</a:t>
          </a:r>
          <a:r>
            <a:rPr lang="en-GB" sz="1200" b="1" dirty="0" smtClean="0">
              <a:latin typeface="Calibri" panose="020F0502020204030204" pitchFamily="34" charset="0"/>
              <a:cs typeface="Calibri" panose="020F0502020204030204" pitchFamily="34" charset="0"/>
            </a:rPr>
            <a:t>): </a:t>
          </a:r>
          <a:r>
            <a:rPr lang="en-GB" sz="1200" b="1" dirty="0" smtClean="0">
              <a:solidFill>
                <a:schemeClr val="accent3">
                  <a:lumMod val="60000"/>
                  <a:lumOff val="40000"/>
                </a:schemeClr>
              </a:solidFill>
              <a:latin typeface="Calibri" panose="020F0502020204030204" pitchFamily="34" charset="0"/>
              <a:cs typeface="Calibri" panose="020F0502020204030204" pitchFamily="34" charset="0"/>
            </a:rPr>
            <a:t>1,788,429.70 </a:t>
          </a:r>
          <a:r>
            <a:rPr lang="en-GB" sz="1200" dirty="0" smtClean="0">
              <a:solidFill>
                <a:schemeClr val="accent3">
                  <a:lumMod val="60000"/>
                  <a:lumOff val="40000"/>
                </a:schemeClr>
              </a:solidFill>
              <a:latin typeface="Calibri" panose="020F0502020204030204" pitchFamily="34" charset="0"/>
              <a:cs typeface="Calibri" panose="020F0502020204030204" pitchFamily="34" charset="0"/>
            </a:rPr>
            <a:t> </a:t>
          </a:r>
          <a:endParaRPr lang="en-GB" sz="1200" dirty="0">
            <a:solidFill>
              <a:schemeClr val="accent3">
                <a:lumMod val="60000"/>
                <a:lumOff val="40000"/>
              </a:schemeClr>
            </a:solidFill>
            <a:latin typeface="Calibri" panose="020F0502020204030204" pitchFamily="34" charset="0"/>
            <a:cs typeface="Calibri" panose="020F0502020204030204" pitchFamily="34" charset="0"/>
          </a:endParaRPr>
        </a:p>
      </dgm:t>
    </dgm:pt>
    <dgm:pt modelId="{9834014F-4AB7-4F11-A755-568EBAC55281}" type="parTrans" cxnId="{B03C53ED-9023-40D5-8988-0C440703B6AD}">
      <dgm:prSet/>
      <dgm:spPr/>
      <dgm:t>
        <a:bodyPr/>
        <a:lstStyle/>
        <a:p>
          <a:endParaRPr lang="en-GB"/>
        </a:p>
      </dgm:t>
    </dgm:pt>
    <dgm:pt modelId="{F71B6962-8C9E-44D5-BB56-59D8BFEBA818}" type="sibTrans" cxnId="{B03C53ED-9023-40D5-8988-0C440703B6AD}">
      <dgm:prSet/>
      <dgm:spPr/>
      <dgm:t>
        <a:bodyPr/>
        <a:lstStyle/>
        <a:p>
          <a:endParaRPr lang="en-GB"/>
        </a:p>
      </dgm:t>
    </dgm:pt>
    <dgm:pt modelId="{6C7A0A5D-73ED-4D58-9053-DB7FA1EDF4F9}">
      <dgm:prSet custT="1"/>
      <dgm:spPr>
        <a:solidFill>
          <a:schemeClr val="bg2">
            <a:lumMod val="50000"/>
          </a:schemeClr>
        </a:solidFill>
      </dgm:spPr>
      <dgm:t>
        <a:bodyPr/>
        <a:lstStyle/>
        <a:p>
          <a:r>
            <a:rPr lang="en-GB" sz="1200" b="1" dirty="0" smtClean="0">
              <a:latin typeface="Calibri" panose="020F0502020204030204" pitchFamily="34" charset="0"/>
              <a:cs typeface="Calibri" panose="020F0502020204030204" pitchFamily="34" charset="0"/>
            </a:rPr>
            <a:t>Kwh: </a:t>
          </a:r>
          <a:r>
            <a:rPr lang="en-GB" sz="1200" b="1" dirty="0" smtClean="0">
              <a:solidFill>
                <a:schemeClr val="accent4">
                  <a:lumMod val="60000"/>
                  <a:lumOff val="40000"/>
                </a:schemeClr>
              </a:solidFill>
              <a:latin typeface="Calibri" panose="020F0502020204030204" pitchFamily="34" charset="0"/>
              <a:cs typeface="Calibri" panose="020F0502020204030204" pitchFamily="34" charset="0"/>
            </a:rPr>
            <a:t>-16,546,613</a:t>
          </a:r>
        </a:p>
        <a:p>
          <a:r>
            <a:rPr lang="en-GB" sz="1200" b="1" dirty="0" smtClean="0">
              <a:latin typeface="Calibri" panose="020F0502020204030204" pitchFamily="34" charset="0"/>
              <a:cs typeface="Calibri" panose="020F0502020204030204" pitchFamily="34" charset="0"/>
            </a:rPr>
            <a:t>GRE (</a:t>
          </a:r>
          <a:r>
            <a:rPr lang="en-GB" sz="1200" b="1" u="sng" dirty="0" smtClean="0">
              <a:latin typeface="Calibri" panose="020F0502020204030204" pitchFamily="34" charset="0"/>
              <a:cs typeface="Calibri" panose="020F0502020204030204" pitchFamily="34" charset="0"/>
            </a:rPr>
            <a:t>£</a:t>
          </a:r>
          <a:r>
            <a:rPr lang="en-GB" sz="1200" b="1" dirty="0" smtClean="0">
              <a:latin typeface="Calibri" panose="020F0502020204030204" pitchFamily="34" charset="0"/>
              <a:cs typeface="Calibri" panose="020F0502020204030204" pitchFamily="34" charset="0"/>
            </a:rPr>
            <a:t>):</a:t>
          </a:r>
          <a:r>
            <a:rPr lang="en-GB" sz="1200" b="1" dirty="0" smtClean="0">
              <a:solidFill>
                <a:schemeClr val="accent4">
                  <a:lumMod val="60000"/>
                  <a:lumOff val="40000"/>
                </a:schemeClr>
              </a:solidFill>
              <a:latin typeface="Calibri" panose="020F0502020204030204" pitchFamily="34" charset="0"/>
              <a:cs typeface="Calibri" panose="020F0502020204030204" pitchFamily="34" charset="0"/>
            </a:rPr>
            <a:t> -145,611.57</a:t>
          </a:r>
        </a:p>
      </dgm:t>
    </dgm:pt>
    <dgm:pt modelId="{3AD31860-7788-4CDE-9771-CCA54A1ED7E0}" type="parTrans" cxnId="{3178BD7E-2153-4A43-86CC-578F5D81ABB4}">
      <dgm:prSet/>
      <dgm:spPr/>
      <dgm:t>
        <a:bodyPr/>
        <a:lstStyle/>
        <a:p>
          <a:endParaRPr lang="en-GB"/>
        </a:p>
      </dgm:t>
    </dgm:pt>
    <dgm:pt modelId="{991BE4E3-DA3F-4DA2-AAC1-705C3689F88E}" type="sibTrans" cxnId="{3178BD7E-2153-4A43-86CC-578F5D81ABB4}">
      <dgm:prSet/>
      <dgm:spPr/>
      <dgm:t>
        <a:bodyPr/>
        <a:lstStyle/>
        <a:p>
          <a:endParaRPr lang="en-GB"/>
        </a:p>
      </dgm:t>
    </dgm:pt>
    <dgm:pt modelId="{D6663F28-E981-4DC3-A62C-CDCD2BD26455}">
      <dgm:prSet custT="1"/>
      <dgm:spPr>
        <a:solidFill>
          <a:schemeClr val="bg2">
            <a:lumMod val="75000"/>
          </a:schemeClr>
        </a:solidFill>
      </dgm:spPr>
      <dgm:t>
        <a:bodyPr/>
        <a:lstStyle/>
        <a:p>
          <a:r>
            <a:rPr lang="en-GB" sz="1400" b="1" dirty="0" smtClean="0">
              <a:latin typeface="Calibri" panose="020F0502020204030204" pitchFamily="34" charset="0"/>
              <a:cs typeface="Calibri" panose="020F0502020204030204" pitchFamily="34" charset="0"/>
            </a:rPr>
            <a:t>Mar-18:</a:t>
          </a:r>
        </a:p>
        <a:p>
          <a:r>
            <a:rPr lang="en-GB" sz="1400" b="1" dirty="0" smtClean="0">
              <a:latin typeface="Calibri" panose="020F0502020204030204" pitchFamily="34" charset="0"/>
              <a:cs typeface="Calibri" panose="020F0502020204030204" pitchFamily="34" charset="0"/>
            </a:rPr>
            <a:t>6 </a:t>
          </a:r>
          <a:r>
            <a:rPr lang="en-GB" sz="1400" dirty="0" smtClean="0">
              <a:latin typeface="Calibri" panose="020F0502020204030204" pitchFamily="34" charset="0"/>
              <a:cs typeface="Calibri" panose="020F0502020204030204" pitchFamily="34" charset="0"/>
            </a:rPr>
            <a:t> </a:t>
          </a:r>
          <a:endParaRPr lang="en-GB" sz="1400" dirty="0">
            <a:latin typeface="Calibri" panose="020F0502020204030204" pitchFamily="34" charset="0"/>
            <a:cs typeface="Calibri" panose="020F0502020204030204" pitchFamily="34" charset="0"/>
          </a:endParaRPr>
        </a:p>
      </dgm:t>
    </dgm:pt>
    <dgm:pt modelId="{08561C67-18AC-4C80-8113-8A662D13B6A6}" type="sibTrans" cxnId="{D42AFE0E-B93A-44BA-92CD-FC0E7C1B3E74}">
      <dgm:prSet/>
      <dgm:spPr/>
      <dgm:t>
        <a:bodyPr/>
        <a:lstStyle/>
        <a:p>
          <a:endParaRPr lang="en-GB"/>
        </a:p>
      </dgm:t>
    </dgm:pt>
    <dgm:pt modelId="{049E09D1-AF52-4A24-9D67-BEF3CCA37BA3}" type="parTrans" cxnId="{D42AFE0E-B93A-44BA-92CD-FC0E7C1B3E74}">
      <dgm:prSet/>
      <dgm:spPr/>
      <dgm:t>
        <a:bodyPr/>
        <a:lstStyle/>
        <a:p>
          <a:endParaRPr lang="en-GB"/>
        </a:p>
      </dgm:t>
    </dgm:pt>
    <dgm:pt modelId="{B58C9C6B-A98F-4D83-A7A3-FB22EDED3832}">
      <dgm:prSet custT="1"/>
      <dgm:spPr>
        <a:solidFill>
          <a:schemeClr val="bg2">
            <a:lumMod val="75000"/>
          </a:schemeClr>
        </a:solidFill>
      </dgm:spPr>
      <dgm:t>
        <a:bodyPr/>
        <a:lstStyle/>
        <a:p>
          <a:r>
            <a:rPr lang="en-GB" sz="1400" b="1" dirty="0" smtClean="0">
              <a:latin typeface="Calibri" panose="020F0502020204030204" pitchFamily="34" charset="0"/>
              <a:cs typeface="Calibri" panose="020F0502020204030204" pitchFamily="34" charset="0"/>
            </a:rPr>
            <a:t>Apr-18:</a:t>
          </a:r>
        </a:p>
        <a:p>
          <a:r>
            <a:rPr lang="en-GB" sz="1400" b="1" dirty="0" smtClean="0">
              <a:latin typeface="Calibri" panose="020F0502020204030204" pitchFamily="34" charset="0"/>
              <a:cs typeface="Calibri" panose="020F0502020204030204" pitchFamily="34" charset="0"/>
            </a:rPr>
            <a:t>10 </a:t>
          </a:r>
          <a:r>
            <a:rPr lang="en-GB" sz="1400" dirty="0" smtClean="0">
              <a:latin typeface="Calibri" panose="020F0502020204030204" pitchFamily="34" charset="0"/>
              <a:cs typeface="Calibri" panose="020F0502020204030204" pitchFamily="34" charset="0"/>
            </a:rPr>
            <a:t> </a:t>
          </a:r>
          <a:endParaRPr lang="en-GB" sz="1400" dirty="0">
            <a:latin typeface="Calibri" panose="020F0502020204030204" pitchFamily="34" charset="0"/>
            <a:cs typeface="Calibri" panose="020F0502020204030204" pitchFamily="34" charset="0"/>
          </a:endParaRPr>
        </a:p>
      </dgm:t>
    </dgm:pt>
    <dgm:pt modelId="{2391947E-F96C-4DC7-B593-70768DBE12D8}" type="parTrans" cxnId="{65CA2B31-5B34-44DB-9318-3084990661C6}">
      <dgm:prSet/>
      <dgm:spPr/>
      <dgm:t>
        <a:bodyPr/>
        <a:lstStyle/>
        <a:p>
          <a:endParaRPr lang="en-GB"/>
        </a:p>
      </dgm:t>
    </dgm:pt>
    <dgm:pt modelId="{FD3F9362-4B39-4448-8BC0-4F54D597266C}" type="sibTrans" cxnId="{65CA2B31-5B34-44DB-9318-3084990661C6}">
      <dgm:prSet/>
      <dgm:spPr/>
      <dgm:t>
        <a:bodyPr/>
        <a:lstStyle/>
        <a:p>
          <a:endParaRPr lang="en-GB"/>
        </a:p>
      </dgm:t>
    </dgm:pt>
    <dgm:pt modelId="{19F0F95B-6720-425B-A598-6546FA8F92DF}">
      <dgm:prSet custT="1"/>
      <dgm:spPr>
        <a:solidFill>
          <a:schemeClr val="bg2">
            <a:lumMod val="50000"/>
          </a:schemeClr>
        </a:solidFill>
      </dgm:spPr>
      <dgm:t>
        <a:bodyPr/>
        <a:lstStyle/>
        <a:p>
          <a:r>
            <a:rPr lang="en-GB" sz="1200" b="1" dirty="0" smtClean="0">
              <a:latin typeface="Calibri" panose="020F0502020204030204" pitchFamily="34" charset="0"/>
              <a:cs typeface="Calibri" panose="020F0502020204030204" pitchFamily="34" charset="0"/>
            </a:rPr>
            <a:t>Kwh: </a:t>
          </a:r>
          <a:r>
            <a:rPr lang="en-GB" sz="1200" b="1" dirty="0" smtClean="0">
              <a:solidFill>
                <a:schemeClr val="accent4">
                  <a:lumMod val="60000"/>
                  <a:lumOff val="40000"/>
                </a:schemeClr>
              </a:solidFill>
              <a:latin typeface="Calibri" panose="020F0502020204030204" pitchFamily="34" charset="0"/>
              <a:cs typeface="Calibri" panose="020F0502020204030204" pitchFamily="34" charset="0"/>
            </a:rPr>
            <a:t>-82,050,919</a:t>
          </a:r>
        </a:p>
        <a:p>
          <a:r>
            <a:rPr lang="en-GB" sz="1200" b="1" dirty="0" smtClean="0">
              <a:latin typeface="Calibri" panose="020F0502020204030204" pitchFamily="34" charset="0"/>
              <a:cs typeface="Calibri" panose="020F0502020204030204" pitchFamily="34" charset="0"/>
            </a:rPr>
            <a:t>GRE (</a:t>
          </a:r>
          <a:r>
            <a:rPr lang="en-GB" sz="1200" b="1" u="sng" dirty="0" smtClean="0">
              <a:latin typeface="Calibri" panose="020F0502020204030204" pitchFamily="34" charset="0"/>
              <a:cs typeface="Calibri" panose="020F0502020204030204" pitchFamily="34" charset="0"/>
            </a:rPr>
            <a:t>£</a:t>
          </a:r>
          <a:r>
            <a:rPr lang="en-GB" sz="1200" b="1" dirty="0" smtClean="0">
              <a:latin typeface="Calibri" panose="020F0502020204030204" pitchFamily="34" charset="0"/>
              <a:cs typeface="Calibri" panose="020F0502020204030204" pitchFamily="34" charset="0"/>
            </a:rPr>
            <a:t>):</a:t>
          </a:r>
          <a:r>
            <a:rPr lang="en-GB" sz="1200" b="1" dirty="0" smtClean="0">
              <a:solidFill>
                <a:schemeClr val="accent4">
                  <a:lumMod val="60000"/>
                  <a:lumOff val="40000"/>
                </a:schemeClr>
              </a:solidFill>
              <a:latin typeface="Calibri" panose="020F0502020204030204" pitchFamily="34" charset="0"/>
              <a:cs typeface="Calibri" panose="020F0502020204030204" pitchFamily="34" charset="0"/>
            </a:rPr>
            <a:t> </a:t>
          </a:r>
        </a:p>
        <a:p>
          <a:r>
            <a:rPr lang="en-GB" sz="1200" b="1" dirty="0" smtClean="0">
              <a:solidFill>
                <a:schemeClr val="accent4">
                  <a:lumMod val="60000"/>
                  <a:lumOff val="40000"/>
                </a:schemeClr>
              </a:solidFill>
              <a:latin typeface="Calibri" panose="020F0502020204030204" pitchFamily="34" charset="0"/>
              <a:cs typeface="Calibri" panose="020F0502020204030204" pitchFamily="34" charset="0"/>
            </a:rPr>
            <a:t>-1,301,925.35</a:t>
          </a:r>
          <a:endParaRPr lang="en-GB" sz="1200" b="1" dirty="0" smtClean="0">
            <a:solidFill>
              <a:schemeClr val="bg1"/>
            </a:solidFill>
            <a:latin typeface="Calibri" panose="020F0502020204030204" pitchFamily="34" charset="0"/>
            <a:cs typeface="Calibri" panose="020F0502020204030204" pitchFamily="34" charset="0"/>
          </a:endParaRPr>
        </a:p>
      </dgm:t>
    </dgm:pt>
    <dgm:pt modelId="{5FC9BBE5-9A39-46F8-B8F6-D755711484A3}" type="parTrans" cxnId="{32E08077-CE3B-46B0-BCC0-04A1BAB142AC}">
      <dgm:prSet/>
      <dgm:spPr/>
      <dgm:t>
        <a:bodyPr/>
        <a:lstStyle/>
        <a:p>
          <a:endParaRPr lang="en-GB"/>
        </a:p>
      </dgm:t>
    </dgm:pt>
    <dgm:pt modelId="{CAB37559-5E46-46AF-9AF0-F1B69AE4B3A2}" type="sibTrans" cxnId="{32E08077-CE3B-46B0-BCC0-04A1BAB142AC}">
      <dgm:prSet/>
      <dgm:spPr/>
      <dgm:t>
        <a:bodyPr/>
        <a:lstStyle/>
        <a:p>
          <a:endParaRPr lang="en-GB"/>
        </a:p>
      </dgm:t>
    </dgm:pt>
    <dgm:pt modelId="{CEDC0EC7-4A35-495E-A3CD-DF20071AEDD7}">
      <dgm:prSet custT="1"/>
      <dgm:spPr>
        <a:solidFill>
          <a:schemeClr val="bg2">
            <a:lumMod val="75000"/>
          </a:schemeClr>
        </a:solidFill>
      </dgm:spPr>
      <dgm:t>
        <a:bodyPr/>
        <a:lstStyle/>
        <a:p>
          <a:r>
            <a:rPr lang="en-GB" sz="1400" b="1" dirty="0" smtClean="0">
              <a:solidFill>
                <a:schemeClr val="bg1"/>
              </a:solidFill>
              <a:latin typeface="Calibri" panose="020F0502020204030204" pitchFamily="34" charset="0"/>
              <a:cs typeface="Calibri" panose="020F0502020204030204" pitchFamily="34" charset="0"/>
            </a:rPr>
            <a:t>May-18:</a:t>
          </a:r>
        </a:p>
        <a:p>
          <a:r>
            <a:rPr lang="en-GB" sz="1400" b="1" dirty="0" smtClean="0">
              <a:solidFill>
                <a:schemeClr val="bg1"/>
              </a:solidFill>
              <a:latin typeface="Calibri" panose="020F0502020204030204" pitchFamily="34" charset="0"/>
              <a:cs typeface="Calibri" panose="020F0502020204030204" pitchFamily="34" charset="0"/>
            </a:rPr>
            <a:t>Pending</a:t>
          </a:r>
          <a:endParaRPr lang="en-GB" sz="1400" b="1" dirty="0">
            <a:solidFill>
              <a:schemeClr val="bg1"/>
            </a:solidFill>
            <a:latin typeface="Calibri" panose="020F0502020204030204" pitchFamily="34" charset="0"/>
            <a:cs typeface="Calibri" panose="020F0502020204030204" pitchFamily="34" charset="0"/>
          </a:endParaRPr>
        </a:p>
      </dgm:t>
    </dgm:pt>
    <dgm:pt modelId="{C81B0790-1B31-4227-A510-4AEAEF8E3CFD}" type="parTrans" cxnId="{F4BF5DD2-31D7-43BF-95B4-343C54368027}">
      <dgm:prSet/>
      <dgm:spPr/>
      <dgm:t>
        <a:bodyPr/>
        <a:lstStyle/>
        <a:p>
          <a:endParaRPr lang="en-GB"/>
        </a:p>
      </dgm:t>
    </dgm:pt>
    <dgm:pt modelId="{D8C029DC-459D-4D55-8715-48C44286489F}" type="sibTrans" cxnId="{F4BF5DD2-31D7-43BF-95B4-343C54368027}">
      <dgm:prSet/>
      <dgm:spPr/>
      <dgm:t>
        <a:bodyPr/>
        <a:lstStyle/>
        <a:p>
          <a:endParaRPr lang="en-GB"/>
        </a:p>
      </dgm:t>
    </dgm:pt>
    <dgm:pt modelId="{1EF02893-F14F-4DF8-8E7A-BF9F852D84EA}">
      <dgm:prSet custT="1"/>
      <dgm:spPr>
        <a:solidFill>
          <a:schemeClr val="bg2">
            <a:lumMod val="50000"/>
          </a:schemeClr>
        </a:solidFill>
      </dgm:spPr>
      <dgm:t>
        <a:bodyPr/>
        <a:lstStyle/>
        <a:p>
          <a:r>
            <a:rPr lang="en-GB" sz="1200" b="1" dirty="0" smtClean="0">
              <a:latin typeface="Calibri" panose="020F0502020204030204" pitchFamily="34" charset="0"/>
              <a:cs typeface="Calibri" panose="020F0502020204030204" pitchFamily="34" charset="0"/>
            </a:rPr>
            <a:t>Kwh: tbc</a:t>
          </a:r>
        </a:p>
        <a:p>
          <a:r>
            <a:rPr lang="en-GB" sz="1200" b="1" dirty="0" smtClean="0">
              <a:latin typeface="Calibri" panose="020F0502020204030204" pitchFamily="34" charset="0"/>
              <a:cs typeface="Calibri" panose="020F0502020204030204" pitchFamily="34" charset="0"/>
            </a:rPr>
            <a:t>GRE (</a:t>
          </a:r>
          <a:r>
            <a:rPr lang="en-GB" sz="1200" b="1" u="sng" dirty="0" smtClean="0">
              <a:latin typeface="Calibri" panose="020F0502020204030204" pitchFamily="34" charset="0"/>
              <a:cs typeface="Calibri" panose="020F0502020204030204" pitchFamily="34" charset="0"/>
            </a:rPr>
            <a:t>£</a:t>
          </a:r>
          <a:r>
            <a:rPr lang="en-GB" sz="1200" b="1" dirty="0" smtClean="0">
              <a:latin typeface="Calibri" panose="020F0502020204030204" pitchFamily="34" charset="0"/>
              <a:cs typeface="Calibri" panose="020F0502020204030204" pitchFamily="34" charset="0"/>
            </a:rPr>
            <a:t>):</a:t>
          </a:r>
          <a:r>
            <a:rPr lang="en-GB" sz="1200" b="1" dirty="0" smtClean="0">
              <a:solidFill>
                <a:schemeClr val="accent4">
                  <a:lumMod val="60000"/>
                  <a:lumOff val="40000"/>
                </a:schemeClr>
              </a:solidFill>
              <a:latin typeface="Calibri" panose="020F0502020204030204" pitchFamily="34" charset="0"/>
              <a:cs typeface="Calibri" panose="020F0502020204030204" pitchFamily="34" charset="0"/>
            </a:rPr>
            <a:t> </a:t>
          </a:r>
          <a:r>
            <a:rPr lang="en-GB" sz="1200" b="1" dirty="0" smtClean="0">
              <a:solidFill>
                <a:schemeClr val="bg1"/>
              </a:solidFill>
              <a:latin typeface="Calibri" panose="020F0502020204030204" pitchFamily="34" charset="0"/>
              <a:cs typeface="Calibri" panose="020F0502020204030204" pitchFamily="34" charset="0"/>
            </a:rPr>
            <a:t>tbc</a:t>
          </a:r>
          <a:endParaRPr lang="en-GB" sz="1200" dirty="0">
            <a:solidFill>
              <a:schemeClr val="bg1"/>
            </a:solidFill>
            <a:latin typeface="Calibri" panose="020F0502020204030204" pitchFamily="34" charset="0"/>
            <a:cs typeface="Calibri" panose="020F0502020204030204" pitchFamily="34" charset="0"/>
          </a:endParaRPr>
        </a:p>
      </dgm:t>
    </dgm:pt>
    <dgm:pt modelId="{645EAB41-37A1-41C6-88FE-CDB59CC12FA3}" type="parTrans" cxnId="{52EFE45E-E365-4944-94D7-48F521BF2464}">
      <dgm:prSet/>
      <dgm:spPr/>
      <dgm:t>
        <a:bodyPr/>
        <a:lstStyle/>
        <a:p>
          <a:endParaRPr lang="en-GB"/>
        </a:p>
      </dgm:t>
    </dgm:pt>
    <dgm:pt modelId="{992AD178-8FFE-4B30-8C45-7AD1BBC73F97}" type="sibTrans" cxnId="{52EFE45E-E365-4944-94D7-48F521BF2464}">
      <dgm:prSet/>
      <dgm:spPr/>
      <dgm:t>
        <a:bodyPr/>
        <a:lstStyle/>
        <a:p>
          <a:endParaRPr lang="en-GB"/>
        </a:p>
      </dgm:t>
    </dgm:pt>
    <dgm:pt modelId="{586610C5-E698-4026-92A4-E2BF25147624}" type="pres">
      <dgm:prSet presAssocID="{62EF40BB-9764-4F4F-849E-EFDFFE563549}" presName="Name0" presStyleCnt="0">
        <dgm:presLayoutVars>
          <dgm:chPref val="1"/>
          <dgm:dir/>
          <dgm:animOne val="branch"/>
          <dgm:animLvl val="lvl"/>
          <dgm:resizeHandles/>
        </dgm:presLayoutVars>
      </dgm:prSet>
      <dgm:spPr/>
      <dgm:t>
        <a:bodyPr/>
        <a:lstStyle/>
        <a:p>
          <a:endParaRPr lang="en-GB"/>
        </a:p>
      </dgm:t>
    </dgm:pt>
    <dgm:pt modelId="{04ACB52A-9B5F-468C-80E7-445F1553C430}" type="pres">
      <dgm:prSet presAssocID="{14AECBDF-B9E6-486B-A95A-EE864A88DCF0}" presName="vertOne" presStyleCnt="0"/>
      <dgm:spPr/>
    </dgm:pt>
    <dgm:pt modelId="{6FEC31FB-B344-46E5-BC69-0812FFB5705E}" type="pres">
      <dgm:prSet presAssocID="{14AECBDF-B9E6-486B-A95A-EE864A88DCF0}" presName="txOne" presStyleLbl="node0" presStyleIdx="0" presStyleCnt="1" custScaleY="61747">
        <dgm:presLayoutVars>
          <dgm:chPref val="3"/>
        </dgm:presLayoutVars>
      </dgm:prSet>
      <dgm:spPr/>
      <dgm:t>
        <a:bodyPr/>
        <a:lstStyle/>
        <a:p>
          <a:endParaRPr lang="en-GB"/>
        </a:p>
      </dgm:t>
    </dgm:pt>
    <dgm:pt modelId="{5349711E-2110-4505-89FC-61CBD58BF075}" type="pres">
      <dgm:prSet presAssocID="{14AECBDF-B9E6-486B-A95A-EE864A88DCF0}" presName="parTransOne" presStyleCnt="0"/>
      <dgm:spPr/>
    </dgm:pt>
    <dgm:pt modelId="{E143461C-9FE3-43D4-B587-840BD34EF754}" type="pres">
      <dgm:prSet presAssocID="{14AECBDF-B9E6-486B-A95A-EE864A88DCF0}" presName="horzOne" presStyleCnt="0"/>
      <dgm:spPr/>
    </dgm:pt>
    <dgm:pt modelId="{6D150D11-CA09-4A87-BD61-B875A6486E31}" type="pres">
      <dgm:prSet presAssocID="{8B7BAFA6-C00B-4E8A-B94A-947DDFEAC3E8}" presName="vertTwo" presStyleCnt="0"/>
      <dgm:spPr/>
    </dgm:pt>
    <dgm:pt modelId="{D06F0EAA-CD35-44AE-9F60-47759CC852DF}" type="pres">
      <dgm:prSet presAssocID="{8B7BAFA6-C00B-4E8A-B94A-947DDFEAC3E8}" presName="txTwo" presStyleLbl="node2" presStyleIdx="0" presStyleCnt="2" custScaleX="58239">
        <dgm:presLayoutVars>
          <dgm:chPref val="3"/>
        </dgm:presLayoutVars>
      </dgm:prSet>
      <dgm:spPr/>
      <dgm:t>
        <a:bodyPr/>
        <a:lstStyle/>
        <a:p>
          <a:endParaRPr lang="en-GB"/>
        </a:p>
      </dgm:t>
    </dgm:pt>
    <dgm:pt modelId="{729845E3-3DCC-449E-ADAB-F0A11D307392}" type="pres">
      <dgm:prSet presAssocID="{8B7BAFA6-C00B-4E8A-B94A-947DDFEAC3E8}" presName="horzTwo" presStyleCnt="0"/>
      <dgm:spPr/>
    </dgm:pt>
    <dgm:pt modelId="{CC2213ED-0194-4BD0-A331-21EB23200C12}" type="pres">
      <dgm:prSet presAssocID="{EED1AC25-4426-4745-B1C4-8DFACCD63F68}" presName="sibSpaceTwo" presStyleCnt="0"/>
      <dgm:spPr/>
    </dgm:pt>
    <dgm:pt modelId="{5672D908-4E9A-4BEB-ADC7-43C9F251F5E2}" type="pres">
      <dgm:prSet presAssocID="{458929C4-5196-41D7-ACD5-48416A0FF980}" presName="vertTwo" presStyleCnt="0"/>
      <dgm:spPr/>
    </dgm:pt>
    <dgm:pt modelId="{C7E56EE1-A284-4B35-A6DD-21B92C09176B}" type="pres">
      <dgm:prSet presAssocID="{458929C4-5196-41D7-ACD5-48416A0FF980}" presName="txTwo" presStyleLbl="node2" presStyleIdx="1" presStyleCnt="2">
        <dgm:presLayoutVars>
          <dgm:chPref val="3"/>
        </dgm:presLayoutVars>
      </dgm:prSet>
      <dgm:spPr/>
      <dgm:t>
        <a:bodyPr/>
        <a:lstStyle/>
        <a:p>
          <a:endParaRPr lang="en-GB"/>
        </a:p>
      </dgm:t>
    </dgm:pt>
    <dgm:pt modelId="{BD582B3E-0555-4871-A097-CB2CE4B38931}" type="pres">
      <dgm:prSet presAssocID="{458929C4-5196-41D7-ACD5-48416A0FF980}" presName="parTransTwo" presStyleCnt="0"/>
      <dgm:spPr/>
    </dgm:pt>
    <dgm:pt modelId="{138C1B2A-62B7-4174-ACBF-C07C8D93474C}" type="pres">
      <dgm:prSet presAssocID="{458929C4-5196-41D7-ACD5-48416A0FF980}" presName="horzTwo" presStyleCnt="0"/>
      <dgm:spPr/>
    </dgm:pt>
    <dgm:pt modelId="{E9C5FA51-5F35-43FE-9625-94DC6357C3E6}" type="pres">
      <dgm:prSet presAssocID="{DD2DF177-AA02-4767-A07F-F221B6DFDC86}" presName="vertThree" presStyleCnt="0"/>
      <dgm:spPr/>
    </dgm:pt>
    <dgm:pt modelId="{3C02F05F-7000-4FA6-A3B0-62E50F2ED62E}" type="pres">
      <dgm:prSet presAssocID="{DD2DF177-AA02-4767-A07F-F221B6DFDC86}" presName="txThree" presStyleLbl="node3" presStyleIdx="0" presStyleCnt="5">
        <dgm:presLayoutVars>
          <dgm:chPref val="3"/>
        </dgm:presLayoutVars>
      </dgm:prSet>
      <dgm:spPr/>
      <dgm:t>
        <a:bodyPr/>
        <a:lstStyle/>
        <a:p>
          <a:endParaRPr lang="en-GB"/>
        </a:p>
      </dgm:t>
    </dgm:pt>
    <dgm:pt modelId="{F7F96E29-FC0F-4247-916E-4B86686BB96D}" type="pres">
      <dgm:prSet presAssocID="{DD2DF177-AA02-4767-A07F-F221B6DFDC86}" presName="parTransThree" presStyleCnt="0"/>
      <dgm:spPr/>
    </dgm:pt>
    <dgm:pt modelId="{5B7B2A45-20BB-45E4-AB15-2A8475140F39}" type="pres">
      <dgm:prSet presAssocID="{DD2DF177-AA02-4767-A07F-F221B6DFDC86}" presName="horzThree" presStyleCnt="0"/>
      <dgm:spPr/>
    </dgm:pt>
    <dgm:pt modelId="{49304936-1A4E-4B8D-BAA0-CBBE903624A8}" type="pres">
      <dgm:prSet presAssocID="{D3E737F6-9E6A-431E-B9A6-6B655EC7DFD1}" presName="vertFour" presStyleCnt="0">
        <dgm:presLayoutVars>
          <dgm:chPref val="3"/>
        </dgm:presLayoutVars>
      </dgm:prSet>
      <dgm:spPr/>
    </dgm:pt>
    <dgm:pt modelId="{3118BC24-2692-4680-88F2-29A531DEB994}" type="pres">
      <dgm:prSet presAssocID="{D3E737F6-9E6A-431E-B9A6-6B655EC7DFD1}" presName="txFour" presStyleLbl="node4" presStyleIdx="0" presStyleCnt="5" custLinFactNeighborX="230" custLinFactNeighborY="59">
        <dgm:presLayoutVars>
          <dgm:chPref val="3"/>
        </dgm:presLayoutVars>
      </dgm:prSet>
      <dgm:spPr/>
      <dgm:t>
        <a:bodyPr/>
        <a:lstStyle/>
        <a:p>
          <a:endParaRPr lang="en-GB"/>
        </a:p>
      </dgm:t>
    </dgm:pt>
    <dgm:pt modelId="{FF876E8E-3E24-46D3-AE5F-189574E98F06}" type="pres">
      <dgm:prSet presAssocID="{D3E737F6-9E6A-431E-B9A6-6B655EC7DFD1}" presName="horzFour" presStyleCnt="0"/>
      <dgm:spPr/>
    </dgm:pt>
    <dgm:pt modelId="{EDED4732-BB40-436C-8025-D896399570A7}" type="pres">
      <dgm:prSet presAssocID="{696356B3-1800-4254-B19A-7A765CB981D3}" presName="sibSpaceThree" presStyleCnt="0"/>
      <dgm:spPr/>
    </dgm:pt>
    <dgm:pt modelId="{C082A324-9A0E-4A21-BE40-0C27C706A606}" type="pres">
      <dgm:prSet presAssocID="{7A4CC889-69BB-4E23-9C87-65224ADA9868}" presName="vertThree" presStyleCnt="0"/>
      <dgm:spPr/>
    </dgm:pt>
    <dgm:pt modelId="{B2A34745-25A3-4921-B047-04EB9C8BBCB1}" type="pres">
      <dgm:prSet presAssocID="{7A4CC889-69BB-4E23-9C87-65224ADA9868}" presName="txThree" presStyleLbl="node3" presStyleIdx="1" presStyleCnt="5">
        <dgm:presLayoutVars>
          <dgm:chPref val="3"/>
        </dgm:presLayoutVars>
      </dgm:prSet>
      <dgm:spPr/>
      <dgm:t>
        <a:bodyPr/>
        <a:lstStyle/>
        <a:p>
          <a:endParaRPr lang="en-GB"/>
        </a:p>
      </dgm:t>
    </dgm:pt>
    <dgm:pt modelId="{8C81F8EB-982C-42F4-9232-307D354A437E}" type="pres">
      <dgm:prSet presAssocID="{7A4CC889-69BB-4E23-9C87-65224ADA9868}" presName="parTransThree" presStyleCnt="0"/>
      <dgm:spPr/>
    </dgm:pt>
    <dgm:pt modelId="{FADBE300-B237-4050-AA9A-EFF3ABAB6291}" type="pres">
      <dgm:prSet presAssocID="{7A4CC889-69BB-4E23-9C87-65224ADA9868}" presName="horzThree" presStyleCnt="0"/>
      <dgm:spPr/>
    </dgm:pt>
    <dgm:pt modelId="{5476752B-5BAC-4E17-9B9D-50D2326E7793}" type="pres">
      <dgm:prSet presAssocID="{8647BE80-FA9B-434C-91BE-06507EE8DB05}" presName="vertFour" presStyleCnt="0">
        <dgm:presLayoutVars>
          <dgm:chPref val="3"/>
        </dgm:presLayoutVars>
      </dgm:prSet>
      <dgm:spPr/>
    </dgm:pt>
    <dgm:pt modelId="{F20A33B8-7127-49F5-B418-DB0F57677778}" type="pres">
      <dgm:prSet presAssocID="{8647BE80-FA9B-434C-91BE-06507EE8DB05}" presName="txFour" presStyleLbl="node4" presStyleIdx="1" presStyleCnt="5">
        <dgm:presLayoutVars>
          <dgm:chPref val="3"/>
        </dgm:presLayoutVars>
      </dgm:prSet>
      <dgm:spPr/>
      <dgm:t>
        <a:bodyPr/>
        <a:lstStyle/>
        <a:p>
          <a:endParaRPr lang="en-GB"/>
        </a:p>
      </dgm:t>
    </dgm:pt>
    <dgm:pt modelId="{F750C622-28E1-4542-A268-08C01654CF8F}" type="pres">
      <dgm:prSet presAssocID="{8647BE80-FA9B-434C-91BE-06507EE8DB05}" presName="horzFour" presStyleCnt="0"/>
      <dgm:spPr/>
    </dgm:pt>
    <dgm:pt modelId="{88BD9518-D3F7-4D18-834A-02D9867138A1}" type="pres">
      <dgm:prSet presAssocID="{00558774-FB0E-4A95-880C-148D19AF194B}" presName="sibSpaceThree" presStyleCnt="0"/>
      <dgm:spPr/>
    </dgm:pt>
    <dgm:pt modelId="{C7E134C2-A367-414D-9B35-7E6DF43D5700}" type="pres">
      <dgm:prSet presAssocID="{D6663F28-E981-4DC3-A62C-CDCD2BD26455}" presName="vertThree" presStyleCnt="0"/>
      <dgm:spPr/>
    </dgm:pt>
    <dgm:pt modelId="{251B411A-3843-41C5-934F-E45BE5281A78}" type="pres">
      <dgm:prSet presAssocID="{D6663F28-E981-4DC3-A62C-CDCD2BD26455}" presName="txThree" presStyleLbl="node3" presStyleIdx="2" presStyleCnt="5">
        <dgm:presLayoutVars>
          <dgm:chPref val="3"/>
        </dgm:presLayoutVars>
      </dgm:prSet>
      <dgm:spPr/>
      <dgm:t>
        <a:bodyPr/>
        <a:lstStyle/>
        <a:p>
          <a:endParaRPr lang="en-GB"/>
        </a:p>
      </dgm:t>
    </dgm:pt>
    <dgm:pt modelId="{90FD12F0-30C1-4A27-9DE1-31F8347D3117}" type="pres">
      <dgm:prSet presAssocID="{D6663F28-E981-4DC3-A62C-CDCD2BD26455}" presName="parTransThree" presStyleCnt="0"/>
      <dgm:spPr/>
    </dgm:pt>
    <dgm:pt modelId="{7BF340E1-0B89-4A26-912F-30FE37E65FEC}" type="pres">
      <dgm:prSet presAssocID="{D6663F28-E981-4DC3-A62C-CDCD2BD26455}" presName="horzThree" presStyleCnt="0"/>
      <dgm:spPr/>
    </dgm:pt>
    <dgm:pt modelId="{1796768B-84B4-4D25-8993-6FA4B2A1EF6B}" type="pres">
      <dgm:prSet presAssocID="{6C7A0A5D-73ED-4D58-9053-DB7FA1EDF4F9}" presName="vertFour" presStyleCnt="0">
        <dgm:presLayoutVars>
          <dgm:chPref val="3"/>
        </dgm:presLayoutVars>
      </dgm:prSet>
      <dgm:spPr/>
    </dgm:pt>
    <dgm:pt modelId="{4ABD99C7-00B3-4F0D-89F6-2D34A8DF9710}" type="pres">
      <dgm:prSet presAssocID="{6C7A0A5D-73ED-4D58-9053-DB7FA1EDF4F9}" presName="txFour" presStyleLbl="node4" presStyleIdx="2" presStyleCnt="5">
        <dgm:presLayoutVars>
          <dgm:chPref val="3"/>
        </dgm:presLayoutVars>
      </dgm:prSet>
      <dgm:spPr/>
      <dgm:t>
        <a:bodyPr/>
        <a:lstStyle/>
        <a:p>
          <a:endParaRPr lang="en-GB"/>
        </a:p>
      </dgm:t>
    </dgm:pt>
    <dgm:pt modelId="{2ED1B85E-A49B-4125-AAC4-EC7DCDD25052}" type="pres">
      <dgm:prSet presAssocID="{6C7A0A5D-73ED-4D58-9053-DB7FA1EDF4F9}" presName="horzFour" presStyleCnt="0"/>
      <dgm:spPr/>
    </dgm:pt>
    <dgm:pt modelId="{51628D09-3C8A-4401-875C-C45AEC5D51FF}" type="pres">
      <dgm:prSet presAssocID="{08561C67-18AC-4C80-8113-8A662D13B6A6}" presName="sibSpaceThree" presStyleCnt="0"/>
      <dgm:spPr/>
    </dgm:pt>
    <dgm:pt modelId="{09A2E5AF-C3E7-471E-BF72-F39B49D0BD74}" type="pres">
      <dgm:prSet presAssocID="{B58C9C6B-A98F-4D83-A7A3-FB22EDED3832}" presName="vertThree" presStyleCnt="0"/>
      <dgm:spPr/>
    </dgm:pt>
    <dgm:pt modelId="{10B6157F-3CEE-4FB4-98D9-D649498486CD}" type="pres">
      <dgm:prSet presAssocID="{B58C9C6B-A98F-4D83-A7A3-FB22EDED3832}" presName="txThree" presStyleLbl="node3" presStyleIdx="3" presStyleCnt="5">
        <dgm:presLayoutVars>
          <dgm:chPref val="3"/>
        </dgm:presLayoutVars>
      </dgm:prSet>
      <dgm:spPr/>
      <dgm:t>
        <a:bodyPr/>
        <a:lstStyle/>
        <a:p>
          <a:endParaRPr lang="en-GB"/>
        </a:p>
      </dgm:t>
    </dgm:pt>
    <dgm:pt modelId="{2224DB91-FD3D-4A3F-B36E-D7CD98800552}" type="pres">
      <dgm:prSet presAssocID="{B58C9C6B-A98F-4D83-A7A3-FB22EDED3832}" presName="parTransThree" presStyleCnt="0"/>
      <dgm:spPr/>
    </dgm:pt>
    <dgm:pt modelId="{3A4D19E1-AEF1-4816-A613-D0181832DBF9}" type="pres">
      <dgm:prSet presAssocID="{B58C9C6B-A98F-4D83-A7A3-FB22EDED3832}" presName="horzThree" presStyleCnt="0"/>
      <dgm:spPr/>
    </dgm:pt>
    <dgm:pt modelId="{EBA0381B-9B27-464B-95EC-FF61298E1101}" type="pres">
      <dgm:prSet presAssocID="{19F0F95B-6720-425B-A598-6546FA8F92DF}" presName="vertFour" presStyleCnt="0">
        <dgm:presLayoutVars>
          <dgm:chPref val="3"/>
        </dgm:presLayoutVars>
      </dgm:prSet>
      <dgm:spPr/>
    </dgm:pt>
    <dgm:pt modelId="{06291AD4-C8A5-490E-8F9C-D33D62D17915}" type="pres">
      <dgm:prSet presAssocID="{19F0F95B-6720-425B-A598-6546FA8F92DF}" presName="txFour" presStyleLbl="node4" presStyleIdx="3" presStyleCnt="5">
        <dgm:presLayoutVars>
          <dgm:chPref val="3"/>
        </dgm:presLayoutVars>
      </dgm:prSet>
      <dgm:spPr/>
      <dgm:t>
        <a:bodyPr/>
        <a:lstStyle/>
        <a:p>
          <a:endParaRPr lang="en-GB"/>
        </a:p>
      </dgm:t>
    </dgm:pt>
    <dgm:pt modelId="{04897864-EE81-4AF9-9971-F896B3105754}" type="pres">
      <dgm:prSet presAssocID="{19F0F95B-6720-425B-A598-6546FA8F92DF}" presName="horzFour" presStyleCnt="0"/>
      <dgm:spPr/>
    </dgm:pt>
    <dgm:pt modelId="{107D2CEF-622E-4A10-98EC-D50FB7D985AA}" type="pres">
      <dgm:prSet presAssocID="{FD3F9362-4B39-4448-8BC0-4F54D597266C}" presName="sibSpaceThree" presStyleCnt="0"/>
      <dgm:spPr/>
    </dgm:pt>
    <dgm:pt modelId="{80AA95DC-A5C9-4EB0-8D5C-2A9D5C14AFFE}" type="pres">
      <dgm:prSet presAssocID="{CEDC0EC7-4A35-495E-A3CD-DF20071AEDD7}" presName="vertThree" presStyleCnt="0"/>
      <dgm:spPr/>
    </dgm:pt>
    <dgm:pt modelId="{1B478742-84BC-4477-9C1F-4591DABCBE1B}" type="pres">
      <dgm:prSet presAssocID="{CEDC0EC7-4A35-495E-A3CD-DF20071AEDD7}" presName="txThree" presStyleLbl="node3" presStyleIdx="4" presStyleCnt="5">
        <dgm:presLayoutVars>
          <dgm:chPref val="3"/>
        </dgm:presLayoutVars>
      </dgm:prSet>
      <dgm:spPr/>
      <dgm:t>
        <a:bodyPr/>
        <a:lstStyle/>
        <a:p>
          <a:endParaRPr lang="en-GB"/>
        </a:p>
      </dgm:t>
    </dgm:pt>
    <dgm:pt modelId="{AB3521EF-ACC9-4D07-9C69-1E80FE2047BF}" type="pres">
      <dgm:prSet presAssocID="{CEDC0EC7-4A35-495E-A3CD-DF20071AEDD7}" presName="parTransThree" presStyleCnt="0"/>
      <dgm:spPr/>
    </dgm:pt>
    <dgm:pt modelId="{F1F4B9EA-8376-4E4C-91EF-8B9DCC6EB8E8}" type="pres">
      <dgm:prSet presAssocID="{CEDC0EC7-4A35-495E-A3CD-DF20071AEDD7}" presName="horzThree" presStyleCnt="0"/>
      <dgm:spPr/>
    </dgm:pt>
    <dgm:pt modelId="{D2578EC6-1F21-4C89-BBF0-623660342324}" type="pres">
      <dgm:prSet presAssocID="{1EF02893-F14F-4DF8-8E7A-BF9F852D84EA}" presName="vertFour" presStyleCnt="0">
        <dgm:presLayoutVars>
          <dgm:chPref val="3"/>
        </dgm:presLayoutVars>
      </dgm:prSet>
      <dgm:spPr/>
    </dgm:pt>
    <dgm:pt modelId="{D52B131D-8535-43BA-9ACF-B81533A96099}" type="pres">
      <dgm:prSet presAssocID="{1EF02893-F14F-4DF8-8E7A-BF9F852D84EA}" presName="txFour" presStyleLbl="node4" presStyleIdx="4" presStyleCnt="5">
        <dgm:presLayoutVars>
          <dgm:chPref val="3"/>
        </dgm:presLayoutVars>
      </dgm:prSet>
      <dgm:spPr/>
      <dgm:t>
        <a:bodyPr/>
        <a:lstStyle/>
        <a:p>
          <a:endParaRPr lang="en-GB"/>
        </a:p>
      </dgm:t>
    </dgm:pt>
    <dgm:pt modelId="{3DDBDE13-C558-47F4-8B19-FFBECA2C8405}" type="pres">
      <dgm:prSet presAssocID="{1EF02893-F14F-4DF8-8E7A-BF9F852D84EA}" presName="horzFour" presStyleCnt="0"/>
      <dgm:spPr/>
    </dgm:pt>
  </dgm:ptLst>
  <dgm:cxnLst>
    <dgm:cxn modelId="{39E84625-7F2E-4C37-A38A-AEB34BD48394}" type="presOf" srcId="{1EF02893-F14F-4DF8-8E7A-BF9F852D84EA}" destId="{D52B131D-8535-43BA-9ACF-B81533A96099}" srcOrd="0" destOrd="0" presId="urn:microsoft.com/office/officeart/2005/8/layout/hierarchy4"/>
    <dgm:cxn modelId="{960BAA1C-A7D0-4C73-A021-F82732A8F55E}" type="presOf" srcId="{14AECBDF-B9E6-486B-A95A-EE864A88DCF0}" destId="{6FEC31FB-B344-46E5-BC69-0812FFB5705E}" srcOrd="0" destOrd="0" presId="urn:microsoft.com/office/officeart/2005/8/layout/hierarchy4"/>
    <dgm:cxn modelId="{704C637E-1B5D-403D-AAEF-EB7E5B95CF39}" type="presOf" srcId="{D6663F28-E981-4DC3-A62C-CDCD2BD26455}" destId="{251B411A-3843-41C5-934F-E45BE5281A78}" srcOrd="0" destOrd="0" presId="urn:microsoft.com/office/officeart/2005/8/layout/hierarchy4"/>
    <dgm:cxn modelId="{BC5FDC16-EEEF-49B0-A0BE-8038A4962822}" srcId="{14AECBDF-B9E6-486B-A95A-EE864A88DCF0}" destId="{458929C4-5196-41D7-ACD5-48416A0FF980}" srcOrd="1" destOrd="0" parTransId="{F6C47130-5A31-437F-96BF-DD404904AF2C}" sibTransId="{C27123D3-8143-4BC8-9E57-F45926767213}"/>
    <dgm:cxn modelId="{65CA2B31-5B34-44DB-9318-3084990661C6}" srcId="{458929C4-5196-41D7-ACD5-48416A0FF980}" destId="{B58C9C6B-A98F-4D83-A7A3-FB22EDED3832}" srcOrd="3" destOrd="0" parTransId="{2391947E-F96C-4DC7-B593-70768DBE12D8}" sibTransId="{FD3F9362-4B39-4448-8BC0-4F54D597266C}"/>
    <dgm:cxn modelId="{E4C8F991-188A-48AD-9C6A-AE2EA8DA6087}" srcId="{DD2DF177-AA02-4767-A07F-F221B6DFDC86}" destId="{D3E737F6-9E6A-431E-B9A6-6B655EC7DFD1}" srcOrd="0" destOrd="0" parTransId="{5C5E4D9C-BB4D-4623-BDBC-3FC75184B7B1}" sibTransId="{67F57111-BDAD-43A8-9002-C8B9EA116F2B}"/>
    <dgm:cxn modelId="{2FC393F7-68AA-4D77-AF75-C9036A310908}" type="presOf" srcId="{8B7BAFA6-C00B-4E8A-B94A-947DDFEAC3E8}" destId="{D06F0EAA-CD35-44AE-9F60-47759CC852DF}" srcOrd="0" destOrd="0" presId="urn:microsoft.com/office/officeart/2005/8/layout/hierarchy4"/>
    <dgm:cxn modelId="{6569460B-CBE8-4590-A3EF-795CEA8909C6}" srcId="{458929C4-5196-41D7-ACD5-48416A0FF980}" destId="{7A4CC889-69BB-4E23-9C87-65224ADA9868}" srcOrd="1" destOrd="0" parTransId="{BAC86453-D998-4CB2-AF14-4AAEFD3C8D40}" sibTransId="{00558774-FB0E-4A95-880C-148D19AF194B}"/>
    <dgm:cxn modelId="{2AC82B60-6A25-49B4-9F8B-0E3EB5D48576}" srcId="{62EF40BB-9764-4F4F-849E-EFDFFE563549}" destId="{14AECBDF-B9E6-486B-A95A-EE864A88DCF0}" srcOrd="0" destOrd="0" parTransId="{166B3333-9146-4DC6-B004-426120FDFA54}" sibTransId="{FB55A239-DABB-4162-85EE-F31A07042897}"/>
    <dgm:cxn modelId="{52EFE45E-E365-4944-94D7-48F521BF2464}" srcId="{CEDC0EC7-4A35-495E-A3CD-DF20071AEDD7}" destId="{1EF02893-F14F-4DF8-8E7A-BF9F852D84EA}" srcOrd="0" destOrd="0" parTransId="{645EAB41-37A1-41C6-88FE-CDB59CC12FA3}" sibTransId="{992AD178-8FFE-4B30-8C45-7AD1BBC73F97}"/>
    <dgm:cxn modelId="{B03C53ED-9023-40D5-8988-0C440703B6AD}" srcId="{7A4CC889-69BB-4E23-9C87-65224ADA9868}" destId="{8647BE80-FA9B-434C-91BE-06507EE8DB05}" srcOrd="0" destOrd="0" parTransId="{9834014F-4AB7-4F11-A755-568EBAC55281}" sibTransId="{F71B6962-8C9E-44D5-BB56-59D8BFEBA818}"/>
    <dgm:cxn modelId="{E960BCE0-D20A-47B5-A4E9-4905F35097EB}" type="presOf" srcId="{D3E737F6-9E6A-431E-B9A6-6B655EC7DFD1}" destId="{3118BC24-2692-4680-88F2-29A531DEB994}" srcOrd="0" destOrd="0" presId="urn:microsoft.com/office/officeart/2005/8/layout/hierarchy4"/>
    <dgm:cxn modelId="{C478822D-850E-4E39-B403-D526C46D088D}" type="presOf" srcId="{6C7A0A5D-73ED-4D58-9053-DB7FA1EDF4F9}" destId="{4ABD99C7-00B3-4F0D-89F6-2D34A8DF9710}" srcOrd="0" destOrd="0" presId="urn:microsoft.com/office/officeart/2005/8/layout/hierarchy4"/>
    <dgm:cxn modelId="{E4B8B43A-BA3B-43F6-BF21-C8130AB9290B}" type="presOf" srcId="{7A4CC889-69BB-4E23-9C87-65224ADA9868}" destId="{B2A34745-25A3-4921-B047-04EB9C8BBCB1}" srcOrd="0" destOrd="0" presId="urn:microsoft.com/office/officeart/2005/8/layout/hierarchy4"/>
    <dgm:cxn modelId="{D42AFE0E-B93A-44BA-92CD-FC0E7C1B3E74}" srcId="{458929C4-5196-41D7-ACD5-48416A0FF980}" destId="{D6663F28-E981-4DC3-A62C-CDCD2BD26455}" srcOrd="2" destOrd="0" parTransId="{049E09D1-AF52-4A24-9D67-BEF3CCA37BA3}" sibTransId="{08561C67-18AC-4C80-8113-8A662D13B6A6}"/>
    <dgm:cxn modelId="{9B83EC2F-F80B-4155-8822-0A202525CBED}" type="presOf" srcId="{B58C9C6B-A98F-4D83-A7A3-FB22EDED3832}" destId="{10B6157F-3CEE-4FB4-98D9-D649498486CD}" srcOrd="0" destOrd="0" presId="urn:microsoft.com/office/officeart/2005/8/layout/hierarchy4"/>
    <dgm:cxn modelId="{94E797EB-DFF7-4324-8292-2970E1680E4F}" type="presOf" srcId="{458929C4-5196-41D7-ACD5-48416A0FF980}" destId="{C7E56EE1-A284-4B35-A6DD-21B92C09176B}" srcOrd="0" destOrd="0" presId="urn:microsoft.com/office/officeart/2005/8/layout/hierarchy4"/>
    <dgm:cxn modelId="{F4BF5DD2-31D7-43BF-95B4-343C54368027}" srcId="{458929C4-5196-41D7-ACD5-48416A0FF980}" destId="{CEDC0EC7-4A35-495E-A3CD-DF20071AEDD7}" srcOrd="4" destOrd="0" parTransId="{C81B0790-1B31-4227-A510-4AEAEF8E3CFD}" sibTransId="{D8C029DC-459D-4D55-8715-48C44286489F}"/>
    <dgm:cxn modelId="{2789589E-77CE-4027-B556-C88CEB5B8812}" type="presOf" srcId="{DD2DF177-AA02-4767-A07F-F221B6DFDC86}" destId="{3C02F05F-7000-4FA6-A3B0-62E50F2ED62E}" srcOrd="0" destOrd="0" presId="urn:microsoft.com/office/officeart/2005/8/layout/hierarchy4"/>
    <dgm:cxn modelId="{BAED28F7-80EC-4A32-B8AA-9B64C107A065}" type="presOf" srcId="{19F0F95B-6720-425B-A598-6546FA8F92DF}" destId="{06291AD4-C8A5-490E-8F9C-D33D62D17915}" srcOrd="0" destOrd="0" presId="urn:microsoft.com/office/officeart/2005/8/layout/hierarchy4"/>
    <dgm:cxn modelId="{12C31D0D-5B33-4402-BDB4-5515F6D0838B}" srcId="{14AECBDF-B9E6-486B-A95A-EE864A88DCF0}" destId="{8B7BAFA6-C00B-4E8A-B94A-947DDFEAC3E8}" srcOrd="0" destOrd="0" parTransId="{FCFC8D1F-C93C-4F17-82C8-411AFC82E2C8}" sibTransId="{EED1AC25-4426-4745-B1C4-8DFACCD63F68}"/>
    <dgm:cxn modelId="{C55A2D8A-DCBA-47AE-BD0D-D91E979A4675}" type="presOf" srcId="{8647BE80-FA9B-434C-91BE-06507EE8DB05}" destId="{F20A33B8-7127-49F5-B418-DB0F57677778}" srcOrd="0" destOrd="0" presId="urn:microsoft.com/office/officeart/2005/8/layout/hierarchy4"/>
    <dgm:cxn modelId="{008A55F5-BD88-40E9-BD43-51DE6591391E}" type="presOf" srcId="{62EF40BB-9764-4F4F-849E-EFDFFE563549}" destId="{586610C5-E698-4026-92A4-E2BF25147624}" srcOrd="0" destOrd="0" presId="urn:microsoft.com/office/officeart/2005/8/layout/hierarchy4"/>
    <dgm:cxn modelId="{A6327949-D774-43D8-9E10-191BBB9FF812}" srcId="{458929C4-5196-41D7-ACD5-48416A0FF980}" destId="{DD2DF177-AA02-4767-A07F-F221B6DFDC86}" srcOrd="0" destOrd="0" parTransId="{4D9AF5B7-3F40-4E3B-83A4-B1D31C9E949B}" sibTransId="{696356B3-1800-4254-B19A-7A765CB981D3}"/>
    <dgm:cxn modelId="{FFF3F833-9F48-4C5A-B295-A9C3E0F777BE}" type="presOf" srcId="{CEDC0EC7-4A35-495E-A3CD-DF20071AEDD7}" destId="{1B478742-84BC-4477-9C1F-4591DABCBE1B}" srcOrd="0" destOrd="0" presId="urn:microsoft.com/office/officeart/2005/8/layout/hierarchy4"/>
    <dgm:cxn modelId="{32E08077-CE3B-46B0-BCC0-04A1BAB142AC}" srcId="{B58C9C6B-A98F-4D83-A7A3-FB22EDED3832}" destId="{19F0F95B-6720-425B-A598-6546FA8F92DF}" srcOrd="0" destOrd="0" parTransId="{5FC9BBE5-9A39-46F8-B8F6-D755711484A3}" sibTransId="{CAB37559-5E46-46AF-9AF0-F1B69AE4B3A2}"/>
    <dgm:cxn modelId="{3178BD7E-2153-4A43-86CC-578F5D81ABB4}" srcId="{D6663F28-E981-4DC3-A62C-CDCD2BD26455}" destId="{6C7A0A5D-73ED-4D58-9053-DB7FA1EDF4F9}" srcOrd="0" destOrd="0" parTransId="{3AD31860-7788-4CDE-9771-CCA54A1ED7E0}" sibTransId="{991BE4E3-DA3F-4DA2-AAC1-705C3689F88E}"/>
    <dgm:cxn modelId="{9AE67026-2A9F-451A-94B6-08004FDA89D5}" type="presParOf" srcId="{586610C5-E698-4026-92A4-E2BF25147624}" destId="{04ACB52A-9B5F-468C-80E7-445F1553C430}" srcOrd="0" destOrd="0" presId="urn:microsoft.com/office/officeart/2005/8/layout/hierarchy4"/>
    <dgm:cxn modelId="{70F37B6E-C2FD-471C-A07F-C740EDD3E7C8}" type="presParOf" srcId="{04ACB52A-9B5F-468C-80E7-445F1553C430}" destId="{6FEC31FB-B344-46E5-BC69-0812FFB5705E}" srcOrd="0" destOrd="0" presId="urn:microsoft.com/office/officeart/2005/8/layout/hierarchy4"/>
    <dgm:cxn modelId="{5A5010DF-39BD-4D16-9EFF-BECCDA0EE8BB}" type="presParOf" srcId="{04ACB52A-9B5F-468C-80E7-445F1553C430}" destId="{5349711E-2110-4505-89FC-61CBD58BF075}" srcOrd="1" destOrd="0" presId="urn:microsoft.com/office/officeart/2005/8/layout/hierarchy4"/>
    <dgm:cxn modelId="{2322BC2B-674A-4D9D-A63B-B30262A40217}" type="presParOf" srcId="{04ACB52A-9B5F-468C-80E7-445F1553C430}" destId="{E143461C-9FE3-43D4-B587-840BD34EF754}" srcOrd="2" destOrd="0" presId="urn:microsoft.com/office/officeart/2005/8/layout/hierarchy4"/>
    <dgm:cxn modelId="{6E6F6C82-0389-43A4-AA9E-E50D0904C8C7}" type="presParOf" srcId="{E143461C-9FE3-43D4-B587-840BD34EF754}" destId="{6D150D11-CA09-4A87-BD61-B875A6486E31}" srcOrd="0" destOrd="0" presId="urn:microsoft.com/office/officeart/2005/8/layout/hierarchy4"/>
    <dgm:cxn modelId="{79A313DA-710E-4DAE-9E85-EFB83ED6DBF2}" type="presParOf" srcId="{6D150D11-CA09-4A87-BD61-B875A6486E31}" destId="{D06F0EAA-CD35-44AE-9F60-47759CC852DF}" srcOrd="0" destOrd="0" presId="urn:microsoft.com/office/officeart/2005/8/layout/hierarchy4"/>
    <dgm:cxn modelId="{565D52B4-5921-43AD-ABE3-B903024187E6}" type="presParOf" srcId="{6D150D11-CA09-4A87-BD61-B875A6486E31}" destId="{729845E3-3DCC-449E-ADAB-F0A11D307392}" srcOrd="1" destOrd="0" presId="urn:microsoft.com/office/officeart/2005/8/layout/hierarchy4"/>
    <dgm:cxn modelId="{CA416236-036C-4D2B-9F7B-7CCAA12B1043}" type="presParOf" srcId="{E143461C-9FE3-43D4-B587-840BD34EF754}" destId="{CC2213ED-0194-4BD0-A331-21EB23200C12}" srcOrd="1" destOrd="0" presId="urn:microsoft.com/office/officeart/2005/8/layout/hierarchy4"/>
    <dgm:cxn modelId="{AF32B79A-81B9-4109-BFC5-4E2F3F1F6A52}" type="presParOf" srcId="{E143461C-9FE3-43D4-B587-840BD34EF754}" destId="{5672D908-4E9A-4BEB-ADC7-43C9F251F5E2}" srcOrd="2" destOrd="0" presId="urn:microsoft.com/office/officeart/2005/8/layout/hierarchy4"/>
    <dgm:cxn modelId="{97E525CC-EDD7-407F-87D9-111EAD42A0F1}" type="presParOf" srcId="{5672D908-4E9A-4BEB-ADC7-43C9F251F5E2}" destId="{C7E56EE1-A284-4B35-A6DD-21B92C09176B}" srcOrd="0" destOrd="0" presId="urn:microsoft.com/office/officeart/2005/8/layout/hierarchy4"/>
    <dgm:cxn modelId="{6134738A-A4A7-4D5D-A820-1BDF39DC7AEA}" type="presParOf" srcId="{5672D908-4E9A-4BEB-ADC7-43C9F251F5E2}" destId="{BD582B3E-0555-4871-A097-CB2CE4B38931}" srcOrd="1" destOrd="0" presId="urn:microsoft.com/office/officeart/2005/8/layout/hierarchy4"/>
    <dgm:cxn modelId="{8B74B4F7-0480-4C57-BEBE-BEDE3F918D15}" type="presParOf" srcId="{5672D908-4E9A-4BEB-ADC7-43C9F251F5E2}" destId="{138C1B2A-62B7-4174-ACBF-C07C8D93474C}" srcOrd="2" destOrd="0" presId="urn:microsoft.com/office/officeart/2005/8/layout/hierarchy4"/>
    <dgm:cxn modelId="{94E11174-3E54-4FD3-A6A7-67F5E6C2C5DC}" type="presParOf" srcId="{138C1B2A-62B7-4174-ACBF-C07C8D93474C}" destId="{E9C5FA51-5F35-43FE-9625-94DC6357C3E6}" srcOrd="0" destOrd="0" presId="urn:microsoft.com/office/officeart/2005/8/layout/hierarchy4"/>
    <dgm:cxn modelId="{CA15ED56-DF93-4540-BBA4-834654EC5D96}" type="presParOf" srcId="{E9C5FA51-5F35-43FE-9625-94DC6357C3E6}" destId="{3C02F05F-7000-4FA6-A3B0-62E50F2ED62E}" srcOrd="0" destOrd="0" presId="urn:microsoft.com/office/officeart/2005/8/layout/hierarchy4"/>
    <dgm:cxn modelId="{781B85F1-D8DE-4ABD-A982-AFF3BF362269}" type="presParOf" srcId="{E9C5FA51-5F35-43FE-9625-94DC6357C3E6}" destId="{F7F96E29-FC0F-4247-916E-4B86686BB96D}" srcOrd="1" destOrd="0" presId="urn:microsoft.com/office/officeart/2005/8/layout/hierarchy4"/>
    <dgm:cxn modelId="{C26EBF05-86A1-4622-B2B6-CB736D594D1E}" type="presParOf" srcId="{E9C5FA51-5F35-43FE-9625-94DC6357C3E6}" destId="{5B7B2A45-20BB-45E4-AB15-2A8475140F39}" srcOrd="2" destOrd="0" presId="urn:microsoft.com/office/officeart/2005/8/layout/hierarchy4"/>
    <dgm:cxn modelId="{DC7A6A35-C8DD-4984-ABBB-6D086168ED91}" type="presParOf" srcId="{5B7B2A45-20BB-45E4-AB15-2A8475140F39}" destId="{49304936-1A4E-4B8D-BAA0-CBBE903624A8}" srcOrd="0" destOrd="0" presId="urn:microsoft.com/office/officeart/2005/8/layout/hierarchy4"/>
    <dgm:cxn modelId="{1F1C6F00-9766-42AF-9FD1-776B41D648AC}" type="presParOf" srcId="{49304936-1A4E-4B8D-BAA0-CBBE903624A8}" destId="{3118BC24-2692-4680-88F2-29A531DEB994}" srcOrd="0" destOrd="0" presId="urn:microsoft.com/office/officeart/2005/8/layout/hierarchy4"/>
    <dgm:cxn modelId="{4E590274-6C47-424F-BE91-1E944D63FE98}" type="presParOf" srcId="{49304936-1A4E-4B8D-BAA0-CBBE903624A8}" destId="{FF876E8E-3E24-46D3-AE5F-189574E98F06}" srcOrd="1" destOrd="0" presId="urn:microsoft.com/office/officeart/2005/8/layout/hierarchy4"/>
    <dgm:cxn modelId="{AB6A25B9-67B4-4657-B2D5-ACB0EAAD6714}" type="presParOf" srcId="{138C1B2A-62B7-4174-ACBF-C07C8D93474C}" destId="{EDED4732-BB40-436C-8025-D896399570A7}" srcOrd="1" destOrd="0" presId="urn:microsoft.com/office/officeart/2005/8/layout/hierarchy4"/>
    <dgm:cxn modelId="{BE5C42F3-1DE1-42DE-93B2-07EA5E056FE4}" type="presParOf" srcId="{138C1B2A-62B7-4174-ACBF-C07C8D93474C}" destId="{C082A324-9A0E-4A21-BE40-0C27C706A606}" srcOrd="2" destOrd="0" presId="urn:microsoft.com/office/officeart/2005/8/layout/hierarchy4"/>
    <dgm:cxn modelId="{F7AE11C1-52FA-4997-9905-E7BDF6CF76C4}" type="presParOf" srcId="{C082A324-9A0E-4A21-BE40-0C27C706A606}" destId="{B2A34745-25A3-4921-B047-04EB9C8BBCB1}" srcOrd="0" destOrd="0" presId="urn:microsoft.com/office/officeart/2005/8/layout/hierarchy4"/>
    <dgm:cxn modelId="{C473BD7D-D04E-431E-9259-930C11A2DE18}" type="presParOf" srcId="{C082A324-9A0E-4A21-BE40-0C27C706A606}" destId="{8C81F8EB-982C-42F4-9232-307D354A437E}" srcOrd="1" destOrd="0" presId="urn:microsoft.com/office/officeart/2005/8/layout/hierarchy4"/>
    <dgm:cxn modelId="{FC53CEA6-E610-492D-8310-7454429EFF98}" type="presParOf" srcId="{C082A324-9A0E-4A21-BE40-0C27C706A606}" destId="{FADBE300-B237-4050-AA9A-EFF3ABAB6291}" srcOrd="2" destOrd="0" presId="urn:microsoft.com/office/officeart/2005/8/layout/hierarchy4"/>
    <dgm:cxn modelId="{FFEE8CE6-D19D-4234-B5EE-6DD445229D65}" type="presParOf" srcId="{FADBE300-B237-4050-AA9A-EFF3ABAB6291}" destId="{5476752B-5BAC-4E17-9B9D-50D2326E7793}" srcOrd="0" destOrd="0" presId="urn:microsoft.com/office/officeart/2005/8/layout/hierarchy4"/>
    <dgm:cxn modelId="{F4E23067-C104-4CD1-A06A-8B60B332C160}" type="presParOf" srcId="{5476752B-5BAC-4E17-9B9D-50D2326E7793}" destId="{F20A33B8-7127-49F5-B418-DB0F57677778}" srcOrd="0" destOrd="0" presId="urn:microsoft.com/office/officeart/2005/8/layout/hierarchy4"/>
    <dgm:cxn modelId="{E6135956-E722-4A80-A1D9-B9FE0143190C}" type="presParOf" srcId="{5476752B-5BAC-4E17-9B9D-50D2326E7793}" destId="{F750C622-28E1-4542-A268-08C01654CF8F}" srcOrd="1" destOrd="0" presId="urn:microsoft.com/office/officeart/2005/8/layout/hierarchy4"/>
    <dgm:cxn modelId="{9FF718F2-E479-4D8A-BBA4-66D74C04C3CE}" type="presParOf" srcId="{138C1B2A-62B7-4174-ACBF-C07C8D93474C}" destId="{88BD9518-D3F7-4D18-834A-02D9867138A1}" srcOrd="3" destOrd="0" presId="urn:microsoft.com/office/officeart/2005/8/layout/hierarchy4"/>
    <dgm:cxn modelId="{5BE72D0A-B30C-4922-A99E-ADD524485754}" type="presParOf" srcId="{138C1B2A-62B7-4174-ACBF-C07C8D93474C}" destId="{C7E134C2-A367-414D-9B35-7E6DF43D5700}" srcOrd="4" destOrd="0" presId="urn:microsoft.com/office/officeart/2005/8/layout/hierarchy4"/>
    <dgm:cxn modelId="{F2D10816-8DBB-4A92-B64F-C2D9818ADA16}" type="presParOf" srcId="{C7E134C2-A367-414D-9B35-7E6DF43D5700}" destId="{251B411A-3843-41C5-934F-E45BE5281A78}" srcOrd="0" destOrd="0" presId="urn:microsoft.com/office/officeart/2005/8/layout/hierarchy4"/>
    <dgm:cxn modelId="{0E1FC0DE-2187-4A89-B613-D802DFB83F09}" type="presParOf" srcId="{C7E134C2-A367-414D-9B35-7E6DF43D5700}" destId="{90FD12F0-30C1-4A27-9DE1-31F8347D3117}" srcOrd="1" destOrd="0" presId="urn:microsoft.com/office/officeart/2005/8/layout/hierarchy4"/>
    <dgm:cxn modelId="{6125F70B-42F2-4172-898E-A28F0808292F}" type="presParOf" srcId="{C7E134C2-A367-414D-9B35-7E6DF43D5700}" destId="{7BF340E1-0B89-4A26-912F-30FE37E65FEC}" srcOrd="2" destOrd="0" presId="urn:microsoft.com/office/officeart/2005/8/layout/hierarchy4"/>
    <dgm:cxn modelId="{1D7F1532-2642-4DC2-9E8C-20B55AF9EBCC}" type="presParOf" srcId="{7BF340E1-0B89-4A26-912F-30FE37E65FEC}" destId="{1796768B-84B4-4D25-8993-6FA4B2A1EF6B}" srcOrd="0" destOrd="0" presId="urn:microsoft.com/office/officeart/2005/8/layout/hierarchy4"/>
    <dgm:cxn modelId="{2F6DDFB4-9CD4-4EBF-ABB7-8DE554A26C95}" type="presParOf" srcId="{1796768B-84B4-4D25-8993-6FA4B2A1EF6B}" destId="{4ABD99C7-00B3-4F0D-89F6-2D34A8DF9710}" srcOrd="0" destOrd="0" presId="urn:microsoft.com/office/officeart/2005/8/layout/hierarchy4"/>
    <dgm:cxn modelId="{E56224EA-E337-458F-85FC-A8A58F7A4468}" type="presParOf" srcId="{1796768B-84B4-4D25-8993-6FA4B2A1EF6B}" destId="{2ED1B85E-A49B-4125-AAC4-EC7DCDD25052}" srcOrd="1" destOrd="0" presId="urn:microsoft.com/office/officeart/2005/8/layout/hierarchy4"/>
    <dgm:cxn modelId="{ECD117F1-497E-4BEF-9983-18B93F34D063}" type="presParOf" srcId="{138C1B2A-62B7-4174-ACBF-C07C8D93474C}" destId="{51628D09-3C8A-4401-875C-C45AEC5D51FF}" srcOrd="5" destOrd="0" presId="urn:microsoft.com/office/officeart/2005/8/layout/hierarchy4"/>
    <dgm:cxn modelId="{7291F787-70D5-4B61-9CD0-C51A30CE1D9D}" type="presParOf" srcId="{138C1B2A-62B7-4174-ACBF-C07C8D93474C}" destId="{09A2E5AF-C3E7-471E-BF72-F39B49D0BD74}" srcOrd="6" destOrd="0" presId="urn:microsoft.com/office/officeart/2005/8/layout/hierarchy4"/>
    <dgm:cxn modelId="{ADFFF664-9E14-41CB-86A1-3886E8EDDF16}" type="presParOf" srcId="{09A2E5AF-C3E7-471E-BF72-F39B49D0BD74}" destId="{10B6157F-3CEE-4FB4-98D9-D649498486CD}" srcOrd="0" destOrd="0" presId="urn:microsoft.com/office/officeart/2005/8/layout/hierarchy4"/>
    <dgm:cxn modelId="{5701BF7F-D85E-4A1B-BB4D-3A6F4B77CDDD}" type="presParOf" srcId="{09A2E5AF-C3E7-471E-BF72-F39B49D0BD74}" destId="{2224DB91-FD3D-4A3F-B36E-D7CD98800552}" srcOrd="1" destOrd="0" presId="urn:microsoft.com/office/officeart/2005/8/layout/hierarchy4"/>
    <dgm:cxn modelId="{868028A0-F380-4DF9-9F32-2AAD1351579C}" type="presParOf" srcId="{09A2E5AF-C3E7-471E-BF72-F39B49D0BD74}" destId="{3A4D19E1-AEF1-4816-A613-D0181832DBF9}" srcOrd="2" destOrd="0" presId="urn:microsoft.com/office/officeart/2005/8/layout/hierarchy4"/>
    <dgm:cxn modelId="{5B43EC9C-2AC3-4039-BC5D-1F747D6C7EB9}" type="presParOf" srcId="{3A4D19E1-AEF1-4816-A613-D0181832DBF9}" destId="{EBA0381B-9B27-464B-95EC-FF61298E1101}" srcOrd="0" destOrd="0" presId="urn:microsoft.com/office/officeart/2005/8/layout/hierarchy4"/>
    <dgm:cxn modelId="{3788EB5C-E5D6-44E8-BF21-FE73428A227F}" type="presParOf" srcId="{EBA0381B-9B27-464B-95EC-FF61298E1101}" destId="{06291AD4-C8A5-490E-8F9C-D33D62D17915}" srcOrd="0" destOrd="0" presId="urn:microsoft.com/office/officeart/2005/8/layout/hierarchy4"/>
    <dgm:cxn modelId="{9E9FCE69-E0CD-463A-A67A-F6A0B863927B}" type="presParOf" srcId="{EBA0381B-9B27-464B-95EC-FF61298E1101}" destId="{04897864-EE81-4AF9-9971-F896B3105754}" srcOrd="1" destOrd="0" presId="urn:microsoft.com/office/officeart/2005/8/layout/hierarchy4"/>
    <dgm:cxn modelId="{20D23025-6585-4982-B871-F1A5BC9EDFA2}" type="presParOf" srcId="{138C1B2A-62B7-4174-ACBF-C07C8D93474C}" destId="{107D2CEF-622E-4A10-98EC-D50FB7D985AA}" srcOrd="7" destOrd="0" presId="urn:microsoft.com/office/officeart/2005/8/layout/hierarchy4"/>
    <dgm:cxn modelId="{01C2EFBE-A7DA-4170-A118-C158A3A5CCEF}" type="presParOf" srcId="{138C1B2A-62B7-4174-ACBF-C07C8D93474C}" destId="{80AA95DC-A5C9-4EB0-8D5C-2A9D5C14AFFE}" srcOrd="8" destOrd="0" presId="urn:microsoft.com/office/officeart/2005/8/layout/hierarchy4"/>
    <dgm:cxn modelId="{3A4D9541-5BDE-4424-A07A-927B943D55F0}" type="presParOf" srcId="{80AA95DC-A5C9-4EB0-8D5C-2A9D5C14AFFE}" destId="{1B478742-84BC-4477-9C1F-4591DABCBE1B}" srcOrd="0" destOrd="0" presId="urn:microsoft.com/office/officeart/2005/8/layout/hierarchy4"/>
    <dgm:cxn modelId="{13F0040C-E484-4F58-AECC-FDBF5EA3370F}" type="presParOf" srcId="{80AA95DC-A5C9-4EB0-8D5C-2A9D5C14AFFE}" destId="{AB3521EF-ACC9-4D07-9C69-1E80FE2047BF}" srcOrd="1" destOrd="0" presId="urn:microsoft.com/office/officeart/2005/8/layout/hierarchy4"/>
    <dgm:cxn modelId="{817C1D93-3F8D-4E32-A73D-AADD42172788}" type="presParOf" srcId="{80AA95DC-A5C9-4EB0-8D5C-2A9D5C14AFFE}" destId="{F1F4B9EA-8376-4E4C-91EF-8B9DCC6EB8E8}" srcOrd="2" destOrd="0" presId="urn:microsoft.com/office/officeart/2005/8/layout/hierarchy4"/>
    <dgm:cxn modelId="{7219BAEC-6026-47E9-80F0-ADB00CB594A2}" type="presParOf" srcId="{F1F4B9EA-8376-4E4C-91EF-8B9DCC6EB8E8}" destId="{D2578EC6-1F21-4C89-BBF0-623660342324}" srcOrd="0" destOrd="0" presId="urn:microsoft.com/office/officeart/2005/8/layout/hierarchy4"/>
    <dgm:cxn modelId="{C098E223-F7E7-419E-9551-E294A93A4231}" type="presParOf" srcId="{D2578EC6-1F21-4C89-BBF0-623660342324}" destId="{D52B131D-8535-43BA-9ACF-B81533A96099}" srcOrd="0" destOrd="0" presId="urn:microsoft.com/office/officeart/2005/8/layout/hierarchy4"/>
    <dgm:cxn modelId="{A0EBEB4A-40B2-4A0D-9E6E-1D34B33D61F4}" type="presParOf" srcId="{D2578EC6-1F21-4C89-BBF0-623660342324}" destId="{3DDBDE13-C558-47F4-8B19-FFBECA2C840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C31FB-B344-46E5-BC69-0812FFB5705E}">
      <dsp:nvSpPr>
        <dsp:cNvPr id="0" name=""/>
        <dsp:cNvSpPr/>
      </dsp:nvSpPr>
      <dsp:spPr>
        <a:xfrm>
          <a:off x="5597" y="4332"/>
          <a:ext cx="8675605" cy="597585"/>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latin typeface="Calibri" panose="020F0502020204030204" pitchFamily="34" charset="0"/>
              <a:cs typeface="Calibri" panose="020F0502020204030204" pitchFamily="34" charset="0"/>
            </a:rPr>
            <a:t>POT 1: 177 </a:t>
          </a:r>
          <a:r>
            <a:rPr lang="en-GB" sz="1800" b="0" kern="1200" dirty="0" smtClean="0">
              <a:latin typeface="Calibri" panose="020F0502020204030204" pitchFamily="34" charset="0"/>
              <a:cs typeface="Calibri" panose="020F0502020204030204" pitchFamily="34" charset="0"/>
            </a:rPr>
            <a:t>(0)</a:t>
          </a:r>
          <a:endParaRPr lang="en-GB" sz="1800" b="0" kern="1200" dirty="0">
            <a:latin typeface="Calibri" panose="020F0502020204030204" pitchFamily="34" charset="0"/>
            <a:cs typeface="Calibri" panose="020F0502020204030204" pitchFamily="34" charset="0"/>
          </a:endParaRPr>
        </a:p>
      </dsp:txBody>
      <dsp:txXfrm>
        <a:off x="23100" y="21835"/>
        <a:ext cx="8640599" cy="562579"/>
      </dsp:txXfrm>
    </dsp:sp>
    <dsp:sp modelId="{D06F0EAA-CD35-44AE-9F60-47759CC852DF}">
      <dsp:nvSpPr>
        <dsp:cNvPr id="0" name=""/>
        <dsp:cNvSpPr/>
      </dsp:nvSpPr>
      <dsp:spPr>
        <a:xfrm>
          <a:off x="14065" y="669495"/>
          <a:ext cx="7921942" cy="730223"/>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Root Cause Fixed: </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175 </a:t>
          </a:r>
          <a:r>
            <a:rPr lang="en-GB" sz="1100" b="0" kern="1200" dirty="0" smtClean="0">
              <a:latin typeface="Calibri" panose="020F0502020204030204" pitchFamily="34" charset="0"/>
              <a:cs typeface="Calibri" panose="020F0502020204030204" pitchFamily="34" charset="0"/>
            </a:rPr>
            <a:t>(0)</a:t>
          </a:r>
          <a:endParaRPr lang="en-GB" sz="1100" b="0" kern="1200" dirty="0">
            <a:latin typeface="Calibri" panose="020F0502020204030204" pitchFamily="34" charset="0"/>
            <a:cs typeface="Calibri" panose="020F0502020204030204" pitchFamily="34" charset="0"/>
          </a:endParaRPr>
        </a:p>
      </dsp:txBody>
      <dsp:txXfrm>
        <a:off x="35453" y="690883"/>
        <a:ext cx="7879166" cy="687447"/>
      </dsp:txXfrm>
    </dsp:sp>
    <dsp:sp modelId="{A2C9604C-B26C-436C-B5C6-5237E5428CBB}">
      <dsp:nvSpPr>
        <dsp:cNvPr id="0" name=""/>
        <dsp:cNvSpPr/>
      </dsp:nvSpPr>
      <dsp:spPr>
        <a:xfrm>
          <a:off x="29515" y="1467296"/>
          <a:ext cx="677852" cy="730223"/>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No CA Required/ Closed: </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91 </a:t>
          </a:r>
          <a:r>
            <a:rPr lang="en-GB" sz="1100" b="0" kern="1200" dirty="0" smtClean="0">
              <a:latin typeface="Calibri" panose="020F0502020204030204" pitchFamily="34" charset="0"/>
              <a:cs typeface="Calibri" panose="020F0502020204030204" pitchFamily="34" charset="0"/>
            </a:rPr>
            <a:t>(+1)</a:t>
          </a:r>
          <a:endParaRPr lang="en-GB" sz="1100" b="0" kern="1200" dirty="0">
            <a:latin typeface="Calibri" panose="020F0502020204030204" pitchFamily="34" charset="0"/>
            <a:cs typeface="Calibri" panose="020F0502020204030204" pitchFamily="34" charset="0"/>
          </a:endParaRPr>
        </a:p>
      </dsp:txBody>
      <dsp:txXfrm>
        <a:off x="49369" y="1487150"/>
        <a:ext cx="638144" cy="690515"/>
      </dsp:txXfrm>
    </dsp:sp>
    <dsp:sp modelId="{A675300E-A4A5-4B25-9867-527F419F820F}">
      <dsp:nvSpPr>
        <dsp:cNvPr id="0" name=""/>
        <dsp:cNvSpPr/>
      </dsp:nvSpPr>
      <dsp:spPr>
        <a:xfrm>
          <a:off x="735395" y="1467296"/>
          <a:ext cx="6479282" cy="730223"/>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CA Needed: </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76 </a:t>
          </a:r>
          <a:r>
            <a:rPr lang="en-GB" sz="1100" b="0" kern="1200" dirty="0" smtClean="0">
              <a:latin typeface="Calibri" panose="020F0502020204030204" pitchFamily="34" charset="0"/>
              <a:cs typeface="Calibri" panose="020F0502020204030204" pitchFamily="34" charset="0"/>
            </a:rPr>
            <a:t>(-1)</a:t>
          </a:r>
          <a:endParaRPr lang="en-GB" sz="1100" b="0" kern="1200" dirty="0">
            <a:latin typeface="Calibri" panose="020F0502020204030204" pitchFamily="34" charset="0"/>
            <a:cs typeface="Calibri" panose="020F0502020204030204" pitchFamily="34" charset="0"/>
          </a:endParaRPr>
        </a:p>
      </dsp:txBody>
      <dsp:txXfrm>
        <a:off x="756783" y="1488684"/>
        <a:ext cx="6436506" cy="687447"/>
      </dsp:txXfrm>
    </dsp:sp>
    <dsp:sp modelId="{AC09FFDC-0E8E-4B18-BE4F-01A20F41B9A1}">
      <dsp:nvSpPr>
        <dsp:cNvPr id="0" name=""/>
        <dsp:cNvSpPr/>
      </dsp:nvSpPr>
      <dsp:spPr>
        <a:xfrm>
          <a:off x="761301" y="2265096"/>
          <a:ext cx="5055658" cy="593752"/>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New/Valid Contact Submitted:</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54 </a:t>
          </a:r>
          <a:r>
            <a:rPr lang="en-GB" sz="1100" b="0" kern="1200" dirty="0" smtClean="0">
              <a:latin typeface="Calibri" panose="020F0502020204030204" pitchFamily="34" charset="0"/>
              <a:cs typeface="Calibri" panose="020F0502020204030204" pitchFamily="34" charset="0"/>
            </a:rPr>
            <a:t>(-1)</a:t>
          </a:r>
          <a:endParaRPr lang="en-GB" sz="1100" b="0" kern="1200" dirty="0">
            <a:latin typeface="Calibri" panose="020F0502020204030204" pitchFamily="34" charset="0"/>
            <a:cs typeface="Calibri" panose="020F0502020204030204" pitchFamily="34" charset="0"/>
          </a:endParaRPr>
        </a:p>
      </dsp:txBody>
      <dsp:txXfrm>
        <a:off x="778691" y="2282486"/>
        <a:ext cx="5020878" cy="558972"/>
      </dsp:txXfrm>
    </dsp:sp>
    <dsp:sp modelId="{428E9C8F-F09F-4E05-BE6E-E998E0480465}">
      <dsp:nvSpPr>
        <dsp:cNvPr id="0" name=""/>
        <dsp:cNvSpPr/>
      </dsp:nvSpPr>
      <dsp:spPr>
        <a:xfrm>
          <a:off x="801727" y="2926426"/>
          <a:ext cx="1979917" cy="730223"/>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Invoiced:</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26 </a:t>
          </a:r>
          <a:r>
            <a:rPr lang="en-GB" sz="1100" b="0" kern="1200" dirty="0" smtClean="0">
              <a:latin typeface="Calibri" panose="020F0502020204030204" pitchFamily="34" charset="0"/>
              <a:cs typeface="Calibri" panose="020F0502020204030204" pitchFamily="34" charset="0"/>
            </a:rPr>
            <a:t>(0)</a:t>
          </a:r>
          <a:endParaRPr lang="en-GB" sz="1100" b="0" kern="1200" dirty="0">
            <a:latin typeface="Calibri" panose="020F0502020204030204" pitchFamily="34" charset="0"/>
            <a:cs typeface="Calibri" panose="020F0502020204030204" pitchFamily="34" charset="0"/>
          </a:endParaRPr>
        </a:p>
      </dsp:txBody>
      <dsp:txXfrm>
        <a:off x="823115" y="2947814"/>
        <a:ext cx="1937141" cy="687447"/>
      </dsp:txXfrm>
    </dsp:sp>
    <dsp:sp modelId="{778BEB2A-2DCB-4F59-99BD-8B728E05B4AA}">
      <dsp:nvSpPr>
        <dsp:cNvPr id="0" name=""/>
        <dsp:cNvSpPr/>
      </dsp:nvSpPr>
      <dsp:spPr>
        <a:xfrm>
          <a:off x="815011" y="3724227"/>
          <a:ext cx="709994" cy="730223"/>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Not Required: </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5 </a:t>
          </a:r>
          <a:r>
            <a:rPr lang="en-GB" sz="1100" b="0" kern="1200" dirty="0" smtClean="0">
              <a:latin typeface="Calibri" panose="020F0502020204030204" pitchFamily="34" charset="0"/>
              <a:cs typeface="Calibri" panose="020F0502020204030204" pitchFamily="34" charset="0"/>
            </a:rPr>
            <a:t>(0)</a:t>
          </a:r>
          <a:endParaRPr lang="en-GB" sz="1100" b="0" kern="1200" dirty="0">
            <a:latin typeface="Calibri" panose="020F0502020204030204" pitchFamily="34" charset="0"/>
            <a:cs typeface="Calibri" panose="020F0502020204030204" pitchFamily="34" charset="0"/>
          </a:endParaRPr>
        </a:p>
      </dsp:txBody>
      <dsp:txXfrm>
        <a:off x="835806" y="3745022"/>
        <a:ext cx="668404" cy="688633"/>
      </dsp:txXfrm>
    </dsp:sp>
    <dsp:sp modelId="{02A9BF80-C899-407D-A27A-013A657D1CB8}">
      <dsp:nvSpPr>
        <dsp:cNvPr id="0" name=""/>
        <dsp:cNvSpPr/>
      </dsp:nvSpPr>
      <dsp:spPr>
        <a:xfrm>
          <a:off x="1584584" y="3724227"/>
          <a:ext cx="1136846" cy="730223"/>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Complete:</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21 </a:t>
          </a:r>
          <a:r>
            <a:rPr lang="en-GB" sz="1100" b="0" kern="1200" dirty="0" smtClean="0">
              <a:latin typeface="Calibri" panose="020F0502020204030204" pitchFamily="34" charset="0"/>
              <a:cs typeface="Calibri" panose="020F0502020204030204" pitchFamily="34" charset="0"/>
            </a:rPr>
            <a:t>(0)</a:t>
          </a:r>
          <a:endParaRPr lang="en-GB" sz="1100" b="0" kern="1200" dirty="0">
            <a:latin typeface="Calibri" panose="020F0502020204030204" pitchFamily="34" charset="0"/>
            <a:cs typeface="Calibri" panose="020F0502020204030204" pitchFamily="34" charset="0"/>
          </a:endParaRPr>
        </a:p>
      </dsp:txBody>
      <dsp:txXfrm>
        <a:off x="1605972" y="3745615"/>
        <a:ext cx="1094070" cy="687447"/>
      </dsp:txXfrm>
    </dsp:sp>
    <dsp:sp modelId="{63C162C0-BC61-4730-BF30-4991517C7B8B}">
      <dsp:nvSpPr>
        <dsp:cNvPr id="0" name=""/>
        <dsp:cNvSpPr/>
      </dsp:nvSpPr>
      <dsp:spPr>
        <a:xfrm>
          <a:off x="1584584" y="4522028"/>
          <a:ext cx="1136846" cy="730223"/>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Kwh:</a:t>
          </a:r>
        </a:p>
        <a:p>
          <a:pPr lvl="0" algn="ctr" defTabSz="488950">
            <a:lnSpc>
              <a:spcPct val="90000"/>
            </a:lnSpc>
            <a:spcBef>
              <a:spcPct val="0"/>
            </a:spcBef>
            <a:spcAft>
              <a:spcPct val="35000"/>
            </a:spcAft>
          </a:pPr>
          <a:r>
            <a:rPr lang="en-GB" sz="1100" b="1" kern="1200" dirty="0" smtClean="0">
              <a:solidFill>
                <a:schemeClr val="accent3">
                  <a:lumMod val="60000"/>
                  <a:lumOff val="40000"/>
                </a:schemeClr>
              </a:solidFill>
              <a:latin typeface="Calibri" panose="020F0502020204030204" pitchFamily="34" charset="0"/>
              <a:cs typeface="Calibri" panose="020F0502020204030204" pitchFamily="34" charset="0"/>
            </a:rPr>
            <a:t>29,737,699</a:t>
          </a:r>
          <a:endParaRPr lang="en-GB" sz="1100" b="1" kern="1200" dirty="0" smtClean="0">
            <a:solidFill>
              <a:schemeClr val="accent4">
                <a:lumMod val="60000"/>
                <a:lumOff val="40000"/>
              </a:schemeClr>
            </a:solidFill>
            <a:latin typeface="Calibri" panose="020F0502020204030204" pitchFamily="34" charset="0"/>
            <a:cs typeface="Calibri" panose="020F0502020204030204" pitchFamily="34" charset="0"/>
          </a:endParaRPr>
        </a:p>
        <a:p>
          <a:pPr lvl="0" algn="ctr" defTabSz="488950">
            <a:lnSpc>
              <a:spcPct val="90000"/>
            </a:lnSpc>
            <a:spcBef>
              <a:spcPct val="0"/>
            </a:spcBef>
            <a:spcAft>
              <a:spcPct val="35000"/>
            </a:spcAft>
          </a:pPr>
          <a:r>
            <a:rPr lang="en-GB" sz="1100" b="0" kern="1200" dirty="0" smtClean="0">
              <a:solidFill>
                <a:schemeClr val="bg1"/>
              </a:solidFill>
              <a:latin typeface="Calibri" panose="020F0502020204030204" pitchFamily="34" charset="0"/>
              <a:cs typeface="Calibri" panose="020F0502020204030204" pitchFamily="34" charset="0"/>
            </a:rPr>
            <a:t>(0)</a:t>
          </a:r>
          <a:endParaRPr lang="en-GB" sz="1100" b="0" kern="1200" dirty="0">
            <a:solidFill>
              <a:schemeClr val="bg1"/>
            </a:solidFill>
            <a:latin typeface="Calibri" panose="020F0502020204030204" pitchFamily="34" charset="0"/>
            <a:cs typeface="Calibri" panose="020F0502020204030204" pitchFamily="34" charset="0"/>
          </a:endParaRPr>
        </a:p>
      </dsp:txBody>
      <dsp:txXfrm>
        <a:off x="1605972" y="4543416"/>
        <a:ext cx="1094070" cy="687447"/>
      </dsp:txXfrm>
    </dsp:sp>
    <dsp:sp modelId="{612280BD-C04A-4E1A-BA7D-8D0EC0F9A95C}">
      <dsp:nvSpPr>
        <dsp:cNvPr id="0" name=""/>
        <dsp:cNvSpPr/>
      </dsp:nvSpPr>
      <dsp:spPr>
        <a:xfrm>
          <a:off x="2859702" y="2926426"/>
          <a:ext cx="1338175" cy="730223"/>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In Progress: </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17 </a:t>
          </a:r>
          <a:r>
            <a:rPr lang="en-GB" sz="1100" b="0" kern="1200" dirty="0" smtClean="0">
              <a:latin typeface="Calibri" panose="020F0502020204030204" pitchFamily="34" charset="0"/>
              <a:cs typeface="Calibri" panose="020F0502020204030204" pitchFamily="34" charset="0"/>
            </a:rPr>
            <a:t>(-11)</a:t>
          </a:r>
          <a:endParaRPr lang="en-GB" sz="1100" b="0" kern="1200" dirty="0">
            <a:latin typeface="Calibri" panose="020F0502020204030204" pitchFamily="34" charset="0"/>
            <a:cs typeface="Calibri" panose="020F0502020204030204" pitchFamily="34" charset="0"/>
          </a:endParaRPr>
        </a:p>
      </dsp:txBody>
      <dsp:txXfrm>
        <a:off x="2881090" y="2947814"/>
        <a:ext cx="1295399" cy="687447"/>
      </dsp:txXfrm>
    </dsp:sp>
    <dsp:sp modelId="{49C008CB-0460-491D-8A6A-6BC020837CD4}">
      <dsp:nvSpPr>
        <dsp:cNvPr id="0" name=""/>
        <dsp:cNvSpPr/>
      </dsp:nvSpPr>
      <dsp:spPr>
        <a:xfrm>
          <a:off x="2860327" y="3724227"/>
          <a:ext cx="662142" cy="730223"/>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Under Review:</a:t>
          </a:r>
        </a:p>
        <a:p>
          <a:pPr lvl="0" algn="ctr" defTabSz="488950">
            <a:lnSpc>
              <a:spcPct val="90000"/>
            </a:lnSpc>
            <a:spcBef>
              <a:spcPct val="0"/>
            </a:spcBef>
            <a:spcAft>
              <a:spcPct val="35000"/>
            </a:spcAft>
          </a:pPr>
          <a:r>
            <a:rPr lang="en-GB" sz="1100" b="0" kern="1200" dirty="0" smtClean="0">
              <a:latin typeface="Calibri" panose="020F0502020204030204" pitchFamily="34" charset="0"/>
              <a:cs typeface="Calibri" panose="020F0502020204030204" pitchFamily="34" charset="0"/>
            </a:rPr>
            <a:t>15 (-12)</a:t>
          </a:r>
          <a:endParaRPr lang="en-GB" sz="1100" b="0" kern="1200" dirty="0">
            <a:latin typeface="Calibri" panose="020F0502020204030204" pitchFamily="34" charset="0"/>
            <a:cs typeface="Calibri" panose="020F0502020204030204" pitchFamily="34" charset="0"/>
          </a:endParaRPr>
        </a:p>
      </dsp:txBody>
      <dsp:txXfrm>
        <a:off x="2879720" y="3743620"/>
        <a:ext cx="623356" cy="691437"/>
      </dsp:txXfrm>
    </dsp:sp>
    <dsp:sp modelId="{474FF4F0-17FF-4147-BE8B-BC4E03136CE3}">
      <dsp:nvSpPr>
        <dsp:cNvPr id="0" name=""/>
        <dsp:cNvSpPr/>
      </dsp:nvSpPr>
      <dsp:spPr>
        <a:xfrm>
          <a:off x="3535117" y="3724227"/>
          <a:ext cx="662142" cy="730223"/>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Issue With Adj:</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2 </a:t>
          </a:r>
          <a:r>
            <a:rPr lang="en-GB" sz="1100" b="0" kern="1200" dirty="0" smtClean="0">
              <a:latin typeface="Calibri" panose="020F0502020204030204" pitchFamily="34" charset="0"/>
              <a:cs typeface="Calibri" panose="020F0502020204030204" pitchFamily="34" charset="0"/>
            </a:rPr>
            <a:t>(+1)</a:t>
          </a:r>
          <a:endParaRPr lang="en-GB" sz="1100" b="0" kern="1200" dirty="0">
            <a:latin typeface="Calibri" panose="020F0502020204030204" pitchFamily="34" charset="0"/>
            <a:cs typeface="Calibri" panose="020F0502020204030204" pitchFamily="34" charset="0"/>
          </a:endParaRPr>
        </a:p>
      </dsp:txBody>
      <dsp:txXfrm>
        <a:off x="3554510" y="3743620"/>
        <a:ext cx="623356" cy="691437"/>
      </dsp:txXfrm>
    </dsp:sp>
    <dsp:sp modelId="{886C9C4E-A763-4FA4-BD48-2F8706DB61C1}">
      <dsp:nvSpPr>
        <dsp:cNvPr id="0" name=""/>
        <dsp:cNvSpPr/>
      </dsp:nvSpPr>
      <dsp:spPr>
        <a:xfrm>
          <a:off x="4224859" y="2926426"/>
          <a:ext cx="1631418" cy="730223"/>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Awaiting Billing: </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11 </a:t>
          </a:r>
          <a:r>
            <a:rPr lang="en-GB" sz="1100" b="0" kern="1200" dirty="0" smtClean="0">
              <a:latin typeface="Calibri" panose="020F0502020204030204" pitchFamily="34" charset="0"/>
              <a:cs typeface="Calibri" panose="020F0502020204030204" pitchFamily="34" charset="0"/>
            </a:rPr>
            <a:t>(+10)</a:t>
          </a:r>
          <a:endParaRPr lang="en-GB" sz="1100" b="0" kern="1200" dirty="0">
            <a:latin typeface="Calibri" panose="020F0502020204030204" pitchFamily="34" charset="0"/>
            <a:cs typeface="Calibri" panose="020F0502020204030204" pitchFamily="34" charset="0"/>
          </a:endParaRPr>
        </a:p>
      </dsp:txBody>
      <dsp:txXfrm>
        <a:off x="4246247" y="2947814"/>
        <a:ext cx="1588642" cy="687447"/>
      </dsp:txXfrm>
    </dsp:sp>
    <dsp:sp modelId="{98DFA6DD-01C8-46D0-AC04-637D2C9ACCF5}">
      <dsp:nvSpPr>
        <dsp:cNvPr id="0" name=""/>
        <dsp:cNvSpPr/>
      </dsp:nvSpPr>
      <dsp:spPr>
        <a:xfrm>
          <a:off x="4271396" y="3724227"/>
          <a:ext cx="897473" cy="730223"/>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To Be Billed:</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10 </a:t>
          </a:r>
          <a:r>
            <a:rPr lang="en-GB" sz="1100" b="0" kern="1200" dirty="0" smtClean="0">
              <a:latin typeface="Calibri" panose="020F0502020204030204" pitchFamily="34" charset="0"/>
              <a:cs typeface="Calibri" panose="020F0502020204030204" pitchFamily="34" charset="0"/>
            </a:rPr>
            <a:t>(+10)</a:t>
          </a:r>
          <a:endParaRPr lang="en-GB" sz="1100" b="0" kern="1200" dirty="0">
            <a:latin typeface="Calibri" panose="020F0502020204030204" pitchFamily="34" charset="0"/>
            <a:cs typeface="Calibri" panose="020F0502020204030204" pitchFamily="34" charset="0"/>
          </a:endParaRPr>
        </a:p>
      </dsp:txBody>
      <dsp:txXfrm>
        <a:off x="4292784" y="3745615"/>
        <a:ext cx="854697" cy="687447"/>
      </dsp:txXfrm>
    </dsp:sp>
    <dsp:sp modelId="{217B2500-175D-4F62-B4AE-5BD00200817E}">
      <dsp:nvSpPr>
        <dsp:cNvPr id="0" name=""/>
        <dsp:cNvSpPr/>
      </dsp:nvSpPr>
      <dsp:spPr>
        <a:xfrm>
          <a:off x="4271392" y="4526358"/>
          <a:ext cx="897473" cy="730223"/>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Kwh:</a:t>
          </a:r>
        </a:p>
        <a:p>
          <a:pPr lvl="0" algn="ctr" defTabSz="488950">
            <a:lnSpc>
              <a:spcPct val="90000"/>
            </a:lnSpc>
            <a:spcBef>
              <a:spcPct val="0"/>
            </a:spcBef>
            <a:spcAft>
              <a:spcPct val="35000"/>
            </a:spcAft>
          </a:pPr>
          <a:r>
            <a:rPr lang="en-GB" sz="1100" b="1" kern="1200" dirty="0" smtClean="0">
              <a:solidFill>
                <a:schemeClr val="accent3">
                  <a:lumMod val="60000"/>
                  <a:lumOff val="40000"/>
                </a:schemeClr>
              </a:solidFill>
              <a:latin typeface="Calibri" panose="020F0502020204030204" pitchFamily="34" charset="0"/>
              <a:cs typeface="Calibri" panose="020F0502020204030204" pitchFamily="34" charset="0"/>
            </a:rPr>
            <a:t>31,537,376</a:t>
          </a:r>
        </a:p>
        <a:p>
          <a:pPr lvl="0" algn="ctr" defTabSz="488950">
            <a:lnSpc>
              <a:spcPct val="90000"/>
            </a:lnSpc>
            <a:spcBef>
              <a:spcPct val="0"/>
            </a:spcBef>
            <a:spcAft>
              <a:spcPct val="35000"/>
            </a:spcAft>
          </a:pPr>
          <a:r>
            <a:rPr lang="en-GB" sz="1100" b="1" kern="1200" dirty="0" smtClean="0">
              <a:solidFill>
                <a:schemeClr val="accent3">
                  <a:lumMod val="60000"/>
                  <a:lumOff val="40000"/>
                </a:schemeClr>
              </a:solidFill>
              <a:latin typeface="Calibri" panose="020F0502020204030204" pitchFamily="34" charset="0"/>
              <a:cs typeface="Calibri" panose="020F0502020204030204" pitchFamily="34" charset="0"/>
            </a:rPr>
            <a:t>(31,537,376)</a:t>
          </a:r>
          <a:endParaRPr lang="en-GB" sz="1100" b="0" kern="1200" dirty="0">
            <a:latin typeface="Calibri" panose="020F0502020204030204" pitchFamily="34" charset="0"/>
            <a:cs typeface="Calibri" panose="020F0502020204030204" pitchFamily="34" charset="0"/>
          </a:endParaRPr>
        </a:p>
      </dsp:txBody>
      <dsp:txXfrm>
        <a:off x="4292780" y="4547746"/>
        <a:ext cx="854697" cy="687447"/>
      </dsp:txXfrm>
    </dsp:sp>
    <dsp:sp modelId="{FD561457-35EE-4393-A943-916A54618F7F}">
      <dsp:nvSpPr>
        <dsp:cNvPr id="0" name=""/>
        <dsp:cNvSpPr/>
      </dsp:nvSpPr>
      <dsp:spPr>
        <a:xfrm>
          <a:off x="5166330" y="3724227"/>
          <a:ext cx="622005" cy="730223"/>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Held Pending Rec: </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1 </a:t>
          </a:r>
          <a:r>
            <a:rPr lang="en-GB" sz="1100" b="0" kern="1200" dirty="0" smtClean="0">
              <a:latin typeface="Calibri" panose="020F0502020204030204" pitchFamily="34" charset="0"/>
              <a:cs typeface="Calibri" panose="020F0502020204030204" pitchFamily="34" charset="0"/>
            </a:rPr>
            <a:t>(0)</a:t>
          </a:r>
          <a:endParaRPr lang="en-GB" sz="1100" b="0" kern="1200" dirty="0">
            <a:latin typeface="Calibri" panose="020F0502020204030204" pitchFamily="34" charset="0"/>
            <a:cs typeface="Calibri" panose="020F0502020204030204" pitchFamily="34" charset="0"/>
          </a:endParaRPr>
        </a:p>
      </dsp:txBody>
      <dsp:txXfrm>
        <a:off x="5184548" y="3742445"/>
        <a:ext cx="585569" cy="693787"/>
      </dsp:txXfrm>
    </dsp:sp>
    <dsp:sp modelId="{9875FB48-5DA6-4385-9D83-FC65CA20B0E5}">
      <dsp:nvSpPr>
        <dsp:cNvPr id="0" name=""/>
        <dsp:cNvSpPr/>
      </dsp:nvSpPr>
      <dsp:spPr>
        <a:xfrm>
          <a:off x="5829607" y="2265096"/>
          <a:ext cx="1359162" cy="593752"/>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Shipper Notification Received:</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22 </a:t>
          </a:r>
          <a:r>
            <a:rPr lang="en-GB" sz="1100" b="0" kern="1200" dirty="0" smtClean="0">
              <a:latin typeface="Calibri" panose="020F0502020204030204" pitchFamily="34" charset="0"/>
              <a:cs typeface="Calibri" panose="020F0502020204030204" pitchFamily="34" charset="0"/>
            </a:rPr>
            <a:t>(0)</a:t>
          </a:r>
          <a:endParaRPr lang="en-GB" sz="1100" b="0" kern="1200" dirty="0">
            <a:latin typeface="Calibri" panose="020F0502020204030204" pitchFamily="34" charset="0"/>
            <a:cs typeface="Calibri" panose="020F0502020204030204" pitchFamily="34" charset="0"/>
          </a:endParaRPr>
        </a:p>
      </dsp:txBody>
      <dsp:txXfrm>
        <a:off x="5846997" y="2282486"/>
        <a:ext cx="1324382" cy="558972"/>
      </dsp:txXfrm>
    </dsp:sp>
    <dsp:sp modelId="{17C243D5-3C00-47F1-9CCE-C69F76746B83}">
      <dsp:nvSpPr>
        <dsp:cNvPr id="0" name=""/>
        <dsp:cNvSpPr/>
      </dsp:nvSpPr>
      <dsp:spPr>
        <a:xfrm>
          <a:off x="5830291" y="2926426"/>
          <a:ext cx="672574" cy="730223"/>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No Contact:</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17 </a:t>
          </a:r>
          <a:r>
            <a:rPr lang="en-GB" sz="1100" b="0" kern="1200" dirty="0" smtClean="0">
              <a:latin typeface="Calibri" panose="020F0502020204030204" pitchFamily="34" charset="0"/>
              <a:cs typeface="Calibri" panose="020F0502020204030204" pitchFamily="34" charset="0"/>
            </a:rPr>
            <a:t>(0)</a:t>
          </a:r>
          <a:endParaRPr lang="en-GB" sz="1100" b="0" kern="1200" dirty="0">
            <a:latin typeface="Calibri" panose="020F0502020204030204" pitchFamily="34" charset="0"/>
            <a:cs typeface="Calibri" panose="020F0502020204030204" pitchFamily="34" charset="0"/>
          </a:endParaRPr>
        </a:p>
      </dsp:txBody>
      <dsp:txXfrm>
        <a:off x="5849990" y="2946125"/>
        <a:ext cx="633176" cy="690825"/>
      </dsp:txXfrm>
    </dsp:sp>
    <dsp:sp modelId="{D33BF5F6-1B82-4692-B69A-06CA2F4EE3A9}">
      <dsp:nvSpPr>
        <dsp:cNvPr id="0" name=""/>
        <dsp:cNvSpPr/>
      </dsp:nvSpPr>
      <dsp:spPr>
        <a:xfrm>
          <a:off x="6515513" y="2926426"/>
          <a:ext cx="672574" cy="730223"/>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Invalid Contact:</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5 </a:t>
          </a:r>
          <a:r>
            <a:rPr lang="en-GB" sz="1100" b="0" kern="1200" dirty="0" smtClean="0">
              <a:latin typeface="Calibri" panose="020F0502020204030204" pitchFamily="34" charset="0"/>
              <a:cs typeface="Calibri" panose="020F0502020204030204" pitchFamily="34" charset="0"/>
            </a:rPr>
            <a:t>(0)</a:t>
          </a:r>
          <a:endParaRPr lang="en-GB" sz="1100" b="0" kern="1200" dirty="0">
            <a:latin typeface="Calibri" panose="020F0502020204030204" pitchFamily="34" charset="0"/>
            <a:cs typeface="Calibri" panose="020F0502020204030204" pitchFamily="34" charset="0"/>
          </a:endParaRPr>
        </a:p>
      </dsp:txBody>
      <dsp:txXfrm>
        <a:off x="6535212" y="2946125"/>
        <a:ext cx="633176" cy="690825"/>
      </dsp:txXfrm>
    </dsp:sp>
    <dsp:sp modelId="{FC431965-401B-4337-92CC-D2DCBCB56704}">
      <dsp:nvSpPr>
        <dsp:cNvPr id="0" name=""/>
        <dsp:cNvSpPr/>
      </dsp:nvSpPr>
      <dsp:spPr>
        <a:xfrm>
          <a:off x="7242705" y="1467296"/>
          <a:ext cx="677852" cy="730223"/>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CA Decision Pending: </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8 </a:t>
          </a:r>
          <a:r>
            <a:rPr lang="en-GB" sz="1100" b="0" kern="1200" dirty="0" smtClean="0">
              <a:latin typeface="Calibri" panose="020F0502020204030204" pitchFamily="34" charset="0"/>
              <a:cs typeface="Calibri" panose="020F0502020204030204" pitchFamily="34" charset="0"/>
            </a:rPr>
            <a:t>(0)</a:t>
          </a:r>
          <a:endParaRPr lang="en-GB" sz="1100" b="0" kern="1200" dirty="0">
            <a:latin typeface="Calibri" panose="020F0502020204030204" pitchFamily="34" charset="0"/>
            <a:cs typeface="Calibri" panose="020F0502020204030204" pitchFamily="34" charset="0"/>
          </a:endParaRPr>
        </a:p>
      </dsp:txBody>
      <dsp:txXfrm>
        <a:off x="7262559" y="1487150"/>
        <a:ext cx="638144" cy="690515"/>
      </dsp:txXfrm>
    </dsp:sp>
    <dsp:sp modelId="{C7E56EE1-A284-4B35-A6DD-21B92C09176B}">
      <dsp:nvSpPr>
        <dsp:cNvPr id="0" name=""/>
        <dsp:cNvSpPr/>
      </dsp:nvSpPr>
      <dsp:spPr>
        <a:xfrm>
          <a:off x="7992228" y="669495"/>
          <a:ext cx="680506" cy="730223"/>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Root Cause Pending: </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2 </a:t>
          </a:r>
          <a:r>
            <a:rPr lang="en-GB" sz="1100" b="0" kern="1200" dirty="0" smtClean="0">
              <a:latin typeface="Calibri" panose="020F0502020204030204" pitchFamily="34" charset="0"/>
              <a:cs typeface="Calibri" panose="020F0502020204030204" pitchFamily="34" charset="0"/>
            </a:rPr>
            <a:t>(0)</a:t>
          </a:r>
          <a:endParaRPr lang="en-GB" sz="1100" b="0" kern="1200" dirty="0">
            <a:latin typeface="Calibri" panose="020F0502020204030204" pitchFamily="34" charset="0"/>
            <a:cs typeface="Calibri" panose="020F0502020204030204" pitchFamily="34" charset="0"/>
          </a:endParaRPr>
        </a:p>
      </dsp:txBody>
      <dsp:txXfrm>
        <a:off x="8012159" y="689426"/>
        <a:ext cx="640644" cy="6903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C31FB-B344-46E5-BC69-0812FFB5705E}">
      <dsp:nvSpPr>
        <dsp:cNvPr id="0" name=""/>
        <dsp:cNvSpPr/>
      </dsp:nvSpPr>
      <dsp:spPr>
        <a:xfrm>
          <a:off x="270" y="525"/>
          <a:ext cx="8594505" cy="553173"/>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latin typeface="Calibri" panose="020F0502020204030204" pitchFamily="34" charset="0"/>
              <a:cs typeface="Calibri" panose="020F0502020204030204" pitchFamily="34" charset="0"/>
            </a:rPr>
            <a:t>Invoiced: 26 </a:t>
          </a:r>
          <a:r>
            <a:rPr lang="en-GB" sz="1600" b="0" kern="1200" dirty="0" smtClean="0">
              <a:latin typeface="Calibri" panose="020F0502020204030204" pitchFamily="34" charset="0"/>
              <a:cs typeface="Calibri" panose="020F0502020204030204" pitchFamily="34" charset="0"/>
            </a:rPr>
            <a:t>(0)</a:t>
          </a:r>
          <a:endParaRPr lang="en-GB" sz="1600" b="0" kern="1200" dirty="0">
            <a:latin typeface="Calibri" panose="020F0502020204030204" pitchFamily="34" charset="0"/>
            <a:cs typeface="Calibri" panose="020F0502020204030204" pitchFamily="34" charset="0"/>
          </a:endParaRPr>
        </a:p>
      </dsp:txBody>
      <dsp:txXfrm>
        <a:off x="16472" y="16727"/>
        <a:ext cx="8562101" cy="520769"/>
      </dsp:txXfrm>
    </dsp:sp>
    <dsp:sp modelId="{D06F0EAA-CD35-44AE-9F60-47759CC852DF}">
      <dsp:nvSpPr>
        <dsp:cNvPr id="0" name=""/>
        <dsp:cNvSpPr/>
      </dsp:nvSpPr>
      <dsp:spPr>
        <a:xfrm>
          <a:off x="8659" y="673442"/>
          <a:ext cx="856230" cy="895871"/>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panose="020F0502020204030204" pitchFamily="34" charset="0"/>
              <a:cs typeface="Calibri" panose="020F0502020204030204" pitchFamily="34" charset="0"/>
            </a:rPr>
            <a:t>Deemed Not valid: </a:t>
          </a:r>
        </a:p>
        <a:p>
          <a:pPr lvl="0" algn="ctr" defTabSz="622300">
            <a:lnSpc>
              <a:spcPct val="90000"/>
            </a:lnSpc>
            <a:spcBef>
              <a:spcPct val="0"/>
            </a:spcBef>
            <a:spcAft>
              <a:spcPct val="35000"/>
            </a:spcAft>
          </a:pPr>
          <a:r>
            <a:rPr lang="en-GB" sz="1400" b="1" kern="1200" dirty="0" smtClean="0">
              <a:latin typeface="Calibri" panose="020F0502020204030204" pitchFamily="34" charset="0"/>
              <a:cs typeface="Calibri" panose="020F0502020204030204" pitchFamily="34" charset="0"/>
            </a:rPr>
            <a:t>5 </a:t>
          </a:r>
          <a:r>
            <a:rPr lang="en-GB" sz="1400" b="0" kern="1200" dirty="0" smtClean="0">
              <a:latin typeface="Calibri" panose="020F0502020204030204" pitchFamily="34" charset="0"/>
              <a:cs typeface="Calibri" panose="020F0502020204030204" pitchFamily="34" charset="0"/>
            </a:rPr>
            <a:t>(0)</a:t>
          </a:r>
          <a:endParaRPr lang="en-GB" sz="1400" b="0" kern="1200" dirty="0">
            <a:latin typeface="Calibri" panose="020F0502020204030204" pitchFamily="34" charset="0"/>
            <a:cs typeface="Calibri" panose="020F0502020204030204" pitchFamily="34" charset="0"/>
          </a:endParaRPr>
        </a:p>
      </dsp:txBody>
      <dsp:txXfrm>
        <a:off x="33737" y="698520"/>
        <a:ext cx="806074" cy="845715"/>
      </dsp:txXfrm>
    </dsp:sp>
    <dsp:sp modelId="{C7E56EE1-A284-4B35-A6DD-21B92C09176B}">
      <dsp:nvSpPr>
        <dsp:cNvPr id="0" name=""/>
        <dsp:cNvSpPr/>
      </dsp:nvSpPr>
      <dsp:spPr>
        <a:xfrm>
          <a:off x="988387" y="673442"/>
          <a:ext cx="7597999" cy="895871"/>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panose="020F0502020204030204" pitchFamily="34" charset="0"/>
              <a:cs typeface="Calibri" panose="020F0502020204030204" pitchFamily="34" charset="0"/>
            </a:rPr>
            <a:t>Complete:</a:t>
          </a:r>
        </a:p>
        <a:p>
          <a:pPr lvl="0" algn="ctr" defTabSz="622300">
            <a:lnSpc>
              <a:spcPct val="90000"/>
            </a:lnSpc>
            <a:spcBef>
              <a:spcPct val="0"/>
            </a:spcBef>
            <a:spcAft>
              <a:spcPct val="35000"/>
            </a:spcAft>
          </a:pPr>
          <a:r>
            <a:rPr lang="en-GB" sz="1400" b="1" kern="1200" dirty="0" smtClean="0">
              <a:latin typeface="Calibri" panose="020F0502020204030204" pitchFamily="34" charset="0"/>
              <a:cs typeface="Calibri" panose="020F0502020204030204" pitchFamily="34" charset="0"/>
            </a:rPr>
            <a:t>21 </a:t>
          </a:r>
          <a:r>
            <a:rPr lang="en-GB" sz="1400" b="0" kern="1200" dirty="0" smtClean="0">
              <a:latin typeface="Calibri" panose="020F0502020204030204" pitchFamily="34" charset="0"/>
              <a:cs typeface="Calibri" panose="020F0502020204030204" pitchFamily="34" charset="0"/>
            </a:rPr>
            <a:t>(0)</a:t>
          </a:r>
          <a:endParaRPr lang="en-GB" sz="1400" b="0" kern="1200" dirty="0">
            <a:latin typeface="Calibri" panose="020F0502020204030204" pitchFamily="34" charset="0"/>
            <a:cs typeface="Calibri" panose="020F0502020204030204" pitchFamily="34" charset="0"/>
          </a:endParaRPr>
        </a:p>
      </dsp:txBody>
      <dsp:txXfrm>
        <a:off x="1014626" y="699681"/>
        <a:ext cx="7545521" cy="843393"/>
      </dsp:txXfrm>
    </dsp:sp>
    <dsp:sp modelId="{3C02F05F-7000-4FA6-A3B0-62E50F2ED62E}">
      <dsp:nvSpPr>
        <dsp:cNvPr id="0" name=""/>
        <dsp:cNvSpPr/>
      </dsp:nvSpPr>
      <dsp:spPr>
        <a:xfrm>
          <a:off x="988387" y="1689057"/>
          <a:ext cx="1470201" cy="895871"/>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panose="020F0502020204030204" pitchFamily="34" charset="0"/>
              <a:cs typeface="Calibri" panose="020F0502020204030204" pitchFamily="34" charset="0"/>
            </a:rPr>
            <a:t>Jan-18:</a:t>
          </a:r>
        </a:p>
        <a:p>
          <a:pPr lvl="0" algn="ctr" defTabSz="622300">
            <a:lnSpc>
              <a:spcPct val="90000"/>
            </a:lnSpc>
            <a:spcBef>
              <a:spcPct val="0"/>
            </a:spcBef>
            <a:spcAft>
              <a:spcPct val="35000"/>
            </a:spcAft>
          </a:pPr>
          <a:r>
            <a:rPr lang="en-GB" sz="1400" b="1" kern="1200" dirty="0" smtClean="0">
              <a:latin typeface="Calibri" panose="020F0502020204030204" pitchFamily="34" charset="0"/>
              <a:cs typeface="Calibri" panose="020F0502020204030204" pitchFamily="34" charset="0"/>
            </a:rPr>
            <a:t>1 </a:t>
          </a:r>
          <a:r>
            <a:rPr lang="en-GB" sz="1400" kern="1200" dirty="0" smtClean="0">
              <a:latin typeface="Calibri" panose="020F0502020204030204" pitchFamily="34" charset="0"/>
              <a:cs typeface="Calibri" panose="020F0502020204030204" pitchFamily="34" charset="0"/>
            </a:rPr>
            <a:t> </a:t>
          </a:r>
          <a:endParaRPr lang="en-GB" sz="1400" kern="1200" dirty="0">
            <a:latin typeface="Calibri" panose="020F0502020204030204" pitchFamily="34" charset="0"/>
            <a:cs typeface="Calibri" panose="020F0502020204030204" pitchFamily="34" charset="0"/>
          </a:endParaRPr>
        </a:p>
      </dsp:txBody>
      <dsp:txXfrm>
        <a:off x="1014626" y="1715296"/>
        <a:ext cx="1417723" cy="843393"/>
      </dsp:txXfrm>
    </dsp:sp>
    <dsp:sp modelId="{3118BC24-2692-4680-88F2-29A531DEB994}">
      <dsp:nvSpPr>
        <dsp:cNvPr id="0" name=""/>
        <dsp:cNvSpPr/>
      </dsp:nvSpPr>
      <dsp:spPr>
        <a:xfrm>
          <a:off x="991768" y="2705198"/>
          <a:ext cx="1470201" cy="895871"/>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latin typeface="Calibri" panose="020F0502020204030204" pitchFamily="34" charset="0"/>
              <a:cs typeface="Calibri" panose="020F0502020204030204" pitchFamily="34" charset="0"/>
            </a:rPr>
            <a:t>Kwh: </a:t>
          </a:r>
          <a:r>
            <a:rPr lang="en-GB" sz="1200" b="1" kern="1200" dirty="0" smtClean="0">
              <a:solidFill>
                <a:schemeClr val="accent3">
                  <a:lumMod val="60000"/>
                  <a:lumOff val="40000"/>
                </a:schemeClr>
              </a:solidFill>
              <a:latin typeface="Calibri" panose="020F0502020204030204" pitchFamily="34" charset="0"/>
              <a:cs typeface="Calibri" panose="020F0502020204030204" pitchFamily="34" charset="0"/>
            </a:rPr>
            <a:t>0</a:t>
          </a:r>
        </a:p>
        <a:p>
          <a:pPr lvl="0" algn="ctr" defTabSz="533400">
            <a:lnSpc>
              <a:spcPct val="90000"/>
            </a:lnSpc>
            <a:spcBef>
              <a:spcPct val="0"/>
            </a:spcBef>
            <a:spcAft>
              <a:spcPct val="35000"/>
            </a:spcAft>
          </a:pPr>
          <a:r>
            <a:rPr lang="en-GB" sz="1200" b="1" kern="1200" dirty="0" smtClean="0">
              <a:latin typeface="Calibri" panose="020F0502020204030204" pitchFamily="34" charset="0"/>
              <a:cs typeface="Calibri" panose="020F0502020204030204" pitchFamily="34" charset="0"/>
            </a:rPr>
            <a:t>GRE (</a:t>
          </a:r>
          <a:r>
            <a:rPr lang="en-GB" sz="1200" b="1" u="sng" kern="1200" dirty="0" smtClean="0">
              <a:latin typeface="Calibri" panose="020F0502020204030204" pitchFamily="34" charset="0"/>
              <a:cs typeface="Calibri" panose="020F0502020204030204" pitchFamily="34" charset="0"/>
            </a:rPr>
            <a:t>£</a:t>
          </a:r>
          <a:r>
            <a:rPr lang="en-GB" sz="1200" b="1" kern="1200" dirty="0" smtClean="0">
              <a:latin typeface="Calibri" panose="020F0502020204030204" pitchFamily="34" charset="0"/>
              <a:cs typeface="Calibri" panose="020F0502020204030204" pitchFamily="34" charset="0"/>
            </a:rPr>
            <a:t>): </a:t>
          </a:r>
          <a:r>
            <a:rPr lang="en-GB" sz="1200" b="1" kern="1200" dirty="0" smtClean="0">
              <a:solidFill>
                <a:schemeClr val="accent3">
                  <a:lumMod val="60000"/>
                  <a:lumOff val="40000"/>
                </a:schemeClr>
              </a:solidFill>
              <a:latin typeface="Calibri" panose="020F0502020204030204" pitchFamily="34" charset="0"/>
              <a:cs typeface="Calibri" panose="020F0502020204030204" pitchFamily="34" charset="0"/>
            </a:rPr>
            <a:t>0.00</a:t>
          </a:r>
          <a:r>
            <a:rPr lang="en-GB" sz="1200" b="1" kern="1200" dirty="0" smtClean="0">
              <a:latin typeface="Calibri" panose="020F0502020204030204" pitchFamily="34" charset="0"/>
              <a:cs typeface="Calibri" panose="020F0502020204030204" pitchFamily="34" charset="0"/>
            </a:rPr>
            <a:t> </a:t>
          </a:r>
          <a:r>
            <a:rPr lang="en-GB" sz="1200" kern="1200" dirty="0" smtClean="0">
              <a:latin typeface="Calibri" panose="020F0502020204030204" pitchFamily="34" charset="0"/>
              <a:cs typeface="Calibri" panose="020F0502020204030204" pitchFamily="34" charset="0"/>
            </a:rPr>
            <a:t> </a:t>
          </a:r>
          <a:endParaRPr lang="en-GB" sz="1200" kern="1200" dirty="0">
            <a:latin typeface="Calibri" panose="020F0502020204030204" pitchFamily="34" charset="0"/>
            <a:cs typeface="Calibri" panose="020F0502020204030204" pitchFamily="34" charset="0"/>
          </a:endParaRPr>
        </a:p>
      </dsp:txBody>
      <dsp:txXfrm>
        <a:off x="1018007" y="2731437"/>
        <a:ext cx="1417723" cy="843393"/>
      </dsp:txXfrm>
    </dsp:sp>
    <dsp:sp modelId="{B2A34745-25A3-4921-B047-04EB9C8BBCB1}">
      <dsp:nvSpPr>
        <dsp:cNvPr id="0" name=""/>
        <dsp:cNvSpPr/>
      </dsp:nvSpPr>
      <dsp:spPr>
        <a:xfrm>
          <a:off x="2520336" y="1689057"/>
          <a:ext cx="1470201" cy="895871"/>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panose="020F0502020204030204" pitchFamily="34" charset="0"/>
              <a:cs typeface="Calibri" panose="020F0502020204030204" pitchFamily="34" charset="0"/>
            </a:rPr>
            <a:t>Feb-18:</a:t>
          </a:r>
        </a:p>
        <a:p>
          <a:pPr lvl="0" algn="ctr" defTabSz="622300">
            <a:lnSpc>
              <a:spcPct val="90000"/>
            </a:lnSpc>
            <a:spcBef>
              <a:spcPct val="0"/>
            </a:spcBef>
            <a:spcAft>
              <a:spcPct val="35000"/>
            </a:spcAft>
          </a:pPr>
          <a:r>
            <a:rPr lang="en-GB" sz="1400" b="1" kern="1200" dirty="0" smtClean="0">
              <a:latin typeface="Calibri" panose="020F0502020204030204" pitchFamily="34" charset="0"/>
              <a:cs typeface="Calibri" panose="020F0502020204030204" pitchFamily="34" charset="0"/>
            </a:rPr>
            <a:t>4 </a:t>
          </a:r>
          <a:r>
            <a:rPr lang="en-GB" sz="1400" kern="1200" dirty="0" smtClean="0">
              <a:latin typeface="Calibri" panose="020F0502020204030204" pitchFamily="34" charset="0"/>
              <a:cs typeface="Calibri" panose="020F0502020204030204" pitchFamily="34" charset="0"/>
            </a:rPr>
            <a:t> </a:t>
          </a:r>
          <a:endParaRPr lang="en-GB" sz="1400" kern="1200" dirty="0">
            <a:latin typeface="Calibri" panose="020F0502020204030204" pitchFamily="34" charset="0"/>
            <a:cs typeface="Calibri" panose="020F0502020204030204" pitchFamily="34" charset="0"/>
          </a:endParaRPr>
        </a:p>
      </dsp:txBody>
      <dsp:txXfrm>
        <a:off x="2546575" y="1715296"/>
        <a:ext cx="1417723" cy="843393"/>
      </dsp:txXfrm>
    </dsp:sp>
    <dsp:sp modelId="{F20A33B8-7127-49F5-B418-DB0F57677778}">
      <dsp:nvSpPr>
        <dsp:cNvPr id="0" name=""/>
        <dsp:cNvSpPr/>
      </dsp:nvSpPr>
      <dsp:spPr>
        <a:xfrm>
          <a:off x="2520336" y="2704672"/>
          <a:ext cx="1470201" cy="895871"/>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latin typeface="Calibri" panose="020F0502020204030204" pitchFamily="34" charset="0"/>
              <a:cs typeface="Calibri" panose="020F0502020204030204" pitchFamily="34" charset="0"/>
            </a:rPr>
            <a:t>Kwh: </a:t>
          </a:r>
          <a:r>
            <a:rPr lang="en-GB" sz="1200" b="1" kern="1200" dirty="0" smtClean="0">
              <a:solidFill>
                <a:schemeClr val="accent3">
                  <a:lumMod val="60000"/>
                  <a:lumOff val="40000"/>
                </a:schemeClr>
              </a:solidFill>
              <a:latin typeface="Calibri" panose="020F0502020204030204" pitchFamily="34" charset="0"/>
              <a:cs typeface="Calibri" panose="020F0502020204030204" pitchFamily="34" charset="0"/>
            </a:rPr>
            <a:t>128,335,231</a:t>
          </a:r>
        </a:p>
        <a:p>
          <a:pPr lvl="0" algn="ctr" defTabSz="533400">
            <a:lnSpc>
              <a:spcPct val="90000"/>
            </a:lnSpc>
            <a:spcBef>
              <a:spcPct val="0"/>
            </a:spcBef>
            <a:spcAft>
              <a:spcPct val="35000"/>
            </a:spcAft>
          </a:pPr>
          <a:r>
            <a:rPr lang="en-GB" sz="1200" b="1" kern="1200" dirty="0" smtClean="0">
              <a:latin typeface="Calibri" panose="020F0502020204030204" pitchFamily="34" charset="0"/>
              <a:cs typeface="Calibri" panose="020F0502020204030204" pitchFamily="34" charset="0"/>
            </a:rPr>
            <a:t>GRE (</a:t>
          </a:r>
          <a:r>
            <a:rPr lang="en-GB" sz="1200" b="1" u="sng" kern="1200" dirty="0" smtClean="0">
              <a:latin typeface="Calibri" panose="020F0502020204030204" pitchFamily="34" charset="0"/>
              <a:cs typeface="Calibri" panose="020F0502020204030204" pitchFamily="34" charset="0"/>
            </a:rPr>
            <a:t>£</a:t>
          </a:r>
          <a:r>
            <a:rPr lang="en-GB" sz="1200" b="1" kern="1200" dirty="0" smtClean="0">
              <a:latin typeface="Calibri" panose="020F0502020204030204" pitchFamily="34" charset="0"/>
              <a:cs typeface="Calibri" panose="020F0502020204030204" pitchFamily="34" charset="0"/>
            </a:rPr>
            <a:t>): </a:t>
          </a:r>
          <a:r>
            <a:rPr lang="en-GB" sz="1200" b="1" kern="1200" dirty="0" smtClean="0">
              <a:solidFill>
                <a:schemeClr val="accent3">
                  <a:lumMod val="60000"/>
                  <a:lumOff val="40000"/>
                </a:schemeClr>
              </a:solidFill>
              <a:latin typeface="Calibri" panose="020F0502020204030204" pitchFamily="34" charset="0"/>
              <a:cs typeface="Calibri" panose="020F0502020204030204" pitchFamily="34" charset="0"/>
            </a:rPr>
            <a:t>1,788,429.70 </a:t>
          </a:r>
          <a:r>
            <a:rPr lang="en-GB" sz="1200" kern="1200" dirty="0" smtClean="0">
              <a:solidFill>
                <a:schemeClr val="accent3">
                  <a:lumMod val="60000"/>
                  <a:lumOff val="40000"/>
                </a:schemeClr>
              </a:solidFill>
              <a:latin typeface="Calibri" panose="020F0502020204030204" pitchFamily="34" charset="0"/>
              <a:cs typeface="Calibri" panose="020F0502020204030204" pitchFamily="34" charset="0"/>
            </a:rPr>
            <a:t> </a:t>
          </a:r>
          <a:endParaRPr lang="en-GB" sz="1200" kern="1200" dirty="0">
            <a:solidFill>
              <a:schemeClr val="accent3">
                <a:lumMod val="60000"/>
                <a:lumOff val="40000"/>
              </a:schemeClr>
            </a:solidFill>
            <a:latin typeface="Calibri" panose="020F0502020204030204" pitchFamily="34" charset="0"/>
            <a:cs typeface="Calibri" panose="020F0502020204030204" pitchFamily="34" charset="0"/>
          </a:endParaRPr>
        </a:p>
      </dsp:txBody>
      <dsp:txXfrm>
        <a:off x="2546575" y="2730911"/>
        <a:ext cx="1417723" cy="843393"/>
      </dsp:txXfrm>
    </dsp:sp>
    <dsp:sp modelId="{251B411A-3843-41C5-934F-E45BE5281A78}">
      <dsp:nvSpPr>
        <dsp:cNvPr id="0" name=""/>
        <dsp:cNvSpPr/>
      </dsp:nvSpPr>
      <dsp:spPr>
        <a:xfrm>
          <a:off x="4052286" y="1689057"/>
          <a:ext cx="1470201" cy="895871"/>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panose="020F0502020204030204" pitchFamily="34" charset="0"/>
              <a:cs typeface="Calibri" panose="020F0502020204030204" pitchFamily="34" charset="0"/>
            </a:rPr>
            <a:t>Mar-18:</a:t>
          </a:r>
        </a:p>
        <a:p>
          <a:pPr lvl="0" algn="ctr" defTabSz="622300">
            <a:lnSpc>
              <a:spcPct val="90000"/>
            </a:lnSpc>
            <a:spcBef>
              <a:spcPct val="0"/>
            </a:spcBef>
            <a:spcAft>
              <a:spcPct val="35000"/>
            </a:spcAft>
          </a:pPr>
          <a:r>
            <a:rPr lang="en-GB" sz="1400" b="1" kern="1200" dirty="0" smtClean="0">
              <a:latin typeface="Calibri" panose="020F0502020204030204" pitchFamily="34" charset="0"/>
              <a:cs typeface="Calibri" panose="020F0502020204030204" pitchFamily="34" charset="0"/>
            </a:rPr>
            <a:t>6 </a:t>
          </a:r>
          <a:r>
            <a:rPr lang="en-GB" sz="1400" kern="1200" dirty="0" smtClean="0">
              <a:latin typeface="Calibri" panose="020F0502020204030204" pitchFamily="34" charset="0"/>
              <a:cs typeface="Calibri" panose="020F0502020204030204" pitchFamily="34" charset="0"/>
            </a:rPr>
            <a:t> </a:t>
          </a:r>
          <a:endParaRPr lang="en-GB" sz="1400" kern="1200" dirty="0">
            <a:latin typeface="Calibri" panose="020F0502020204030204" pitchFamily="34" charset="0"/>
            <a:cs typeface="Calibri" panose="020F0502020204030204" pitchFamily="34" charset="0"/>
          </a:endParaRPr>
        </a:p>
      </dsp:txBody>
      <dsp:txXfrm>
        <a:off x="4078525" y="1715296"/>
        <a:ext cx="1417723" cy="843393"/>
      </dsp:txXfrm>
    </dsp:sp>
    <dsp:sp modelId="{4ABD99C7-00B3-4F0D-89F6-2D34A8DF9710}">
      <dsp:nvSpPr>
        <dsp:cNvPr id="0" name=""/>
        <dsp:cNvSpPr/>
      </dsp:nvSpPr>
      <dsp:spPr>
        <a:xfrm>
          <a:off x="4052286" y="2704672"/>
          <a:ext cx="1470201" cy="895871"/>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latin typeface="Calibri" panose="020F0502020204030204" pitchFamily="34" charset="0"/>
              <a:cs typeface="Calibri" panose="020F0502020204030204" pitchFamily="34" charset="0"/>
            </a:rPr>
            <a:t>Kwh: </a:t>
          </a:r>
          <a:r>
            <a:rPr lang="en-GB" sz="1200" b="1" kern="1200" dirty="0" smtClean="0">
              <a:solidFill>
                <a:schemeClr val="accent4">
                  <a:lumMod val="60000"/>
                  <a:lumOff val="40000"/>
                </a:schemeClr>
              </a:solidFill>
              <a:latin typeface="Calibri" panose="020F0502020204030204" pitchFamily="34" charset="0"/>
              <a:cs typeface="Calibri" panose="020F0502020204030204" pitchFamily="34" charset="0"/>
            </a:rPr>
            <a:t>-16,546,613</a:t>
          </a:r>
        </a:p>
        <a:p>
          <a:pPr lvl="0" algn="ctr" defTabSz="533400">
            <a:lnSpc>
              <a:spcPct val="90000"/>
            </a:lnSpc>
            <a:spcBef>
              <a:spcPct val="0"/>
            </a:spcBef>
            <a:spcAft>
              <a:spcPct val="35000"/>
            </a:spcAft>
          </a:pPr>
          <a:r>
            <a:rPr lang="en-GB" sz="1200" b="1" kern="1200" dirty="0" smtClean="0">
              <a:latin typeface="Calibri" panose="020F0502020204030204" pitchFamily="34" charset="0"/>
              <a:cs typeface="Calibri" panose="020F0502020204030204" pitchFamily="34" charset="0"/>
            </a:rPr>
            <a:t>GRE (</a:t>
          </a:r>
          <a:r>
            <a:rPr lang="en-GB" sz="1200" b="1" u="sng" kern="1200" dirty="0" smtClean="0">
              <a:latin typeface="Calibri" panose="020F0502020204030204" pitchFamily="34" charset="0"/>
              <a:cs typeface="Calibri" panose="020F0502020204030204" pitchFamily="34" charset="0"/>
            </a:rPr>
            <a:t>£</a:t>
          </a:r>
          <a:r>
            <a:rPr lang="en-GB" sz="1200" b="1" kern="1200" dirty="0" smtClean="0">
              <a:latin typeface="Calibri" panose="020F0502020204030204" pitchFamily="34" charset="0"/>
              <a:cs typeface="Calibri" panose="020F0502020204030204" pitchFamily="34" charset="0"/>
            </a:rPr>
            <a:t>):</a:t>
          </a:r>
          <a:r>
            <a:rPr lang="en-GB" sz="1200" b="1" kern="1200" dirty="0" smtClean="0">
              <a:solidFill>
                <a:schemeClr val="accent4">
                  <a:lumMod val="60000"/>
                  <a:lumOff val="40000"/>
                </a:schemeClr>
              </a:solidFill>
              <a:latin typeface="Calibri" panose="020F0502020204030204" pitchFamily="34" charset="0"/>
              <a:cs typeface="Calibri" panose="020F0502020204030204" pitchFamily="34" charset="0"/>
            </a:rPr>
            <a:t> -145,611.57</a:t>
          </a:r>
        </a:p>
      </dsp:txBody>
      <dsp:txXfrm>
        <a:off x="4078525" y="2730911"/>
        <a:ext cx="1417723" cy="843393"/>
      </dsp:txXfrm>
    </dsp:sp>
    <dsp:sp modelId="{10B6157F-3CEE-4FB4-98D9-D649498486CD}">
      <dsp:nvSpPr>
        <dsp:cNvPr id="0" name=""/>
        <dsp:cNvSpPr/>
      </dsp:nvSpPr>
      <dsp:spPr>
        <a:xfrm>
          <a:off x="5584236" y="1689057"/>
          <a:ext cx="1470201" cy="895871"/>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latin typeface="Calibri" panose="020F0502020204030204" pitchFamily="34" charset="0"/>
              <a:cs typeface="Calibri" panose="020F0502020204030204" pitchFamily="34" charset="0"/>
            </a:rPr>
            <a:t>Apr-18:</a:t>
          </a:r>
        </a:p>
        <a:p>
          <a:pPr lvl="0" algn="ctr" defTabSz="622300">
            <a:lnSpc>
              <a:spcPct val="90000"/>
            </a:lnSpc>
            <a:spcBef>
              <a:spcPct val="0"/>
            </a:spcBef>
            <a:spcAft>
              <a:spcPct val="35000"/>
            </a:spcAft>
          </a:pPr>
          <a:r>
            <a:rPr lang="en-GB" sz="1400" b="1" kern="1200" dirty="0" smtClean="0">
              <a:latin typeface="Calibri" panose="020F0502020204030204" pitchFamily="34" charset="0"/>
              <a:cs typeface="Calibri" panose="020F0502020204030204" pitchFamily="34" charset="0"/>
            </a:rPr>
            <a:t>10 </a:t>
          </a:r>
          <a:r>
            <a:rPr lang="en-GB" sz="1400" kern="1200" dirty="0" smtClean="0">
              <a:latin typeface="Calibri" panose="020F0502020204030204" pitchFamily="34" charset="0"/>
              <a:cs typeface="Calibri" panose="020F0502020204030204" pitchFamily="34" charset="0"/>
            </a:rPr>
            <a:t> </a:t>
          </a:r>
          <a:endParaRPr lang="en-GB" sz="1400" kern="1200" dirty="0">
            <a:latin typeface="Calibri" panose="020F0502020204030204" pitchFamily="34" charset="0"/>
            <a:cs typeface="Calibri" panose="020F0502020204030204" pitchFamily="34" charset="0"/>
          </a:endParaRPr>
        </a:p>
      </dsp:txBody>
      <dsp:txXfrm>
        <a:off x="5610475" y="1715296"/>
        <a:ext cx="1417723" cy="843393"/>
      </dsp:txXfrm>
    </dsp:sp>
    <dsp:sp modelId="{06291AD4-C8A5-490E-8F9C-D33D62D17915}">
      <dsp:nvSpPr>
        <dsp:cNvPr id="0" name=""/>
        <dsp:cNvSpPr/>
      </dsp:nvSpPr>
      <dsp:spPr>
        <a:xfrm>
          <a:off x="5584236" y="2704672"/>
          <a:ext cx="1470201" cy="895871"/>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latin typeface="Calibri" panose="020F0502020204030204" pitchFamily="34" charset="0"/>
              <a:cs typeface="Calibri" panose="020F0502020204030204" pitchFamily="34" charset="0"/>
            </a:rPr>
            <a:t>Kwh: </a:t>
          </a:r>
          <a:r>
            <a:rPr lang="en-GB" sz="1200" b="1" kern="1200" dirty="0" smtClean="0">
              <a:solidFill>
                <a:schemeClr val="accent4">
                  <a:lumMod val="60000"/>
                  <a:lumOff val="40000"/>
                </a:schemeClr>
              </a:solidFill>
              <a:latin typeface="Calibri" panose="020F0502020204030204" pitchFamily="34" charset="0"/>
              <a:cs typeface="Calibri" panose="020F0502020204030204" pitchFamily="34" charset="0"/>
            </a:rPr>
            <a:t>-82,050,919</a:t>
          </a:r>
        </a:p>
        <a:p>
          <a:pPr lvl="0" algn="ctr" defTabSz="533400">
            <a:lnSpc>
              <a:spcPct val="90000"/>
            </a:lnSpc>
            <a:spcBef>
              <a:spcPct val="0"/>
            </a:spcBef>
            <a:spcAft>
              <a:spcPct val="35000"/>
            </a:spcAft>
          </a:pPr>
          <a:r>
            <a:rPr lang="en-GB" sz="1200" b="1" kern="1200" dirty="0" smtClean="0">
              <a:latin typeface="Calibri" panose="020F0502020204030204" pitchFamily="34" charset="0"/>
              <a:cs typeface="Calibri" panose="020F0502020204030204" pitchFamily="34" charset="0"/>
            </a:rPr>
            <a:t>GRE (</a:t>
          </a:r>
          <a:r>
            <a:rPr lang="en-GB" sz="1200" b="1" u="sng" kern="1200" dirty="0" smtClean="0">
              <a:latin typeface="Calibri" panose="020F0502020204030204" pitchFamily="34" charset="0"/>
              <a:cs typeface="Calibri" panose="020F0502020204030204" pitchFamily="34" charset="0"/>
            </a:rPr>
            <a:t>£</a:t>
          </a:r>
          <a:r>
            <a:rPr lang="en-GB" sz="1200" b="1" kern="1200" dirty="0" smtClean="0">
              <a:latin typeface="Calibri" panose="020F0502020204030204" pitchFamily="34" charset="0"/>
              <a:cs typeface="Calibri" panose="020F0502020204030204" pitchFamily="34" charset="0"/>
            </a:rPr>
            <a:t>):</a:t>
          </a:r>
          <a:r>
            <a:rPr lang="en-GB" sz="1200" b="1" kern="1200" dirty="0" smtClean="0">
              <a:solidFill>
                <a:schemeClr val="accent4">
                  <a:lumMod val="60000"/>
                  <a:lumOff val="40000"/>
                </a:schemeClr>
              </a:solidFill>
              <a:latin typeface="Calibri" panose="020F0502020204030204" pitchFamily="34" charset="0"/>
              <a:cs typeface="Calibri" panose="020F0502020204030204" pitchFamily="34" charset="0"/>
            </a:rPr>
            <a:t> </a:t>
          </a:r>
        </a:p>
        <a:p>
          <a:pPr lvl="0" algn="ctr" defTabSz="533400">
            <a:lnSpc>
              <a:spcPct val="90000"/>
            </a:lnSpc>
            <a:spcBef>
              <a:spcPct val="0"/>
            </a:spcBef>
            <a:spcAft>
              <a:spcPct val="35000"/>
            </a:spcAft>
          </a:pPr>
          <a:r>
            <a:rPr lang="en-GB" sz="1200" b="1" kern="1200" dirty="0" smtClean="0">
              <a:solidFill>
                <a:schemeClr val="accent4">
                  <a:lumMod val="60000"/>
                  <a:lumOff val="40000"/>
                </a:schemeClr>
              </a:solidFill>
              <a:latin typeface="Calibri" panose="020F0502020204030204" pitchFamily="34" charset="0"/>
              <a:cs typeface="Calibri" panose="020F0502020204030204" pitchFamily="34" charset="0"/>
            </a:rPr>
            <a:t>-1,301,925.35</a:t>
          </a:r>
          <a:endParaRPr lang="en-GB" sz="1200" b="1" kern="1200" dirty="0" smtClean="0">
            <a:solidFill>
              <a:schemeClr val="bg1"/>
            </a:solidFill>
            <a:latin typeface="Calibri" panose="020F0502020204030204" pitchFamily="34" charset="0"/>
            <a:cs typeface="Calibri" panose="020F0502020204030204" pitchFamily="34" charset="0"/>
          </a:endParaRPr>
        </a:p>
      </dsp:txBody>
      <dsp:txXfrm>
        <a:off x="5610475" y="2730911"/>
        <a:ext cx="1417723" cy="843393"/>
      </dsp:txXfrm>
    </dsp:sp>
    <dsp:sp modelId="{1B478742-84BC-4477-9C1F-4591DABCBE1B}">
      <dsp:nvSpPr>
        <dsp:cNvPr id="0" name=""/>
        <dsp:cNvSpPr/>
      </dsp:nvSpPr>
      <dsp:spPr>
        <a:xfrm>
          <a:off x="7116185" y="1689057"/>
          <a:ext cx="1470201" cy="895871"/>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bg1"/>
              </a:solidFill>
              <a:latin typeface="Calibri" panose="020F0502020204030204" pitchFamily="34" charset="0"/>
              <a:cs typeface="Calibri" panose="020F0502020204030204" pitchFamily="34" charset="0"/>
            </a:rPr>
            <a:t>May-18:</a:t>
          </a:r>
        </a:p>
        <a:p>
          <a:pPr lvl="0" algn="ctr" defTabSz="622300">
            <a:lnSpc>
              <a:spcPct val="90000"/>
            </a:lnSpc>
            <a:spcBef>
              <a:spcPct val="0"/>
            </a:spcBef>
            <a:spcAft>
              <a:spcPct val="35000"/>
            </a:spcAft>
          </a:pPr>
          <a:r>
            <a:rPr lang="en-GB" sz="1400" b="1" kern="1200" dirty="0" smtClean="0">
              <a:solidFill>
                <a:schemeClr val="bg1"/>
              </a:solidFill>
              <a:latin typeface="Calibri" panose="020F0502020204030204" pitchFamily="34" charset="0"/>
              <a:cs typeface="Calibri" panose="020F0502020204030204" pitchFamily="34" charset="0"/>
            </a:rPr>
            <a:t>Pending</a:t>
          </a:r>
          <a:endParaRPr lang="en-GB" sz="1400" b="1" kern="1200" dirty="0">
            <a:solidFill>
              <a:schemeClr val="bg1"/>
            </a:solidFill>
            <a:latin typeface="Calibri" panose="020F0502020204030204" pitchFamily="34" charset="0"/>
            <a:cs typeface="Calibri" panose="020F0502020204030204" pitchFamily="34" charset="0"/>
          </a:endParaRPr>
        </a:p>
      </dsp:txBody>
      <dsp:txXfrm>
        <a:off x="7142424" y="1715296"/>
        <a:ext cx="1417723" cy="843393"/>
      </dsp:txXfrm>
    </dsp:sp>
    <dsp:sp modelId="{D52B131D-8535-43BA-9ACF-B81533A96099}">
      <dsp:nvSpPr>
        <dsp:cNvPr id="0" name=""/>
        <dsp:cNvSpPr/>
      </dsp:nvSpPr>
      <dsp:spPr>
        <a:xfrm>
          <a:off x="7116185" y="2704672"/>
          <a:ext cx="1470201" cy="895871"/>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latin typeface="Calibri" panose="020F0502020204030204" pitchFamily="34" charset="0"/>
              <a:cs typeface="Calibri" panose="020F0502020204030204" pitchFamily="34" charset="0"/>
            </a:rPr>
            <a:t>Kwh: tbc</a:t>
          </a:r>
        </a:p>
        <a:p>
          <a:pPr lvl="0" algn="ctr" defTabSz="533400">
            <a:lnSpc>
              <a:spcPct val="90000"/>
            </a:lnSpc>
            <a:spcBef>
              <a:spcPct val="0"/>
            </a:spcBef>
            <a:spcAft>
              <a:spcPct val="35000"/>
            </a:spcAft>
          </a:pPr>
          <a:r>
            <a:rPr lang="en-GB" sz="1200" b="1" kern="1200" dirty="0" smtClean="0">
              <a:latin typeface="Calibri" panose="020F0502020204030204" pitchFamily="34" charset="0"/>
              <a:cs typeface="Calibri" panose="020F0502020204030204" pitchFamily="34" charset="0"/>
            </a:rPr>
            <a:t>GRE (</a:t>
          </a:r>
          <a:r>
            <a:rPr lang="en-GB" sz="1200" b="1" u="sng" kern="1200" dirty="0" smtClean="0">
              <a:latin typeface="Calibri" panose="020F0502020204030204" pitchFamily="34" charset="0"/>
              <a:cs typeface="Calibri" panose="020F0502020204030204" pitchFamily="34" charset="0"/>
            </a:rPr>
            <a:t>£</a:t>
          </a:r>
          <a:r>
            <a:rPr lang="en-GB" sz="1200" b="1" kern="1200" dirty="0" smtClean="0">
              <a:latin typeface="Calibri" panose="020F0502020204030204" pitchFamily="34" charset="0"/>
              <a:cs typeface="Calibri" panose="020F0502020204030204" pitchFamily="34" charset="0"/>
            </a:rPr>
            <a:t>):</a:t>
          </a:r>
          <a:r>
            <a:rPr lang="en-GB" sz="1200" b="1" kern="1200" dirty="0" smtClean="0">
              <a:solidFill>
                <a:schemeClr val="accent4">
                  <a:lumMod val="60000"/>
                  <a:lumOff val="40000"/>
                </a:schemeClr>
              </a:solidFill>
              <a:latin typeface="Calibri" panose="020F0502020204030204" pitchFamily="34" charset="0"/>
              <a:cs typeface="Calibri" panose="020F0502020204030204" pitchFamily="34" charset="0"/>
            </a:rPr>
            <a:t> </a:t>
          </a:r>
          <a:r>
            <a:rPr lang="en-GB" sz="1200" b="1" kern="1200" dirty="0" smtClean="0">
              <a:solidFill>
                <a:schemeClr val="bg1"/>
              </a:solidFill>
              <a:latin typeface="Calibri" panose="020F0502020204030204" pitchFamily="34" charset="0"/>
              <a:cs typeface="Calibri" panose="020F0502020204030204" pitchFamily="34" charset="0"/>
            </a:rPr>
            <a:t>tbc</a:t>
          </a:r>
          <a:endParaRPr lang="en-GB" sz="1200" kern="1200" dirty="0">
            <a:solidFill>
              <a:schemeClr val="bg1"/>
            </a:solidFill>
            <a:latin typeface="Calibri" panose="020F0502020204030204" pitchFamily="34" charset="0"/>
            <a:cs typeface="Calibri" panose="020F0502020204030204" pitchFamily="34" charset="0"/>
          </a:endParaRPr>
        </a:p>
      </dsp:txBody>
      <dsp:txXfrm>
        <a:off x="7142424" y="2730911"/>
        <a:ext cx="1417723" cy="8433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15/05/2018</a:t>
            </a:fld>
            <a:endParaRPr lang="en-GB"/>
          </a:p>
        </p:txBody>
      </p:sp>
      <p:sp>
        <p:nvSpPr>
          <p:cNvPr id="65540" name="Rectangle 4"/>
          <p:cNvSpPr>
            <a:spLocks noGrp="1" noChangeArrowheads="1"/>
          </p:cNvSpPr>
          <p:nvPr>
            <p:ph type="ftr" sz="quarter" idx="2"/>
          </p:nvPr>
        </p:nvSpPr>
        <p:spPr bwMode="auto">
          <a:xfrm>
            <a:off x="0"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748" cy="494187"/>
          </a:xfrm>
          <a:prstGeom prst="rect">
            <a:avLst/>
          </a:prstGeom>
        </p:spPr>
        <p:txBody>
          <a:bodyPr vert="horz" lIns="90745" tIns="45373" rIns="90745" bIns="45373" rtlCol="0"/>
          <a:lstStyle>
            <a:lvl1pPr algn="l">
              <a:defRPr sz="1200"/>
            </a:lvl1pPr>
          </a:lstStyle>
          <a:p>
            <a:endParaRPr lang="en-GB"/>
          </a:p>
        </p:txBody>
      </p:sp>
      <p:sp>
        <p:nvSpPr>
          <p:cNvPr id="3" name="Date Placeholder 2"/>
          <p:cNvSpPr>
            <a:spLocks noGrp="1"/>
          </p:cNvSpPr>
          <p:nvPr>
            <p:ph type="dt" idx="1"/>
          </p:nvPr>
        </p:nvSpPr>
        <p:spPr>
          <a:xfrm>
            <a:off x="3808332" y="0"/>
            <a:ext cx="2914748" cy="494187"/>
          </a:xfrm>
          <a:prstGeom prst="rect">
            <a:avLst/>
          </a:prstGeom>
        </p:spPr>
        <p:txBody>
          <a:bodyPr vert="horz" lIns="90745" tIns="45373" rIns="90745" bIns="45373" rtlCol="0"/>
          <a:lstStyle>
            <a:lvl1pPr algn="r">
              <a:defRPr sz="1200"/>
            </a:lvl1pPr>
          </a:lstStyle>
          <a:p>
            <a:fld id="{1EF3E15B-F055-47B6-8CBB-04AFC595B771}" type="datetimeFigureOut">
              <a:rPr lang="en-GB" smtClean="0"/>
              <a:t>15/05/2018</a:t>
            </a:fld>
            <a:endParaRPr lang="en-GB"/>
          </a:p>
        </p:txBody>
      </p:sp>
      <p:sp>
        <p:nvSpPr>
          <p:cNvPr id="4" name="Slide Image Placeholder 3"/>
          <p:cNvSpPr>
            <a:spLocks noGrp="1" noRot="1" noChangeAspect="1"/>
          </p:cNvSpPr>
          <p:nvPr>
            <p:ph type="sldImg" idx="2"/>
          </p:nvPr>
        </p:nvSpPr>
        <p:spPr>
          <a:xfrm>
            <a:off x="893763" y="739775"/>
            <a:ext cx="4937125" cy="3703638"/>
          </a:xfrm>
          <a:prstGeom prst="rect">
            <a:avLst/>
          </a:prstGeom>
          <a:noFill/>
          <a:ln w="12700">
            <a:solidFill>
              <a:prstClr val="black"/>
            </a:solidFill>
          </a:ln>
        </p:spPr>
        <p:txBody>
          <a:bodyPr vert="horz" lIns="90745" tIns="45373" rIns="90745" bIns="45373" rtlCol="0" anchor="ctr"/>
          <a:lstStyle/>
          <a:p>
            <a:endParaRPr lang="en-GB"/>
          </a:p>
        </p:txBody>
      </p:sp>
      <p:sp>
        <p:nvSpPr>
          <p:cNvPr id="5" name="Notes Placeholder 4"/>
          <p:cNvSpPr>
            <a:spLocks noGrp="1"/>
          </p:cNvSpPr>
          <p:nvPr>
            <p:ph type="body" sz="quarter" idx="3"/>
          </p:nvPr>
        </p:nvSpPr>
        <p:spPr>
          <a:xfrm>
            <a:off x="672151" y="4690822"/>
            <a:ext cx="5380348" cy="4442939"/>
          </a:xfrm>
          <a:prstGeom prst="rect">
            <a:avLst/>
          </a:prstGeom>
        </p:spPr>
        <p:txBody>
          <a:bodyPr vert="horz" lIns="90745" tIns="45373" rIns="90745" bIns="453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485"/>
            <a:ext cx="2914748" cy="494187"/>
          </a:xfrm>
          <a:prstGeom prst="rect">
            <a:avLst/>
          </a:prstGeom>
        </p:spPr>
        <p:txBody>
          <a:bodyPr vert="horz" lIns="90745" tIns="45373" rIns="90745" bIns="45373" rtlCol="0" anchor="b"/>
          <a:lstStyle>
            <a:lvl1pPr algn="l">
              <a:defRPr sz="1200"/>
            </a:lvl1pPr>
          </a:lstStyle>
          <a:p>
            <a:endParaRPr lang="en-GB"/>
          </a:p>
        </p:txBody>
      </p:sp>
      <p:sp>
        <p:nvSpPr>
          <p:cNvPr id="7" name="Slide Number Placeholder 6"/>
          <p:cNvSpPr>
            <a:spLocks noGrp="1"/>
          </p:cNvSpPr>
          <p:nvPr>
            <p:ph type="sldNum" sz="quarter" idx="5"/>
          </p:nvPr>
        </p:nvSpPr>
        <p:spPr>
          <a:xfrm>
            <a:off x="3808332" y="9378485"/>
            <a:ext cx="2914748" cy="494187"/>
          </a:xfrm>
          <a:prstGeom prst="rect">
            <a:avLst/>
          </a:prstGeom>
        </p:spPr>
        <p:txBody>
          <a:bodyPr vert="horz" lIns="90745" tIns="45373" rIns="90745" bIns="45373" rtlCol="0" anchor="b"/>
          <a:lstStyle>
            <a:lvl1pPr algn="r">
              <a:defRPr sz="1200"/>
            </a:lvl1pPr>
          </a:lstStyle>
          <a:p>
            <a:fld id="{D42B36AC-5898-4D78-B390-73F086AC3E6E}" type="slidenum">
              <a:rPr lang="en-GB" smtClean="0"/>
              <a:t>‹#›</a:t>
            </a:fld>
            <a:endParaRPr lang="en-GB"/>
          </a:p>
        </p:txBody>
      </p:sp>
    </p:spTree>
    <p:extLst>
      <p:ext uri="{BB962C8B-B14F-4D97-AF65-F5344CB8AC3E}">
        <p14:creationId xmlns:p14="http://schemas.microsoft.com/office/powerpoint/2010/main" val="1616394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2"/>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1"/>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1" y="6308726"/>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2926432"/>
            <a:ext cx="9144000" cy="1295400"/>
          </a:xfrm>
        </p:spPr>
        <p:txBody>
          <a:bodyPr/>
          <a:lstStyle/>
          <a:p>
            <a:r>
              <a:rPr lang="en-GB" dirty="0" smtClean="0">
                <a:solidFill>
                  <a:srgbClr val="1D3E61"/>
                </a:solidFill>
              </a:rPr>
              <a:t>UIG Resolution </a:t>
            </a:r>
            <a:endParaRPr lang="en-GB" dirty="0">
              <a:solidFill>
                <a:srgbClr val="1D3E61"/>
              </a:solidFill>
            </a:endParaRPr>
          </a:p>
        </p:txBody>
      </p:sp>
      <p:sp>
        <p:nvSpPr>
          <p:cNvPr id="3" name="Subtitle 2"/>
          <p:cNvSpPr>
            <a:spLocks noGrp="1"/>
          </p:cNvSpPr>
          <p:nvPr>
            <p:ph type="subTitle" sz="quarter" idx="1"/>
          </p:nvPr>
        </p:nvSpPr>
        <p:spPr>
          <a:xfrm>
            <a:off x="0" y="4038179"/>
            <a:ext cx="9144000" cy="1275432"/>
          </a:xfrm>
        </p:spPr>
        <p:txBody>
          <a:bodyPr/>
          <a:lstStyle/>
          <a:p>
            <a:r>
              <a:rPr lang="en-GB" dirty="0" smtClean="0">
                <a:solidFill>
                  <a:srgbClr val="1D3E61"/>
                </a:solidFill>
              </a:rPr>
              <a:t>Weekly Progress Update 11 May 2018</a:t>
            </a:r>
            <a:endParaRPr lang="en-GB" dirty="0">
              <a:solidFill>
                <a:srgbClr val="1D3E61"/>
              </a:solidFill>
            </a:endParaRPr>
          </a:p>
        </p:txBody>
      </p:sp>
    </p:spTree>
    <p:extLst>
      <p:ext uri="{BB962C8B-B14F-4D97-AF65-F5344CB8AC3E}">
        <p14:creationId xmlns:p14="http://schemas.microsoft.com/office/powerpoint/2010/main" val="2531852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DM read rejection update</a:t>
            </a: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2466121513"/>
              </p:ext>
            </p:extLst>
          </p:nvPr>
        </p:nvGraphicFramePr>
        <p:xfrm>
          <a:off x="4283968" y="3831947"/>
          <a:ext cx="4483100" cy="2013327"/>
        </p:xfrm>
        <a:graphic>
          <a:graphicData uri="http://schemas.openxmlformats.org/drawingml/2006/table">
            <a:tbl>
              <a:tblPr/>
              <a:tblGrid>
                <a:gridCol w="940931"/>
                <a:gridCol w="612139"/>
                <a:gridCol w="569495"/>
                <a:gridCol w="685747"/>
                <a:gridCol w="504056"/>
                <a:gridCol w="522474"/>
                <a:gridCol w="648258"/>
              </a:tblGrid>
              <a:tr h="200025">
                <a:tc>
                  <a:txBody>
                    <a:bodyPr/>
                    <a:lstStyle/>
                    <a:p>
                      <a:pPr algn="l" fontAlgn="b"/>
                      <a:r>
                        <a:rPr lang="en-GB" sz="1100" b="1" i="0" u="none" strike="noStrike" dirty="0">
                          <a:solidFill>
                            <a:schemeClr val="bg1"/>
                          </a:solidFill>
                          <a:effectLst/>
                          <a:latin typeface="Calibri"/>
                        </a:rPr>
                        <a:t>Row Labels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a:rPr>
                        <a:t>DMSP</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a:rPr>
                        <a:t>N/A</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a:rPr>
                        <a:t>SHIPPER</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smtClean="0">
                          <a:solidFill>
                            <a:schemeClr val="bg1"/>
                          </a:solidFill>
                          <a:effectLst/>
                          <a:latin typeface="Calibri"/>
                        </a:rPr>
                        <a:t>MAM</a:t>
                      </a:r>
                      <a:endParaRPr lang="en-GB" sz="1100" b="1" i="0" u="none" strike="noStrike" dirty="0">
                        <a:solidFill>
                          <a:schemeClr val="bg1"/>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a:rPr>
                        <a:t>XOS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smtClean="0">
                          <a:solidFill>
                            <a:schemeClr val="bg1"/>
                          </a:solidFill>
                          <a:effectLst/>
                          <a:latin typeface="Calibri"/>
                        </a:rPr>
                        <a:t>Grand Total</a:t>
                      </a:r>
                      <a:endParaRPr lang="en-GB" sz="1100" b="1" i="0" u="none" strike="noStrike" dirty="0">
                        <a:solidFill>
                          <a:schemeClr val="bg1"/>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r>
              <a:tr h="227439">
                <a:tc>
                  <a:txBody>
                    <a:bodyPr/>
                    <a:lstStyle/>
                    <a:p>
                      <a:pPr algn="l" fontAlgn="b"/>
                      <a:r>
                        <a:rPr lang="en-GB" sz="1100" b="1" i="0" u="none" strike="noStrike" dirty="0">
                          <a:solidFill>
                            <a:srgbClr val="1D3E61"/>
                          </a:solidFill>
                          <a:effectLst/>
                          <a:latin typeface="Calibri"/>
                        </a:rPr>
                        <a:t>Assigned</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16</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3</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5</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3</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27</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a:solidFill>
                            <a:srgbClr val="1D3E61"/>
                          </a:solidFill>
                          <a:effectLst/>
                          <a:latin typeface="Calibri"/>
                        </a:rPr>
                        <a:t>Closed</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174</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174</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a:solidFill>
                            <a:srgbClr val="1D3E61"/>
                          </a:solidFill>
                          <a:effectLst/>
                          <a:latin typeface="Calibri"/>
                        </a:rPr>
                        <a:t>Fix in Progress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2</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1</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2</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5</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smtClean="0">
                          <a:solidFill>
                            <a:srgbClr val="1D3E61"/>
                          </a:solidFill>
                          <a:effectLst/>
                          <a:latin typeface="Calibri"/>
                        </a:rPr>
                        <a:t>Fixed</a:t>
                      </a:r>
                      <a:endParaRPr lang="en-GB" sz="1100" b="1" i="0" u="none" strike="noStrike" dirty="0">
                        <a:solidFill>
                          <a:srgbClr val="1D3E61"/>
                        </a:solidFill>
                        <a:effectLst/>
                        <a:latin typeface="Calibri"/>
                      </a:endParaRPr>
                    </a:p>
                  </a:txBody>
                  <a:tcPr marL="9525" marR="9525" marT="9525" marB="0" anchor="b">
                    <a:lnL>
                      <a:noFill/>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1</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1</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smtClean="0">
                          <a:solidFill>
                            <a:srgbClr val="1D3E61"/>
                          </a:solidFill>
                          <a:effectLst/>
                          <a:latin typeface="Calibri"/>
                        </a:rPr>
                        <a:t>New</a:t>
                      </a:r>
                      <a:endParaRPr lang="en-GB" sz="1100" b="1" i="0" u="none" strike="noStrike" dirty="0">
                        <a:solidFill>
                          <a:srgbClr val="1D3E61"/>
                        </a:solidFill>
                        <a:effectLst/>
                        <a:latin typeface="Calibri"/>
                      </a:endParaRPr>
                    </a:p>
                  </a:txBody>
                  <a:tcPr marL="9525" marR="9525" marT="9525" marB="0" anchor="b">
                    <a:lnL>
                      <a:noFill/>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6</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6</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40933">
                <a:tc>
                  <a:txBody>
                    <a:bodyPr/>
                    <a:lstStyle/>
                    <a:p>
                      <a:pPr algn="l" fontAlgn="b"/>
                      <a:r>
                        <a:rPr lang="en-GB" sz="1100" b="1" i="0" u="none" strike="noStrike" dirty="0" smtClean="0">
                          <a:solidFill>
                            <a:srgbClr val="1D3E61"/>
                          </a:solidFill>
                          <a:effectLst/>
                          <a:latin typeface="Calibri"/>
                        </a:rPr>
                        <a:t>Monitor</a:t>
                      </a:r>
                      <a:endParaRPr lang="en-GB" sz="1100" b="1" i="0" u="none" strike="noStrike" dirty="0">
                        <a:solidFill>
                          <a:srgbClr val="1D3E61"/>
                        </a:solidFill>
                        <a:effectLst/>
                        <a:latin typeface="Calibri"/>
                      </a:endParaRPr>
                    </a:p>
                  </a:txBody>
                  <a:tcPr marL="9525" marR="9525" marT="9525" marB="0" anchor="b">
                    <a:lnL>
                      <a:noFill/>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a:solidFill>
                            <a:srgbClr val="1D3E61"/>
                          </a:solidFill>
                          <a:effectLst/>
                          <a:latin typeface="Calibri" panose="020F0502020204030204" pitchFamily="34" charset="0"/>
                          <a:cs typeface="Calibri" panose="020F0502020204030204" pitchFamily="34" charset="0"/>
                        </a:rPr>
                        <a:t>Total</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000" b="1" dirty="0" smtClean="0">
                          <a:solidFill>
                            <a:srgbClr val="1D3E61"/>
                          </a:solidFill>
                          <a:effectLst/>
                          <a:latin typeface="Calibri" panose="020F0502020204030204" pitchFamily="34" charset="0"/>
                          <a:ea typeface="Times New Roman"/>
                          <a:cs typeface="Calibri" panose="020F0502020204030204" pitchFamily="34" charset="0"/>
                        </a:rPr>
                        <a:t>18</a:t>
                      </a:r>
                      <a:endParaRPr lang="en-GB" sz="10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174</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5</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000" b="1" dirty="0" smtClean="0">
                          <a:solidFill>
                            <a:srgbClr val="1D3E61"/>
                          </a:solidFill>
                          <a:effectLst/>
                          <a:latin typeface="Calibri" panose="020F0502020204030204" pitchFamily="34" charset="0"/>
                          <a:ea typeface="Times New Roman"/>
                          <a:cs typeface="Calibri" panose="020F0502020204030204" pitchFamily="34" charset="0"/>
                        </a:rPr>
                        <a:t>5</a:t>
                      </a:r>
                      <a:endParaRPr lang="en-GB" sz="10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000" b="1" dirty="0" smtClean="0">
                          <a:solidFill>
                            <a:srgbClr val="1D3E61"/>
                          </a:solidFill>
                          <a:effectLst/>
                          <a:latin typeface="Calibri" panose="020F0502020204030204" pitchFamily="34" charset="0"/>
                          <a:ea typeface="Times New Roman"/>
                          <a:cs typeface="Calibri" panose="020F0502020204030204" pitchFamily="34" charset="0"/>
                        </a:rPr>
                        <a:t>11</a:t>
                      </a:r>
                      <a:endParaRPr lang="en-GB" sz="10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213</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gridSpan="6">
                  <a:txBody>
                    <a:bodyPr/>
                    <a:lstStyle/>
                    <a:p>
                      <a:pPr algn="ctr" fontAlgn="b"/>
                      <a:r>
                        <a:rPr lang="en-GB" sz="1100" b="1" i="0" u="none" strike="noStrike" dirty="0" smtClean="0">
                          <a:solidFill>
                            <a:srgbClr val="1D3E61"/>
                          </a:solidFill>
                          <a:effectLst/>
                          <a:latin typeface="Calibri"/>
                        </a:rPr>
                        <a:t>Total number of meter point queries open</a:t>
                      </a:r>
                      <a:endParaRPr lang="en-GB" sz="1100" b="1" i="0" u="none" strike="noStrike" dirty="0">
                        <a:solidFill>
                          <a:srgbClr val="1D3E61"/>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endParaRPr lang="en-GB"/>
                    </a:p>
                  </a:txBody>
                  <a:tcPr/>
                </a:tc>
                <a:tc hMerge="1">
                  <a:txBody>
                    <a:bodyPr/>
                    <a:lstStyle/>
                    <a:p>
                      <a:pPr algn="r" fontAlgn="b"/>
                      <a:endParaRPr lang="en-GB" sz="1100" b="1" i="0" u="none" strike="noStrike" dirty="0">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34</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bl>
          </a:graphicData>
        </a:graphic>
      </p:graphicFrame>
      <p:sp>
        <p:nvSpPr>
          <p:cNvPr id="10" name="TextBox 9"/>
          <p:cNvSpPr txBox="1"/>
          <p:nvPr/>
        </p:nvSpPr>
        <p:spPr>
          <a:xfrm>
            <a:off x="241198" y="3573016"/>
            <a:ext cx="2952327" cy="2031325"/>
          </a:xfrm>
          <a:prstGeom prst="rect">
            <a:avLst/>
          </a:prstGeom>
          <a:noFill/>
          <a:ln>
            <a:solidFill>
              <a:schemeClr val="tx1"/>
            </a:solidFill>
          </a:ln>
        </p:spPr>
        <p:txBody>
          <a:bodyPr wrap="square" rtlCol="0">
            <a:spAutoFit/>
          </a:bodyPr>
          <a:lstStyle/>
          <a:p>
            <a:r>
              <a:rPr lang="en-GB" sz="1400" b="1" u="sng" dirty="0" smtClean="0">
                <a:solidFill>
                  <a:srgbClr val="1D3E61"/>
                </a:solidFill>
              </a:rPr>
              <a:t>Pot 2 Key messages</a:t>
            </a:r>
          </a:p>
          <a:p>
            <a:endParaRPr lang="en-GB" sz="1400" b="1" u="sng" dirty="0" smtClean="0">
              <a:solidFill>
                <a:srgbClr val="1D3E61"/>
              </a:solidFill>
            </a:endParaRPr>
          </a:p>
          <a:p>
            <a:r>
              <a:rPr lang="en-GB" sz="1400" dirty="0">
                <a:solidFill>
                  <a:srgbClr val="1D3E61"/>
                </a:solidFill>
              </a:rPr>
              <a:t>Outstanding last week = </a:t>
            </a:r>
            <a:r>
              <a:rPr lang="en-GB" sz="1400" b="1" dirty="0" smtClean="0">
                <a:solidFill>
                  <a:srgbClr val="1D3E61"/>
                </a:solidFill>
              </a:rPr>
              <a:t>39</a:t>
            </a:r>
          </a:p>
          <a:p>
            <a:r>
              <a:rPr lang="en-GB" sz="1400" dirty="0" smtClean="0">
                <a:solidFill>
                  <a:srgbClr val="1D3E61"/>
                </a:solidFill>
              </a:rPr>
              <a:t>New </a:t>
            </a:r>
            <a:r>
              <a:rPr lang="en-GB" sz="1400" dirty="0">
                <a:solidFill>
                  <a:srgbClr val="1D3E61"/>
                </a:solidFill>
              </a:rPr>
              <a:t>Rejections identified </a:t>
            </a:r>
            <a:r>
              <a:rPr lang="en-GB" sz="1400" dirty="0" smtClean="0">
                <a:solidFill>
                  <a:srgbClr val="1D3E61"/>
                </a:solidFill>
              </a:rPr>
              <a:t>= </a:t>
            </a:r>
            <a:r>
              <a:rPr lang="en-GB" sz="1400" b="1" dirty="0">
                <a:solidFill>
                  <a:srgbClr val="1D3E61"/>
                </a:solidFill>
              </a:rPr>
              <a:t>5</a:t>
            </a:r>
            <a:endParaRPr lang="en-GB" sz="1400" b="1" dirty="0" smtClean="0">
              <a:solidFill>
                <a:srgbClr val="1D3E61"/>
              </a:solidFill>
            </a:endParaRPr>
          </a:p>
          <a:p>
            <a:r>
              <a:rPr lang="en-GB" sz="1400" dirty="0" smtClean="0">
                <a:solidFill>
                  <a:srgbClr val="1D3E61"/>
                </a:solidFill>
              </a:rPr>
              <a:t>Closed </a:t>
            </a:r>
            <a:r>
              <a:rPr lang="en-GB" sz="1400" dirty="0">
                <a:solidFill>
                  <a:srgbClr val="1D3E61"/>
                </a:solidFill>
              </a:rPr>
              <a:t>this week </a:t>
            </a:r>
            <a:r>
              <a:rPr lang="en-GB" sz="1400" dirty="0" smtClean="0">
                <a:solidFill>
                  <a:srgbClr val="1D3E61"/>
                </a:solidFill>
              </a:rPr>
              <a:t>= </a:t>
            </a:r>
            <a:r>
              <a:rPr lang="en-GB" sz="1400" b="1" dirty="0">
                <a:solidFill>
                  <a:srgbClr val="1D3E61"/>
                </a:solidFill>
              </a:rPr>
              <a:t>5</a:t>
            </a:r>
            <a:endParaRPr lang="en-GB" sz="1400" b="1" dirty="0" smtClean="0">
              <a:solidFill>
                <a:srgbClr val="1D3E61"/>
              </a:solidFill>
            </a:endParaRPr>
          </a:p>
          <a:p>
            <a:endParaRPr lang="en-GB" sz="1400" b="1" dirty="0" smtClean="0">
              <a:solidFill>
                <a:srgbClr val="1D3E61"/>
              </a:solidFill>
            </a:endParaRPr>
          </a:p>
          <a:p>
            <a:r>
              <a:rPr lang="en-GB" sz="1400" b="1" dirty="0" smtClean="0">
                <a:solidFill>
                  <a:srgbClr val="1D3E61"/>
                </a:solidFill>
              </a:rPr>
              <a:t>26</a:t>
            </a:r>
            <a:r>
              <a:rPr lang="en-GB" sz="1400" dirty="0" smtClean="0">
                <a:solidFill>
                  <a:srgbClr val="1D3E61"/>
                </a:solidFill>
              </a:rPr>
              <a:t> meter </a:t>
            </a:r>
            <a:r>
              <a:rPr lang="en-GB" sz="1400" dirty="0">
                <a:solidFill>
                  <a:srgbClr val="1D3E61"/>
                </a:solidFill>
              </a:rPr>
              <a:t>points still impacting UIG (estimated consumption not accurate)</a:t>
            </a:r>
          </a:p>
        </p:txBody>
      </p:sp>
      <p:sp>
        <p:nvSpPr>
          <p:cNvPr id="3" name="TextBox 10"/>
          <p:cNvSpPr txBox="1">
            <a:spLocks noChangeArrowheads="1"/>
          </p:cNvSpPr>
          <p:nvPr/>
        </p:nvSpPr>
        <p:spPr bwMode="auto">
          <a:xfrm>
            <a:off x="227995" y="908720"/>
            <a:ext cx="3124052" cy="176971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ts val="500"/>
              </a:spcBef>
              <a:spcAft>
                <a:spcPts val="500"/>
              </a:spcAft>
              <a:buClrTx/>
              <a:buSzTx/>
              <a:buFontTx/>
              <a:buNone/>
              <a:tabLst/>
            </a:pPr>
            <a:r>
              <a:rPr kumimoji="0" lang="en-GB" altLang="en-US" sz="1400" b="1" i="0" u="sng" strike="noStrike" cap="none" normalizeH="0" baseline="0" dirty="0" smtClean="0">
                <a:ln>
                  <a:noFill/>
                </a:ln>
                <a:solidFill>
                  <a:srgbClr val="1D3E61"/>
                </a:solidFill>
                <a:effectLst/>
                <a:latin typeface="Arial" pitchFamily="34" charset="0"/>
                <a:cs typeface="Arial" pitchFamily="34" charset="0"/>
              </a:rPr>
              <a:t>Pot 1 Key messages</a:t>
            </a:r>
            <a:endParaRPr kumimoji="0" lang="en-GB" altLang="en-US" sz="1200" b="0" i="0" u="none" strike="noStrike" cap="none" normalizeH="0" baseline="0" dirty="0" smtClean="0">
              <a:ln>
                <a:noFill/>
              </a:ln>
              <a:solidFill>
                <a:srgbClr val="1D3E6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ts val="500"/>
              </a:spcBef>
              <a:spcAft>
                <a:spcPts val="500"/>
              </a:spcAft>
              <a:buClrTx/>
              <a:buSzTx/>
              <a:buFontTx/>
              <a:buNone/>
              <a:tabLst/>
            </a:pPr>
            <a:r>
              <a:rPr kumimoji="0" lang="en-GB" altLang="en-US" sz="1400" b="0" i="0" u="none" strike="noStrike" cap="none" normalizeH="0" baseline="0" dirty="0" smtClean="0">
                <a:ln>
                  <a:noFill/>
                </a:ln>
                <a:solidFill>
                  <a:srgbClr val="1D3E61"/>
                </a:solidFill>
                <a:effectLst/>
                <a:latin typeface="Arial" pitchFamily="34" charset="0"/>
                <a:cs typeface="Arial" pitchFamily="34" charset="0"/>
              </a:rPr>
              <a:t>Outstanding last week = </a:t>
            </a:r>
            <a:r>
              <a:rPr lang="en-GB" altLang="en-US" sz="1400" b="1" dirty="0">
                <a:solidFill>
                  <a:srgbClr val="1D3E61"/>
                </a:solidFill>
                <a:latin typeface="Arial" pitchFamily="34" charset="0"/>
                <a:cs typeface="Arial" pitchFamily="34" charset="0"/>
              </a:rPr>
              <a:t>2</a:t>
            </a:r>
            <a:endParaRPr kumimoji="0" lang="en-GB" altLang="en-US" sz="1200" b="1" i="0" u="none" strike="noStrike" cap="none" normalizeH="0" baseline="0" dirty="0" smtClean="0">
              <a:ln>
                <a:noFill/>
              </a:ln>
              <a:solidFill>
                <a:srgbClr val="1D3E6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ts val="500"/>
              </a:spcBef>
              <a:spcAft>
                <a:spcPts val="500"/>
              </a:spcAft>
              <a:buClrTx/>
              <a:buSzTx/>
              <a:buFontTx/>
              <a:buNone/>
              <a:tabLst/>
            </a:pPr>
            <a:r>
              <a:rPr kumimoji="0" lang="en-GB" altLang="en-US" sz="1400" b="0" i="0" u="none" strike="noStrike" cap="none" normalizeH="0" baseline="0" dirty="0" smtClean="0">
                <a:ln>
                  <a:noFill/>
                </a:ln>
                <a:solidFill>
                  <a:srgbClr val="1D3E61"/>
                </a:solidFill>
                <a:effectLst/>
                <a:latin typeface="Arial" pitchFamily="34" charset="0"/>
                <a:cs typeface="Arial" pitchFamily="34" charset="0"/>
              </a:rPr>
              <a:t>Closed this week = </a:t>
            </a:r>
            <a:r>
              <a:rPr lang="en-GB" altLang="en-US" sz="1400" b="1" dirty="0">
                <a:solidFill>
                  <a:srgbClr val="1D3E61"/>
                </a:solidFill>
                <a:latin typeface="Arial" pitchFamily="34" charset="0"/>
                <a:cs typeface="Arial" pitchFamily="34" charset="0"/>
              </a:rPr>
              <a:t>0</a:t>
            </a:r>
            <a:endParaRPr kumimoji="0" lang="en-GB" altLang="en-US" sz="1400" b="1" i="0" u="none" strike="noStrike" cap="none" normalizeH="0" baseline="0" dirty="0" smtClean="0">
              <a:ln>
                <a:noFill/>
              </a:ln>
              <a:solidFill>
                <a:srgbClr val="1D3E61"/>
              </a:solidFill>
              <a:effectLst/>
              <a:latin typeface="Arial" pitchFamily="34" charset="0"/>
              <a:cs typeface="Arial" pitchFamily="34" charset="0"/>
            </a:endParaRPr>
          </a:p>
          <a:p>
            <a:pPr marL="0" marR="0" lvl="0" indent="0" algn="l" defTabSz="914400" rtl="0" eaLnBrk="1" fontAlgn="base" latinLnBrk="0" hangingPunct="1">
              <a:lnSpc>
                <a:spcPct val="100000"/>
              </a:lnSpc>
              <a:spcBef>
                <a:spcPts val="500"/>
              </a:spcBef>
              <a:spcAft>
                <a:spcPts val="500"/>
              </a:spcAft>
              <a:buClrTx/>
              <a:buSzTx/>
              <a:buFontTx/>
              <a:buNone/>
              <a:tabLst/>
            </a:pPr>
            <a:r>
              <a:rPr lang="en-GB" altLang="en-US" sz="1400" b="1" dirty="0" smtClean="0">
                <a:solidFill>
                  <a:srgbClr val="1D3E61"/>
                </a:solidFill>
                <a:latin typeface="Arial" pitchFamily="34" charset="0"/>
                <a:cs typeface="Arial" pitchFamily="34" charset="0"/>
              </a:rPr>
              <a:t>0</a:t>
            </a:r>
            <a:r>
              <a:rPr kumimoji="0" lang="en-GB" altLang="en-US" sz="1400" b="1" i="0" u="none" strike="noStrike" cap="none" normalizeH="0" baseline="0" dirty="0" smtClean="0">
                <a:ln>
                  <a:noFill/>
                </a:ln>
                <a:solidFill>
                  <a:srgbClr val="1D3E61"/>
                </a:solidFill>
                <a:effectLst/>
                <a:latin typeface="Arial" pitchFamily="34" charset="0"/>
                <a:cs typeface="Arial" pitchFamily="34" charset="0"/>
              </a:rPr>
              <a:t> </a:t>
            </a:r>
            <a:r>
              <a:rPr kumimoji="0" lang="en-GB" altLang="en-US" sz="1400" b="0" i="0" u="none" strike="noStrike" cap="none" normalizeH="0" baseline="0" dirty="0" smtClean="0">
                <a:ln>
                  <a:noFill/>
                </a:ln>
                <a:solidFill>
                  <a:srgbClr val="1D3E61"/>
                </a:solidFill>
                <a:effectLst/>
                <a:latin typeface="Arial" pitchFamily="34" charset="0"/>
                <a:cs typeface="Arial" pitchFamily="34" charset="0"/>
              </a:rPr>
              <a:t>meter points still impacting UIG (estimated consumption not accurate)</a:t>
            </a:r>
            <a:endParaRPr kumimoji="0" lang="en-US" altLang="en-US" sz="1800" b="0" i="0" u="none" strike="noStrike" cap="none" normalizeH="0" baseline="0" dirty="0" smtClean="0">
              <a:ln>
                <a:noFill/>
              </a:ln>
              <a:solidFill>
                <a:srgbClr val="1D3E61"/>
              </a:solidFill>
              <a:effectLst/>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191482986"/>
              </p:ext>
            </p:extLst>
          </p:nvPr>
        </p:nvGraphicFramePr>
        <p:xfrm>
          <a:off x="4211960" y="945709"/>
          <a:ext cx="4483100" cy="2003246"/>
        </p:xfrm>
        <a:graphic>
          <a:graphicData uri="http://schemas.openxmlformats.org/drawingml/2006/table">
            <a:tbl>
              <a:tblPr/>
              <a:tblGrid>
                <a:gridCol w="940931"/>
                <a:gridCol w="612139"/>
                <a:gridCol w="569495"/>
                <a:gridCol w="685747"/>
                <a:gridCol w="504056"/>
                <a:gridCol w="522474"/>
                <a:gridCol w="648258"/>
              </a:tblGrid>
              <a:tr h="200025">
                <a:tc>
                  <a:txBody>
                    <a:bodyPr/>
                    <a:lstStyle/>
                    <a:p>
                      <a:pPr algn="l" fontAlgn="b"/>
                      <a:r>
                        <a:rPr lang="en-GB" sz="1100" b="1" i="0" u="none" strike="noStrike" dirty="0">
                          <a:solidFill>
                            <a:schemeClr val="bg1"/>
                          </a:solidFill>
                          <a:effectLst/>
                          <a:latin typeface="Calibri" panose="020F0502020204030204" pitchFamily="34" charset="0"/>
                          <a:cs typeface="Calibri" panose="020F0502020204030204" pitchFamily="34" charset="0"/>
                        </a:rPr>
                        <a:t>Row Labels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panose="020F0502020204030204" pitchFamily="34" charset="0"/>
                          <a:cs typeface="Calibri" panose="020F0502020204030204" pitchFamily="34" charset="0"/>
                        </a:rPr>
                        <a:t>DMSP</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panose="020F0502020204030204" pitchFamily="34" charset="0"/>
                          <a:cs typeface="Calibri" panose="020F0502020204030204" pitchFamily="34" charset="0"/>
                        </a:rPr>
                        <a:t>N/A</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panose="020F0502020204030204" pitchFamily="34" charset="0"/>
                          <a:cs typeface="Calibri" panose="020F0502020204030204" pitchFamily="34" charset="0"/>
                        </a:rPr>
                        <a:t>SHIPPER</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smtClean="0">
                          <a:solidFill>
                            <a:schemeClr val="bg1"/>
                          </a:solidFill>
                          <a:effectLst/>
                          <a:latin typeface="Calibri" panose="020F0502020204030204" pitchFamily="34" charset="0"/>
                          <a:cs typeface="Calibri" panose="020F0502020204030204" pitchFamily="34" charset="0"/>
                        </a:rPr>
                        <a:t>MAM</a:t>
                      </a:r>
                      <a:endParaRPr lang="en-GB"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panose="020F0502020204030204" pitchFamily="34" charset="0"/>
                          <a:cs typeface="Calibri" panose="020F0502020204030204" pitchFamily="34" charset="0"/>
                        </a:rPr>
                        <a:t>XOS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smtClean="0">
                          <a:solidFill>
                            <a:schemeClr val="bg1"/>
                          </a:solidFill>
                          <a:effectLst/>
                          <a:latin typeface="Calibri" panose="020F0502020204030204" pitchFamily="34" charset="0"/>
                          <a:cs typeface="Calibri" panose="020F0502020204030204" pitchFamily="34" charset="0"/>
                        </a:rPr>
                        <a:t>Grand Total</a:t>
                      </a:r>
                      <a:endParaRPr lang="en-GB"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r>
              <a:tr h="227439">
                <a:tc>
                  <a:txBody>
                    <a:bodyPr/>
                    <a:lstStyle/>
                    <a:p>
                      <a:pPr algn="l" fontAlgn="b"/>
                      <a:r>
                        <a:rPr lang="en-GB" sz="1100" b="1" i="0" u="none" strike="noStrike" dirty="0">
                          <a:solidFill>
                            <a:srgbClr val="1D3E61"/>
                          </a:solidFill>
                          <a:effectLst/>
                          <a:latin typeface="Calibri" panose="020F0502020204030204" pitchFamily="34" charset="0"/>
                          <a:cs typeface="Calibri" panose="020F0502020204030204" pitchFamily="34" charset="0"/>
                        </a:rPr>
                        <a:t>Assigned</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0</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a:solidFill>
                            <a:srgbClr val="1D3E61"/>
                          </a:solidFill>
                          <a:effectLst/>
                          <a:latin typeface="Calibri" panose="020F0502020204030204" pitchFamily="34" charset="0"/>
                          <a:cs typeface="Calibri" panose="020F0502020204030204" pitchFamily="34" charset="0"/>
                        </a:rPr>
                        <a:t>Closed</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175</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175</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a:solidFill>
                            <a:srgbClr val="1D3E61"/>
                          </a:solidFill>
                          <a:effectLst/>
                          <a:latin typeface="Calibri" panose="020F0502020204030204" pitchFamily="34" charset="0"/>
                          <a:cs typeface="Calibri" panose="020F0502020204030204" pitchFamily="34" charset="0"/>
                        </a:rPr>
                        <a:t>Fix in Progress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1</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1</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2</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New</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a:noFill/>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0</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30852">
                <a:tc>
                  <a:txBody>
                    <a:bodyPr/>
                    <a:lstStyle/>
                    <a:p>
                      <a:pPr algn="l"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Monitor</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a:noFill/>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0</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Failed</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0</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a:solidFill>
                            <a:srgbClr val="1D3E61"/>
                          </a:solidFill>
                          <a:effectLst/>
                          <a:latin typeface="Calibri" panose="020F0502020204030204" pitchFamily="34" charset="0"/>
                          <a:cs typeface="Calibri" panose="020F0502020204030204" pitchFamily="34" charset="0"/>
                        </a:rPr>
                        <a:t>Total</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1</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175</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1</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177</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gridSpan="6">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Total number of meter point queries open</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endParaRPr lang="en-GB"/>
                    </a:p>
                  </a:txBody>
                  <a:tcPr/>
                </a:tc>
                <a:tc hMerge="1">
                  <a:txBody>
                    <a:bodyPr/>
                    <a:lstStyle/>
                    <a:p>
                      <a:pPr algn="r" fontAlgn="b"/>
                      <a:endParaRPr lang="en-GB" sz="1100" b="1" i="0" u="none" strike="noStrike" dirty="0">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2</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bl>
          </a:graphicData>
        </a:graphic>
      </p:graphicFrame>
    </p:spTree>
    <p:extLst>
      <p:ext uri="{BB962C8B-B14F-4D97-AF65-F5344CB8AC3E}">
        <p14:creationId xmlns:p14="http://schemas.microsoft.com/office/powerpoint/2010/main" val="3815975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DM Financial Adjustments Progress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9602240"/>
              </p:ext>
            </p:extLst>
          </p:nvPr>
        </p:nvGraphicFramePr>
        <p:xfrm>
          <a:off x="228600" y="836712"/>
          <a:ext cx="86868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33170" y="6211026"/>
            <a:ext cx="6004311" cy="430887"/>
          </a:xfrm>
          <a:prstGeom prst="rect">
            <a:avLst/>
          </a:prstGeom>
          <a:noFill/>
        </p:spPr>
        <p:txBody>
          <a:bodyPr wrap="square" rtlCol="0">
            <a:spAutoFit/>
          </a:bodyPr>
          <a:lstStyle/>
          <a:p>
            <a:r>
              <a:rPr lang="en-GB" sz="1050" dirty="0" smtClean="0"/>
              <a:t>Exposure: Retrospective CA not yet invoiced = </a:t>
            </a:r>
            <a:r>
              <a:rPr lang="en-GB" sz="1050" b="1" dirty="0" smtClean="0"/>
              <a:t>60 </a:t>
            </a:r>
            <a:r>
              <a:rPr lang="en-GB" sz="1050" dirty="0" smtClean="0"/>
              <a:t>(-1) </a:t>
            </a:r>
          </a:p>
          <a:p>
            <a:r>
              <a:rPr lang="en-GB" sz="1050" i="1" dirty="0" smtClean="0"/>
              <a:t>[Root </a:t>
            </a:r>
            <a:r>
              <a:rPr lang="en-GB" sz="1050" i="1" dirty="0"/>
              <a:t>C</a:t>
            </a:r>
            <a:r>
              <a:rPr lang="en-GB" sz="1050" i="1" dirty="0" smtClean="0"/>
              <a:t>ause Pending] + [CA Decision Pending] + [CA Needed] – [Invoiced</a:t>
            </a:r>
            <a:r>
              <a:rPr lang="en-GB" sz="1050" dirty="0" smtClean="0"/>
              <a:t>]</a:t>
            </a:r>
            <a:endParaRPr lang="en-GB" sz="1050" dirty="0"/>
          </a:p>
        </p:txBody>
      </p:sp>
      <p:sp>
        <p:nvSpPr>
          <p:cNvPr id="6" name="Rounded Rectangle 5"/>
          <p:cNvSpPr/>
          <p:nvPr/>
        </p:nvSpPr>
        <p:spPr bwMode="auto">
          <a:xfrm>
            <a:off x="971600" y="3717032"/>
            <a:ext cx="2091717" cy="2448272"/>
          </a:xfrm>
          <a:prstGeom prst="roundRect">
            <a:avLst>
              <a:gd name="adj" fmla="val 6053"/>
            </a:avLst>
          </a:prstGeom>
          <a:noFill/>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TextBox 6"/>
          <p:cNvSpPr txBox="1"/>
          <p:nvPr/>
        </p:nvSpPr>
        <p:spPr>
          <a:xfrm>
            <a:off x="7053474" y="6038346"/>
            <a:ext cx="1860339" cy="253916"/>
          </a:xfrm>
          <a:prstGeom prst="rect">
            <a:avLst/>
          </a:prstGeom>
          <a:noFill/>
        </p:spPr>
        <p:txBody>
          <a:bodyPr wrap="square" rtlCol="0">
            <a:spAutoFit/>
          </a:bodyPr>
          <a:lstStyle/>
          <a:p>
            <a:pPr algn="ctr"/>
            <a:r>
              <a:rPr lang="en-GB" sz="1050" i="1" dirty="0" smtClean="0"/>
              <a:t>Accurate as of 09.05.2018</a:t>
            </a:r>
            <a:endParaRPr lang="en-GB" sz="1050" i="1" dirty="0"/>
          </a:p>
        </p:txBody>
      </p:sp>
    </p:spTree>
    <p:extLst>
      <p:ext uri="{BB962C8B-B14F-4D97-AF65-F5344CB8AC3E}">
        <p14:creationId xmlns:p14="http://schemas.microsoft.com/office/powerpoint/2010/main" val="2035319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Invoiced Figures (CA Only)</a:t>
            </a:r>
            <a:endParaRPr lang="en-GB" dirty="0"/>
          </a:p>
        </p:txBody>
      </p:sp>
      <p:graphicFrame>
        <p:nvGraphicFramePr>
          <p:cNvPr id="4" name="Content Placeholder 3"/>
          <p:cNvGraphicFramePr>
            <a:graphicFrameLocks/>
          </p:cNvGraphicFramePr>
          <p:nvPr>
            <p:extLst>
              <p:ext uri="{D42A27DB-BD31-4B8C-83A1-F6EECF244321}">
                <p14:modId xmlns:p14="http://schemas.microsoft.com/office/powerpoint/2010/main" val="1156032344"/>
              </p:ext>
            </p:extLst>
          </p:nvPr>
        </p:nvGraphicFramePr>
        <p:xfrm>
          <a:off x="225425" y="980728"/>
          <a:ext cx="8595047" cy="36010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bwMode="auto">
          <a:xfrm>
            <a:off x="179511" y="908720"/>
            <a:ext cx="8734301" cy="3744416"/>
          </a:xfrm>
          <a:prstGeom prst="roundRect">
            <a:avLst>
              <a:gd name="adj" fmla="val 6053"/>
            </a:avLst>
          </a:prstGeom>
          <a:noFill/>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TextBox 5"/>
          <p:cNvSpPr txBox="1"/>
          <p:nvPr/>
        </p:nvSpPr>
        <p:spPr>
          <a:xfrm>
            <a:off x="7053474" y="6038346"/>
            <a:ext cx="1860339" cy="253916"/>
          </a:xfrm>
          <a:prstGeom prst="rect">
            <a:avLst/>
          </a:prstGeom>
          <a:noFill/>
        </p:spPr>
        <p:txBody>
          <a:bodyPr wrap="square" rtlCol="0">
            <a:spAutoFit/>
          </a:bodyPr>
          <a:lstStyle/>
          <a:p>
            <a:pPr algn="ctr"/>
            <a:r>
              <a:rPr lang="en-GB" sz="1050" i="1" dirty="0" smtClean="0"/>
              <a:t>Accurate as of 09.05.2018</a:t>
            </a:r>
            <a:endParaRPr lang="en-GB" sz="1050" i="1" dirty="0"/>
          </a:p>
        </p:txBody>
      </p:sp>
      <p:sp>
        <p:nvSpPr>
          <p:cNvPr id="7" name="TextBox 6"/>
          <p:cNvSpPr txBox="1"/>
          <p:nvPr/>
        </p:nvSpPr>
        <p:spPr>
          <a:xfrm>
            <a:off x="4716015" y="4725144"/>
            <a:ext cx="4104457" cy="415498"/>
          </a:xfrm>
          <a:prstGeom prst="rect">
            <a:avLst/>
          </a:prstGeom>
          <a:noFill/>
        </p:spPr>
        <p:txBody>
          <a:bodyPr wrap="square" rtlCol="0">
            <a:spAutoFit/>
          </a:bodyPr>
          <a:lstStyle/>
          <a:p>
            <a:pPr algn="r"/>
            <a:r>
              <a:rPr lang="en-GB" sz="1050" i="1" dirty="0" smtClean="0"/>
              <a:t>Kwh value represents the primary debit/(credit) equal and opposite value feeds UIG Reconciliation</a:t>
            </a:r>
            <a:endParaRPr lang="en-GB" sz="1050" i="1" dirty="0"/>
          </a:p>
        </p:txBody>
      </p:sp>
    </p:spTree>
    <p:extLst>
      <p:ext uri="{BB962C8B-B14F-4D97-AF65-F5344CB8AC3E}">
        <p14:creationId xmlns:p14="http://schemas.microsoft.com/office/powerpoint/2010/main" val="1488679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Exposure MPRNs - AQ &amp; Class</a:t>
            </a:r>
            <a:endParaRPr lang="en-GB" dirty="0"/>
          </a:p>
        </p:txBody>
      </p:sp>
      <p:sp>
        <p:nvSpPr>
          <p:cNvPr id="6" name="TextBox 5"/>
          <p:cNvSpPr txBox="1"/>
          <p:nvPr/>
        </p:nvSpPr>
        <p:spPr>
          <a:xfrm>
            <a:off x="7053474" y="6038346"/>
            <a:ext cx="1860339" cy="253916"/>
          </a:xfrm>
          <a:prstGeom prst="rect">
            <a:avLst/>
          </a:prstGeom>
          <a:noFill/>
        </p:spPr>
        <p:txBody>
          <a:bodyPr wrap="square" rtlCol="0">
            <a:spAutoFit/>
          </a:bodyPr>
          <a:lstStyle/>
          <a:p>
            <a:pPr algn="ctr"/>
            <a:r>
              <a:rPr lang="en-GB" sz="1050" i="1" dirty="0" smtClean="0"/>
              <a:t>Accurate as of 25.04.2018</a:t>
            </a:r>
            <a:endParaRPr lang="en-GB" sz="1050" i="1" dirty="0"/>
          </a:p>
        </p:txBody>
      </p:sp>
      <p:sp>
        <p:nvSpPr>
          <p:cNvPr id="8" name="TextBox 7"/>
          <p:cNvSpPr txBox="1"/>
          <p:nvPr/>
        </p:nvSpPr>
        <p:spPr>
          <a:xfrm>
            <a:off x="133169" y="908720"/>
            <a:ext cx="6004311" cy="430887"/>
          </a:xfrm>
          <a:prstGeom prst="rect">
            <a:avLst/>
          </a:prstGeom>
          <a:noFill/>
        </p:spPr>
        <p:txBody>
          <a:bodyPr wrap="square" rtlCol="0">
            <a:spAutoFit/>
          </a:bodyPr>
          <a:lstStyle/>
          <a:p>
            <a:r>
              <a:rPr lang="en-GB" sz="1050" dirty="0" smtClean="0"/>
              <a:t>Exposure: Retrospective CA not yet invoiced = </a:t>
            </a:r>
            <a:r>
              <a:rPr lang="en-GB" sz="1050" b="1" dirty="0" smtClean="0"/>
              <a:t>67 </a:t>
            </a:r>
            <a:r>
              <a:rPr lang="en-GB" sz="1050" dirty="0" smtClean="0"/>
              <a:t>(0) </a:t>
            </a:r>
          </a:p>
          <a:p>
            <a:r>
              <a:rPr lang="en-GB" sz="1050" i="1" dirty="0" smtClean="0"/>
              <a:t>[Root </a:t>
            </a:r>
            <a:r>
              <a:rPr lang="en-GB" sz="1050" i="1" dirty="0"/>
              <a:t>C</a:t>
            </a:r>
            <a:r>
              <a:rPr lang="en-GB" sz="1050" i="1" dirty="0" smtClean="0"/>
              <a:t>ause Pending] + [CA Decision Pending] + [CA Needed] – [Invoiced</a:t>
            </a:r>
            <a:r>
              <a:rPr lang="en-GB" sz="1050" dirty="0" smtClean="0"/>
              <a:t>]</a:t>
            </a:r>
            <a:endParaRPr lang="en-GB" sz="1050" dirty="0"/>
          </a:p>
        </p:txBody>
      </p:sp>
      <p:graphicFrame>
        <p:nvGraphicFramePr>
          <p:cNvPr id="12" name="Table 11"/>
          <p:cNvGraphicFramePr>
            <a:graphicFrameLocks noGrp="1"/>
          </p:cNvGraphicFramePr>
          <p:nvPr>
            <p:extLst>
              <p:ext uri="{D42A27DB-BD31-4B8C-83A1-F6EECF244321}">
                <p14:modId xmlns:p14="http://schemas.microsoft.com/office/powerpoint/2010/main" val="274318440"/>
              </p:ext>
            </p:extLst>
          </p:nvPr>
        </p:nvGraphicFramePr>
        <p:xfrm>
          <a:off x="5076056" y="2123056"/>
          <a:ext cx="3175000" cy="1333500"/>
        </p:xfrm>
        <a:graphic>
          <a:graphicData uri="http://schemas.openxmlformats.org/drawingml/2006/table">
            <a:tbl>
              <a:tblPr>
                <a:tableStyleId>{5C22544A-7EE6-4342-B048-85BDC9FD1C3A}</a:tableStyleId>
              </a:tblPr>
              <a:tblGrid>
                <a:gridCol w="877177"/>
                <a:gridCol w="1433727"/>
                <a:gridCol w="864096"/>
              </a:tblGrid>
              <a:tr h="190500">
                <a:tc gridSpan="3">
                  <a:txBody>
                    <a:bodyPr/>
                    <a:lstStyle/>
                    <a:p>
                      <a:pPr algn="ctr" fontAlgn="b"/>
                      <a:r>
                        <a:rPr lang="en-GB" sz="1100" b="1" u="none" strike="noStrike" dirty="0">
                          <a:solidFill>
                            <a:schemeClr val="bg1"/>
                          </a:solidFill>
                          <a:effectLst/>
                        </a:rPr>
                        <a:t>CURRENT</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lang="en-GB"/>
                    </a:p>
                  </a:txBody>
                  <a:tcPr/>
                </a:tc>
                <a:tc hMerge="1">
                  <a:txBody>
                    <a:bodyPr/>
                    <a:lstStyle/>
                    <a:p>
                      <a:endParaRPr lang="en-GB"/>
                    </a:p>
                  </a:txBody>
                  <a:tcPr/>
                </a:tc>
              </a:tr>
              <a:tr h="190500">
                <a:tc>
                  <a:txBody>
                    <a:bodyPr/>
                    <a:lstStyle/>
                    <a:p>
                      <a:pPr algn="ctr" fontAlgn="b"/>
                      <a:r>
                        <a:rPr lang="en-GB" sz="1100" b="1" u="none" strike="noStrike" dirty="0">
                          <a:solidFill>
                            <a:schemeClr val="bg1"/>
                          </a:solidFill>
                          <a:effectLst/>
                        </a:rPr>
                        <a:t>CLASS</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b"/>
                      <a:r>
                        <a:rPr lang="en-GB" sz="1100" b="1" u="none" strike="noStrike" dirty="0" smtClean="0">
                          <a:solidFill>
                            <a:schemeClr val="bg1"/>
                          </a:solidFill>
                          <a:effectLst/>
                        </a:rPr>
                        <a:t>AQ</a:t>
                      </a:r>
                      <a:r>
                        <a:rPr lang="en-GB" sz="1100" b="1" u="none" strike="noStrike" baseline="0" dirty="0" smtClean="0">
                          <a:solidFill>
                            <a:schemeClr val="bg1"/>
                          </a:solidFill>
                          <a:effectLst/>
                        </a:rPr>
                        <a:t> </a:t>
                      </a:r>
                      <a:r>
                        <a:rPr lang="en-GB" sz="1100" b="1" u="none" strike="noStrike" dirty="0" smtClean="0">
                          <a:solidFill>
                            <a:schemeClr val="bg1"/>
                          </a:solidFill>
                          <a:effectLst/>
                        </a:rPr>
                        <a:t>ROLL (Kwh)</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b"/>
                      <a:r>
                        <a:rPr lang="en-GB" sz="1100" b="1" u="none" strike="noStrike" dirty="0">
                          <a:solidFill>
                            <a:schemeClr val="bg1"/>
                          </a:solidFill>
                          <a:effectLst/>
                        </a:rPr>
                        <a:t>MPRN </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r>
              <a:tr h="190500">
                <a:tc>
                  <a:txBody>
                    <a:bodyPr/>
                    <a:lstStyle/>
                    <a:p>
                      <a:pPr algn="ctr" fontAlgn="b"/>
                      <a:r>
                        <a:rPr lang="en-GB" sz="1100" u="none" strike="noStrike" dirty="0">
                          <a:effectLst/>
                        </a:rPr>
                        <a:t>1</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9,790,576,406</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40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GB" sz="1100" u="none" strike="noStrike" dirty="0">
                          <a:effectLst/>
                        </a:rPr>
                        <a:t>2</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333,423,941</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21</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GB" sz="1100" u="none" strike="noStrike" dirty="0">
                          <a:effectLst/>
                        </a:rPr>
                        <a:t>3</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GB" sz="1100" u="none" strike="noStrike" dirty="0">
                          <a:effectLst/>
                        </a:rPr>
                        <a:t>4</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177,418,161</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6</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b"/>
                      <a:endParaRPr lang="en-GB" sz="11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GB" sz="1100" b="1" u="none" strike="noStrike" dirty="0">
                          <a:solidFill>
                            <a:schemeClr val="bg1"/>
                          </a:solidFill>
                          <a:effectLst/>
                        </a:rPr>
                        <a:t>10,301,418,508</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fontAlgn="b"/>
                      <a:r>
                        <a:rPr lang="en-GB" sz="1100" b="1" u="none" strike="noStrike" dirty="0">
                          <a:solidFill>
                            <a:schemeClr val="bg1"/>
                          </a:solidFill>
                          <a:effectLst/>
                        </a:rPr>
                        <a:t>67</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396374927"/>
              </p:ext>
            </p:extLst>
          </p:nvPr>
        </p:nvGraphicFramePr>
        <p:xfrm>
          <a:off x="681074" y="2123056"/>
          <a:ext cx="3175000" cy="1333500"/>
        </p:xfrm>
        <a:graphic>
          <a:graphicData uri="http://schemas.openxmlformats.org/drawingml/2006/table">
            <a:tbl>
              <a:tblPr>
                <a:tableStyleId>{5C22544A-7EE6-4342-B048-85BDC9FD1C3A}</a:tableStyleId>
              </a:tblPr>
              <a:tblGrid>
                <a:gridCol w="877177"/>
                <a:gridCol w="1501581"/>
                <a:gridCol w="796242"/>
              </a:tblGrid>
              <a:tr h="190500">
                <a:tc gridSpan="3">
                  <a:txBody>
                    <a:bodyPr/>
                    <a:lstStyle/>
                    <a:p>
                      <a:pPr algn="ctr" fontAlgn="b"/>
                      <a:r>
                        <a:rPr lang="en-GB" sz="1100" b="1" u="none" strike="noStrike" dirty="0">
                          <a:solidFill>
                            <a:schemeClr val="bg1"/>
                          </a:solidFill>
                          <a:effectLst/>
                        </a:rPr>
                        <a:t>HISTORIC</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lang="en-GB"/>
                    </a:p>
                  </a:txBody>
                  <a:tcPr/>
                </a:tc>
                <a:tc hMerge="1">
                  <a:txBody>
                    <a:bodyPr/>
                    <a:lstStyle/>
                    <a:p>
                      <a:endParaRPr lang="en-GB"/>
                    </a:p>
                  </a:txBody>
                  <a:tcPr/>
                </a:tc>
              </a:tr>
              <a:tr h="190500">
                <a:tc>
                  <a:txBody>
                    <a:bodyPr/>
                    <a:lstStyle/>
                    <a:p>
                      <a:pPr algn="ctr" fontAlgn="b"/>
                      <a:r>
                        <a:rPr lang="en-GB" sz="1100" b="1" u="none" strike="noStrike" dirty="0">
                          <a:solidFill>
                            <a:schemeClr val="bg1"/>
                          </a:solidFill>
                          <a:effectLst/>
                        </a:rPr>
                        <a:t>CLASS</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b"/>
                      <a:r>
                        <a:rPr lang="en-GB" sz="1100" b="1" u="none" strike="noStrike" dirty="0" smtClean="0">
                          <a:solidFill>
                            <a:schemeClr val="bg1"/>
                          </a:solidFill>
                          <a:effectLst/>
                        </a:rPr>
                        <a:t>AQ</a:t>
                      </a:r>
                      <a:r>
                        <a:rPr lang="en-GB" sz="1100" b="1" u="none" strike="noStrike" baseline="0" dirty="0" smtClean="0">
                          <a:solidFill>
                            <a:schemeClr val="bg1"/>
                          </a:solidFill>
                          <a:effectLst/>
                        </a:rPr>
                        <a:t> </a:t>
                      </a:r>
                      <a:r>
                        <a:rPr lang="en-GB" sz="1100" b="1" u="none" strike="noStrike" dirty="0" smtClean="0">
                          <a:solidFill>
                            <a:schemeClr val="bg1"/>
                          </a:solidFill>
                          <a:effectLst/>
                        </a:rPr>
                        <a:t>ROLL (Kwh)</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b"/>
                      <a:r>
                        <a:rPr lang="en-GB" sz="1100" b="1" u="none" strike="noStrike" dirty="0">
                          <a:solidFill>
                            <a:schemeClr val="bg1"/>
                          </a:solidFill>
                          <a:effectLst/>
                        </a:rPr>
                        <a:t>MPRN </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r>
              <a:tr h="190500">
                <a:tc>
                  <a:txBody>
                    <a:bodyPr/>
                    <a:lstStyle/>
                    <a:p>
                      <a:pPr algn="ctr" fontAlgn="b"/>
                      <a:r>
                        <a:rPr lang="en-GB" sz="1100" u="none" strike="noStrike" dirty="0">
                          <a:effectLst/>
                        </a:rPr>
                        <a:t>1</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14,534,819,022</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67</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GB" sz="1100" u="none" strike="noStrike" dirty="0">
                          <a:effectLst/>
                        </a:rPr>
                        <a:t>2</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GB" sz="1100" u="none" strike="noStrike" dirty="0">
                          <a:effectLst/>
                        </a:rPr>
                        <a:t>3</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GB" sz="1100" u="none" strike="noStrike" dirty="0">
                          <a:effectLst/>
                        </a:rPr>
                        <a:t>4</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b"/>
                      <a:endParaRPr lang="en-GB" sz="11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GB" sz="1100" b="1" u="none" strike="noStrike" dirty="0">
                          <a:solidFill>
                            <a:schemeClr val="bg1"/>
                          </a:solidFill>
                          <a:effectLst/>
                        </a:rPr>
                        <a:t>14,534,819,022</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fontAlgn="b"/>
                      <a:r>
                        <a:rPr lang="en-GB" sz="1100" b="1" u="none" strike="noStrike" dirty="0">
                          <a:solidFill>
                            <a:schemeClr val="bg1"/>
                          </a:solidFill>
                          <a:effectLst/>
                        </a:rPr>
                        <a:t>67</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r>
            </a:tbl>
          </a:graphicData>
        </a:graphic>
      </p:graphicFrame>
      <p:sp>
        <p:nvSpPr>
          <p:cNvPr id="14" name="TextBox 13"/>
          <p:cNvSpPr txBox="1"/>
          <p:nvPr/>
        </p:nvSpPr>
        <p:spPr>
          <a:xfrm>
            <a:off x="1043608" y="3716015"/>
            <a:ext cx="2387681" cy="577081"/>
          </a:xfrm>
          <a:prstGeom prst="rect">
            <a:avLst/>
          </a:prstGeom>
          <a:noFill/>
        </p:spPr>
        <p:txBody>
          <a:bodyPr wrap="square" rtlCol="0">
            <a:spAutoFit/>
          </a:bodyPr>
          <a:lstStyle/>
          <a:p>
            <a:pPr algn="ctr"/>
            <a:r>
              <a:rPr lang="en-GB" sz="1050" dirty="0" smtClean="0"/>
              <a:t>Details of outstanding MPRNs when the issue was originally reported to investigate and attempt resolution</a:t>
            </a:r>
            <a:endParaRPr lang="en-GB" sz="1050" dirty="0"/>
          </a:p>
        </p:txBody>
      </p:sp>
      <p:sp>
        <p:nvSpPr>
          <p:cNvPr id="15" name="TextBox 14"/>
          <p:cNvSpPr txBox="1"/>
          <p:nvPr/>
        </p:nvSpPr>
        <p:spPr>
          <a:xfrm>
            <a:off x="5652120" y="3796807"/>
            <a:ext cx="2141544" cy="415498"/>
          </a:xfrm>
          <a:prstGeom prst="rect">
            <a:avLst/>
          </a:prstGeom>
          <a:noFill/>
        </p:spPr>
        <p:txBody>
          <a:bodyPr wrap="square" rtlCol="0">
            <a:spAutoFit/>
          </a:bodyPr>
          <a:lstStyle/>
          <a:p>
            <a:pPr algn="ctr"/>
            <a:r>
              <a:rPr lang="en-GB" sz="1050" dirty="0" smtClean="0"/>
              <a:t>Details of exposure MPRNs as of today</a:t>
            </a:r>
            <a:endParaRPr lang="en-GB" sz="1050" dirty="0"/>
          </a:p>
        </p:txBody>
      </p:sp>
      <p:sp>
        <p:nvSpPr>
          <p:cNvPr id="16" name="TextBox 15"/>
          <p:cNvSpPr txBox="1"/>
          <p:nvPr/>
        </p:nvSpPr>
        <p:spPr>
          <a:xfrm>
            <a:off x="298750" y="5876763"/>
            <a:ext cx="6577506" cy="415498"/>
          </a:xfrm>
          <a:prstGeom prst="rect">
            <a:avLst/>
          </a:prstGeom>
          <a:noFill/>
        </p:spPr>
        <p:txBody>
          <a:bodyPr wrap="square" rtlCol="0">
            <a:spAutoFit/>
          </a:bodyPr>
          <a:lstStyle/>
          <a:p>
            <a:pPr algn="ctr"/>
            <a:r>
              <a:rPr lang="en-GB" sz="1050" i="1" u="sng" dirty="0" smtClean="0"/>
              <a:t>Please Note: </a:t>
            </a:r>
            <a:r>
              <a:rPr lang="en-GB" sz="1050" i="1" dirty="0"/>
              <a:t>T</a:t>
            </a:r>
            <a:r>
              <a:rPr lang="en-GB" sz="1050" i="1" dirty="0" smtClean="0"/>
              <a:t>he above details are for guidance only, any potential CA’s submitted may span multiple AQ changes during the period of adjustment</a:t>
            </a:r>
            <a:endParaRPr lang="en-GB" sz="1050" i="1" dirty="0"/>
          </a:p>
        </p:txBody>
      </p:sp>
    </p:spTree>
    <p:extLst>
      <p:ext uri="{BB962C8B-B14F-4D97-AF65-F5344CB8AC3E}">
        <p14:creationId xmlns:p14="http://schemas.microsoft.com/office/powerpoint/2010/main" val="2595500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Latest UIG volatility</a:t>
            </a:r>
            <a:endParaRPr lang="en-GB"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133" y="836712"/>
            <a:ext cx="753427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p:cNvSpPr>
            <a:spLocks noGrp="1"/>
          </p:cNvSpPr>
          <p:nvPr>
            <p:ph idx="1"/>
          </p:nvPr>
        </p:nvSpPr>
        <p:spPr>
          <a:xfrm>
            <a:off x="228600" y="4897225"/>
            <a:ext cx="8686800" cy="1800200"/>
          </a:xfrm>
        </p:spPr>
        <p:txBody>
          <a:bodyPr/>
          <a:lstStyle/>
          <a:p>
            <a:pPr marL="0" indent="0">
              <a:buNone/>
            </a:pPr>
            <a:r>
              <a:rPr lang="en-GB" sz="1400" b="1" dirty="0"/>
              <a:t>Key Comments:</a:t>
            </a:r>
          </a:p>
          <a:p>
            <a:pPr lvl="0"/>
            <a:r>
              <a:rPr lang="en-GB" sz="1400" dirty="0"/>
              <a:t>Gas Day 2</a:t>
            </a:r>
            <a:r>
              <a:rPr lang="en-GB" sz="1400" baseline="30000" dirty="0"/>
              <a:t>nd</a:t>
            </a:r>
            <a:r>
              <a:rPr lang="en-GB" sz="1400" dirty="0"/>
              <a:t> May 2018 - The majority of DM Measurements for this gas day were not present in the Gemini system, in time for the first run of Allocation. This resulted in erroneously high Unidentified Gas values across all LDZs. This issue was investigated and resolved in time for the second run of Allocation.</a:t>
            </a:r>
          </a:p>
          <a:p>
            <a:pPr lvl="0"/>
            <a:r>
              <a:rPr lang="en-GB" sz="1400" dirty="0"/>
              <a:t>Gas Day 6</a:t>
            </a:r>
            <a:r>
              <a:rPr lang="en-GB" sz="1400" baseline="30000" dirty="0"/>
              <a:t>th</a:t>
            </a:r>
            <a:r>
              <a:rPr lang="en-GB" sz="1400" dirty="0"/>
              <a:t> May 2018 – NDM Allocation failed to calculate for this gas day on the first run of Allocation, affecting all LDZs. This resulted in erroneously high Unidentified Gas values (c70%) across all LDZs. This issue was investigated and resolved in time for the second run of Allocation.</a:t>
            </a:r>
          </a:p>
          <a:p>
            <a:endParaRPr lang="en-GB" dirty="0"/>
          </a:p>
        </p:txBody>
      </p:sp>
    </p:spTree>
    <p:extLst>
      <p:ext uri="{BB962C8B-B14F-4D97-AF65-F5344CB8AC3E}">
        <p14:creationId xmlns:p14="http://schemas.microsoft.com/office/powerpoint/2010/main" val="2021797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purl.org/dc/elements/1.1/"/>
    <ds:schemaRef ds:uri="http://purl.org/dc/terms/"/>
    <ds:schemaRef ds:uri="http://schemas.microsoft.com/office/2006/metadata/properties"/>
    <ds:schemaRef ds:uri="http://schemas.microsoft.com/office/2006/documentManagement/types"/>
    <ds:schemaRef ds:uri="http://www.w3.org/XML/1998/namespace"/>
    <ds:schemaRef ds:uri="2a985eae-c12e-416e-9833-85f34b1ee04e"/>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6301</TotalTime>
  <Words>748</Words>
  <Application>Microsoft Office PowerPoint</Application>
  <PresentationFormat>On-screen Show (4:3)</PresentationFormat>
  <Paragraphs>253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xoserve templates</vt:lpstr>
      <vt:lpstr>UIG Resolution </vt:lpstr>
      <vt:lpstr>DM read rejection update</vt:lpstr>
      <vt:lpstr>DM Financial Adjustments Progress</vt:lpstr>
      <vt:lpstr>Invoiced Figures (CA Only)</vt:lpstr>
      <vt:lpstr>Exposure MPRNs - AQ &amp; Class</vt:lpstr>
      <vt:lpstr>Latest UIG volatility</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215</cp:revision>
  <cp:lastPrinted>2018-04-23T08:31:59Z</cp:lastPrinted>
  <dcterms:created xsi:type="dcterms:W3CDTF">2011-09-20T14:58:41Z</dcterms:created>
  <dcterms:modified xsi:type="dcterms:W3CDTF">2018-05-15T11:34:12Z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-96097887</vt:i4>
  </property>
  <property fmtid="{D5CDD505-2E9C-101B-9397-08002B2CF9AE}" pid="4" name="_NewReviewCycle">
    <vt:lpwstr/>
  </property>
  <property fmtid="{D5CDD505-2E9C-101B-9397-08002B2CF9AE}" pid="5" name="_EmailSubject">
    <vt:lpwstr>UIG latest update</vt:lpwstr>
  </property>
  <property fmtid="{D5CDD505-2E9C-101B-9397-08002B2CF9AE}" pid="6" name="_AuthorEmail">
    <vt:lpwstr>Simon.Harris@xoserve.com</vt:lpwstr>
  </property>
  <property fmtid="{D5CDD505-2E9C-101B-9397-08002B2CF9AE}" pid="7" name="_AuthorEmailDisplayName">
    <vt:lpwstr>Harris, Simon</vt:lpwstr>
  </property>
  <property fmtid="{D5CDD505-2E9C-101B-9397-08002B2CF9AE}" pid="8" name="ContentTypeId">
    <vt:lpwstr>0x010100EC027A3842200A4881B078E78C741B39</vt:lpwstr>
  </property>
  <property fmtid="{D5CDD505-2E9C-101B-9397-08002B2CF9AE}" pid="9" name="_PreviousAdHocReviewCycleID">
    <vt:i4>-471866078</vt:i4>
  </property>
</Properties>
</file>