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8"/>
  </p:notesMasterIdLst>
  <p:handoutMasterIdLst>
    <p:handoutMasterId r:id="rId9"/>
  </p:handoutMasterIdLst>
  <p:sldIdLst>
    <p:sldId id="259" r:id="rId5"/>
    <p:sldId id="258" r:id="rId6"/>
    <p:sldId id="257" r:id="rId7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7" clrIdx="0"/>
  <p:cmAuthor id="1" name="National Grid" initials="CF" lastIdx="31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8AEE0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9" autoAdjust="0"/>
    <p:restoredTop sz="94660"/>
  </p:normalViewPr>
  <p:slideViewPr>
    <p:cSldViewPr snapToObjects="1">
      <p:cViewPr>
        <p:scale>
          <a:sx n="84" d="100"/>
          <a:sy n="84" d="100"/>
        </p:scale>
        <p:origin x="-97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01/05/2018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sites/default/files/ggf/book/2018-02/5.1.2%20XRN4361%20Release%202%20Training%20Requirements%20ChMC%2007-03-18.pptx" TargetMode="External"/><Relationship Id="rId2" Type="http://schemas.openxmlformats.org/officeDocument/2006/relationships/hyperlink" Target="https://www.xoserve.com/wp-content/uploads/XRN4361-Release-2-Implementation-Plan-Query-Response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xoserve.com/wp-content/uploads/DSC-DSG-230418.pdf" TargetMode="External"/><Relationship Id="rId4" Type="http://schemas.openxmlformats.org/officeDocument/2006/relationships/hyperlink" Target="https://www.xoserve.com/wp-content/uploads/External-Report-30.04.2018.xls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sz="quarter"/>
          </p:nvPr>
        </p:nvSpPr>
        <p:spPr>
          <a:xfrm>
            <a:off x="0" y="3044957"/>
            <a:ext cx="9144000" cy="864096"/>
          </a:xfrm>
        </p:spPr>
        <p:txBody>
          <a:bodyPr/>
          <a:lstStyle/>
          <a:p>
            <a:r>
              <a:rPr lang="en-GB" sz="3200" dirty="0" smtClean="0">
                <a:solidFill>
                  <a:srgbClr val="68AEE0"/>
                </a:solidFill>
                <a:latin typeface="+mn-lt"/>
              </a:rPr>
              <a:t> </a:t>
            </a:r>
            <a:endParaRPr lang="en-GB" sz="3200" dirty="0">
              <a:solidFill>
                <a:srgbClr val="68AEE0"/>
              </a:solidFill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-20340" y="3253595"/>
            <a:ext cx="9144000" cy="2191628"/>
          </a:xfrm>
        </p:spPr>
        <p:txBody>
          <a:bodyPr/>
          <a:lstStyle/>
          <a:p>
            <a:r>
              <a:rPr lang="en-GB" sz="2800" b="1" dirty="0" smtClean="0">
                <a:solidFill>
                  <a:srgbClr val="3E5AA8"/>
                </a:solidFill>
              </a:rPr>
              <a:t>XRN4361 – UK Link Release 2</a:t>
            </a:r>
          </a:p>
          <a:p>
            <a:r>
              <a:rPr lang="en-GB" sz="2800" b="1" dirty="0" smtClean="0">
                <a:solidFill>
                  <a:srgbClr val="3E5AA8"/>
                </a:solidFill>
              </a:rPr>
              <a:t>Project Status Update</a:t>
            </a:r>
            <a:endParaRPr lang="en-GB" sz="2800" b="1" dirty="0">
              <a:solidFill>
                <a:srgbClr val="3E5AA8"/>
              </a:solidFill>
            </a:endParaRPr>
          </a:p>
          <a:p>
            <a:endParaRPr lang="en-GB" sz="1200" b="1" dirty="0">
              <a:solidFill>
                <a:srgbClr val="3E5AA8"/>
              </a:solidFill>
            </a:endParaRPr>
          </a:p>
          <a:p>
            <a:endParaRPr lang="en-GB" sz="240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XRN4361 – UK Link Release 2 -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952149"/>
              </p:ext>
            </p:extLst>
          </p:nvPr>
        </p:nvGraphicFramePr>
        <p:xfrm>
          <a:off x="107505" y="750835"/>
          <a:ext cx="8952366" cy="5769714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90263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April 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90263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9026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G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90263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31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571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UAT has completed for 10 CRs, 4 CRs are on track and 2 CRs at risk to meet the UAT milestone date of 18</a:t>
                      </a:r>
                      <a:r>
                        <a:rPr lang="en-GB" sz="105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May.  XRN4316 plan has been assessed for downstream risk to Performance Testing being completed to plan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Performance testing commenced on 30</a:t>
                      </a:r>
                      <a:r>
                        <a:rPr lang="en-GB" sz="105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April and is tracking to plan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Clarification on the R2 Implementation approach/plan was  provided  at the DSG on 30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April  - 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Link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ChMC to consider approval on the 09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Customer Training plan has been updated with the delivery dates and was discussed at ChMC on the 07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 – 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Link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  Plans is communicated in the Testing Report  (High Level Timeline Tab) - 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Link</a:t>
                      </a:r>
                      <a:endParaRPr lang="en-GB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Primary Scope (PS) Update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XRN4449 (Priority Services Code - PSR)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Xoserve are engaging with individual participants to ensure that the testing process is clear and to answer any queries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There  are 3 Shippers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, 3 GTs and 3 iGT’s participating in the testing of this change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There needs to be an agreement on the delivery mechanism  for the Commercial Supplier Report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Secondary Scope (SS) Update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build is complete for XRN4316, System and Acceptance testing phases have been merged and are in progress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XRN4249 – Address Management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data migration plan was reviewed and supported in the DSG meeting on the 23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April – 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Link</a:t>
                      </a:r>
                      <a:endParaRPr lang="en-GB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ChMC to consider approval on the 09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3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&amp;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There is a risk  to the completion of  User Acceptance Testing on 18</a:t>
                      </a:r>
                      <a:r>
                        <a:rPr lang="en-US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May for 2 CRs,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XRN4316 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plan has been assessed and is expected to complete by 14</a:t>
                      </a:r>
                      <a:r>
                        <a:rPr lang="en-GB" sz="105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May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Due to the risk on XRN4316 exiting UAT, mitigating actions have been defined and it is expected that Performance Testing  will be completed  by the milestone date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of 18</a:t>
                      </a:r>
                      <a:r>
                        <a:rPr lang="en-US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May</a:t>
                      </a:r>
                      <a:endParaRPr lang="en-US" sz="1050" strike="sng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0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0263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BAU defects, Future Releases, etc) and all requirements are able to be met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66301"/>
              </p:ext>
            </p:extLst>
          </p:nvPr>
        </p:nvGraphicFramePr>
        <p:xfrm>
          <a:off x="35496" y="1196752"/>
          <a:ext cx="9036495" cy="1542658"/>
        </p:xfrm>
        <a:graphic>
          <a:graphicData uri="http://schemas.openxmlformats.org/drawingml/2006/table">
            <a:tbl>
              <a:tblPr firstRow="1" bandRow="1"/>
              <a:tblGrid>
                <a:gridCol w="1057526"/>
                <a:gridCol w="730934"/>
                <a:gridCol w="730934"/>
                <a:gridCol w="584747"/>
                <a:gridCol w="657841"/>
                <a:gridCol w="657841"/>
                <a:gridCol w="657841"/>
                <a:gridCol w="657841"/>
                <a:gridCol w="657841"/>
                <a:gridCol w="730934"/>
                <a:gridCol w="730934"/>
                <a:gridCol w="250396"/>
                <a:gridCol w="319326"/>
                <a:gridCol w="611559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(12/01/18)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00935"/>
              </p:ext>
            </p:extLst>
          </p:nvPr>
        </p:nvGraphicFramePr>
        <p:xfrm>
          <a:off x="35495" y="2780928"/>
          <a:ext cx="9036495" cy="1609377"/>
        </p:xfrm>
        <a:graphic>
          <a:graphicData uri="http://schemas.openxmlformats.org/drawingml/2006/table">
            <a:tbl>
              <a:tblPr firstRow="1" bandRow="1"/>
              <a:tblGrid>
                <a:gridCol w="1080121"/>
                <a:gridCol w="720080"/>
                <a:gridCol w="720080"/>
                <a:gridCol w="576064"/>
                <a:gridCol w="648072"/>
                <a:gridCol w="648072"/>
                <a:gridCol w="648072"/>
                <a:gridCol w="648072"/>
                <a:gridCol w="720080"/>
                <a:gridCol w="720080"/>
                <a:gridCol w="720080"/>
                <a:gridCol w="171060"/>
                <a:gridCol w="382180"/>
                <a:gridCol w="634382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30/03/18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447406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471949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471838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471522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470997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471888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466910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466799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466483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466910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466849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2a985eae-c12e-416e-9833-85f34b1ee04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14141</TotalTime>
  <Words>561</Words>
  <Application>Microsoft Office PowerPoint</Application>
  <PresentationFormat>On-screen Show (4:3)</PresentationFormat>
  <Paragraphs>146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 </vt:lpstr>
      <vt:lpstr>XRN4361 – UK Link Release 2 - Delivery</vt:lpstr>
      <vt:lpstr>UK Link 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337</cp:revision>
  <cp:lastPrinted>2018-01-03T11:28:20Z</cp:lastPrinted>
  <dcterms:created xsi:type="dcterms:W3CDTF">2011-09-20T14:58:41Z</dcterms:created>
  <dcterms:modified xsi:type="dcterms:W3CDTF">2018-05-01T15:38:57Z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-649545456</vt:i4>
  </property>
  <property fmtid="{D5CDD505-2E9C-101B-9397-08002B2CF9AE}" pid="4" name="_NewReviewCycle">
    <vt:lpwstr/>
  </property>
  <property fmtid="{D5CDD505-2E9C-101B-9397-08002B2CF9AE}" pid="5" name="_EmailSubject">
    <vt:lpwstr>Action: Publications for ChMC 9th may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1845072869</vt:i4>
  </property>
</Properties>
</file>