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9.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30.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1.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2.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3.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4.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8.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39.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53" r:id="rId5"/>
    <p:sldMasterId id="2147483678" r:id="rId6"/>
    <p:sldMasterId id="2147483680" r:id="rId7"/>
    <p:sldMasterId id="2147483682" r:id="rId8"/>
    <p:sldMasterId id="2147483684" r:id="rId9"/>
    <p:sldMasterId id="2147483686" r:id="rId10"/>
    <p:sldMasterId id="2147483696" r:id="rId11"/>
    <p:sldMasterId id="2147483697" r:id="rId12"/>
    <p:sldMasterId id="2147483707" r:id="rId13"/>
    <p:sldMasterId id="2147483708" r:id="rId14"/>
    <p:sldMasterId id="2147483845" r:id="rId15"/>
    <p:sldMasterId id="2147483858" r:id="rId16"/>
    <p:sldMasterId id="2147483870" r:id="rId17"/>
    <p:sldMasterId id="2147483882" r:id="rId18"/>
    <p:sldMasterId id="2147483894" r:id="rId19"/>
    <p:sldMasterId id="2147483907" r:id="rId20"/>
    <p:sldMasterId id="2147483919" r:id="rId21"/>
    <p:sldMasterId id="2147487952" r:id="rId22"/>
    <p:sldMasterId id="2147489562" r:id="rId23"/>
    <p:sldMasterId id="2147489564" r:id="rId24"/>
    <p:sldMasterId id="2147489576" r:id="rId25"/>
    <p:sldMasterId id="2147489892" r:id="rId26"/>
    <p:sldMasterId id="2147489906" r:id="rId27"/>
    <p:sldMasterId id="2147489921" r:id="rId28"/>
    <p:sldMasterId id="2147491839" r:id="rId29"/>
    <p:sldMasterId id="2147511808" r:id="rId30"/>
    <p:sldMasterId id="2147511810" r:id="rId31"/>
    <p:sldMasterId id="2147511813" r:id="rId32"/>
    <p:sldMasterId id="2147511827" r:id="rId33"/>
    <p:sldMasterId id="2147511839" r:id="rId34"/>
    <p:sldMasterId id="2147511852" r:id="rId35"/>
    <p:sldMasterId id="2147511865" r:id="rId36"/>
    <p:sldMasterId id="2147511878" r:id="rId37"/>
    <p:sldMasterId id="2147511890" r:id="rId38"/>
    <p:sldMasterId id="2147511903" r:id="rId39"/>
    <p:sldMasterId id="2147511915" r:id="rId40"/>
    <p:sldMasterId id="2147511928" r:id="rId41"/>
    <p:sldMasterId id="2147511941" r:id="rId42"/>
    <p:sldMasterId id="2147511953" r:id="rId43"/>
  </p:sldMasterIdLst>
  <p:notesMasterIdLst>
    <p:notesMasterId r:id="rId58"/>
  </p:notesMasterIdLst>
  <p:handoutMasterIdLst>
    <p:handoutMasterId r:id="rId59"/>
  </p:handoutMasterIdLst>
  <p:sldIdLst>
    <p:sldId id="953" r:id="rId44"/>
    <p:sldId id="974" r:id="rId45"/>
    <p:sldId id="967" r:id="rId46"/>
    <p:sldId id="982" r:id="rId47"/>
    <p:sldId id="969" r:id="rId48"/>
    <p:sldId id="979" r:id="rId49"/>
    <p:sldId id="975" r:id="rId50"/>
    <p:sldId id="976" r:id="rId51"/>
    <p:sldId id="971" r:id="rId52"/>
    <p:sldId id="972" r:id="rId53"/>
    <p:sldId id="977" r:id="rId54"/>
    <p:sldId id="978" r:id="rId55"/>
    <p:sldId id="981" r:id="rId56"/>
    <p:sldId id="980" r:id="rId57"/>
  </p:sldIdLst>
  <p:sldSz cx="9144000" cy="6858000" type="screen4x3"/>
  <p:notesSz cx="6797675" cy="9928225"/>
  <p:defaultTextStyle>
    <a:defPPr>
      <a:defRPr lang="en-GB"/>
    </a:defPPr>
    <a:lvl1pPr algn="l" rtl="0" fontAlgn="base">
      <a:spcBef>
        <a:spcPct val="0"/>
      </a:spcBef>
      <a:spcAft>
        <a:spcPct val="0"/>
      </a:spcAft>
      <a:defRPr sz="2800" b="1" kern="1200">
        <a:solidFill>
          <a:srgbClr val="0079C1"/>
        </a:solidFill>
        <a:latin typeface="Arial" charset="0"/>
        <a:ea typeface="ＭＳ Ｐゴシック" pitchFamily="34" charset="-128"/>
        <a:cs typeface="+mn-cs"/>
      </a:defRPr>
    </a:lvl1pPr>
    <a:lvl2pPr marL="457200" algn="l" rtl="0" fontAlgn="base">
      <a:spcBef>
        <a:spcPct val="0"/>
      </a:spcBef>
      <a:spcAft>
        <a:spcPct val="0"/>
      </a:spcAft>
      <a:defRPr sz="2800" b="1" kern="1200">
        <a:solidFill>
          <a:srgbClr val="0079C1"/>
        </a:solidFill>
        <a:latin typeface="Arial" charset="0"/>
        <a:ea typeface="ＭＳ Ｐゴシック" pitchFamily="34" charset="-128"/>
        <a:cs typeface="+mn-cs"/>
      </a:defRPr>
    </a:lvl2pPr>
    <a:lvl3pPr marL="914400" algn="l" rtl="0" fontAlgn="base">
      <a:spcBef>
        <a:spcPct val="0"/>
      </a:spcBef>
      <a:spcAft>
        <a:spcPct val="0"/>
      </a:spcAft>
      <a:defRPr sz="2800" b="1" kern="1200">
        <a:solidFill>
          <a:srgbClr val="0079C1"/>
        </a:solidFill>
        <a:latin typeface="Arial" charset="0"/>
        <a:ea typeface="ＭＳ Ｐゴシック" pitchFamily="34" charset="-128"/>
        <a:cs typeface="+mn-cs"/>
      </a:defRPr>
    </a:lvl3pPr>
    <a:lvl4pPr marL="1371600" algn="l" rtl="0" fontAlgn="base">
      <a:spcBef>
        <a:spcPct val="0"/>
      </a:spcBef>
      <a:spcAft>
        <a:spcPct val="0"/>
      </a:spcAft>
      <a:defRPr sz="2800" b="1" kern="1200">
        <a:solidFill>
          <a:srgbClr val="0079C1"/>
        </a:solidFill>
        <a:latin typeface="Arial" charset="0"/>
        <a:ea typeface="ＭＳ Ｐゴシック" pitchFamily="34" charset="-128"/>
        <a:cs typeface="+mn-cs"/>
      </a:defRPr>
    </a:lvl4pPr>
    <a:lvl5pPr marL="1828800" algn="l" rtl="0" fontAlgn="base">
      <a:spcBef>
        <a:spcPct val="0"/>
      </a:spcBef>
      <a:spcAft>
        <a:spcPct val="0"/>
      </a:spcAft>
      <a:defRPr sz="2800" b="1" kern="1200">
        <a:solidFill>
          <a:srgbClr val="0079C1"/>
        </a:solidFill>
        <a:latin typeface="Arial" charset="0"/>
        <a:ea typeface="ＭＳ Ｐゴシック" pitchFamily="34" charset="-128"/>
        <a:cs typeface="+mn-cs"/>
      </a:defRPr>
    </a:lvl5pPr>
    <a:lvl6pPr marL="2286000" algn="l" defTabSz="914400" rtl="0" eaLnBrk="1" latinLnBrk="0" hangingPunct="1">
      <a:defRPr sz="2800" b="1" kern="1200">
        <a:solidFill>
          <a:srgbClr val="0079C1"/>
        </a:solidFill>
        <a:latin typeface="Arial" charset="0"/>
        <a:ea typeface="ＭＳ Ｐゴシック" pitchFamily="34" charset="-128"/>
        <a:cs typeface="+mn-cs"/>
      </a:defRPr>
    </a:lvl6pPr>
    <a:lvl7pPr marL="2743200" algn="l" defTabSz="914400" rtl="0" eaLnBrk="1" latinLnBrk="0" hangingPunct="1">
      <a:defRPr sz="2800" b="1" kern="1200">
        <a:solidFill>
          <a:srgbClr val="0079C1"/>
        </a:solidFill>
        <a:latin typeface="Arial" charset="0"/>
        <a:ea typeface="ＭＳ Ｐゴシック" pitchFamily="34" charset="-128"/>
        <a:cs typeface="+mn-cs"/>
      </a:defRPr>
    </a:lvl7pPr>
    <a:lvl8pPr marL="3200400" algn="l" defTabSz="914400" rtl="0" eaLnBrk="1" latinLnBrk="0" hangingPunct="1">
      <a:defRPr sz="2800" b="1" kern="1200">
        <a:solidFill>
          <a:srgbClr val="0079C1"/>
        </a:solidFill>
        <a:latin typeface="Arial" charset="0"/>
        <a:ea typeface="ＭＳ Ｐゴシック" pitchFamily="34" charset="-128"/>
        <a:cs typeface="+mn-cs"/>
      </a:defRPr>
    </a:lvl8pPr>
    <a:lvl9pPr marL="3657600" algn="l" defTabSz="914400" rtl="0" eaLnBrk="1" latinLnBrk="0" hangingPunct="1">
      <a:defRPr sz="2800" b="1" kern="1200">
        <a:solidFill>
          <a:srgbClr val="0079C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99FF33"/>
    <a:srgbClr val="DC0FB2"/>
    <a:srgbClr val="0079C1"/>
    <a:srgbClr val="FEA0A0"/>
    <a:srgbClr val="FD2928"/>
    <a:srgbClr val="808080"/>
    <a:srgbClr val="199110"/>
    <a:srgbClr val="B6FF14"/>
    <a:srgbClr val="FFE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2948" autoAdjust="0"/>
  </p:normalViewPr>
  <p:slideViewPr>
    <p:cSldViewPr>
      <p:cViewPr>
        <p:scale>
          <a:sx n="70" d="100"/>
          <a:sy n="70" d="100"/>
        </p:scale>
        <p:origin x="-49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180"/>
    </p:cViewPr>
  </p:sorterViewPr>
  <p:notesViewPr>
    <p:cSldViewPr>
      <p:cViewPr varScale="1">
        <p:scale>
          <a:sx n="79" d="100"/>
          <a:sy n="79" d="100"/>
        </p:scale>
        <p:origin x="-201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 Target="slides/slide4.xml"/><Relationship Id="rId50" Type="http://schemas.openxmlformats.org/officeDocument/2006/relationships/slide" Target="slides/slide7.xml"/><Relationship Id="rId55" Type="http://schemas.openxmlformats.org/officeDocument/2006/relationships/slide" Target="slides/slide12.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Master" Target="slideMasters/slideMaster38.xml"/><Relationship Id="rId54" Type="http://schemas.openxmlformats.org/officeDocument/2006/relationships/slide" Target="slides/slide1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6.xml"/><Relationship Id="rId57" Type="http://schemas.openxmlformats.org/officeDocument/2006/relationships/slide" Target="slides/slide14.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 Target="slides/slide5.xml"/><Relationship Id="rId56" Type="http://schemas.openxmlformats.org/officeDocument/2006/relationships/slide" Target="slides/slide13.xml"/><Relationship Id="rId8" Type="http://schemas.openxmlformats.org/officeDocument/2006/relationships/slideMaster" Target="slideMasters/slideMaster5.xml"/><Relationship Id="rId51" Type="http://schemas.openxmlformats.org/officeDocument/2006/relationships/slide" Target="slides/slide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 Target="slides/slide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068" tIns="45531" rIns="91068" bIns="45531" numCol="1" anchor="t" anchorCtr="0" compatLnSpc="1">
            <a:prstTxWarp prst="textNoShape">
              <a:avLst/>
            </a:prstTxWarp>
          </a:bodyPr>
          <a:lstStyle>
            <a:lvl1pPr>
              <a:defRPr sz="1300">
                <a:latin typeface="Arial" charset="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851276" y="0"/>
            <a:ext cx="2946400" cy="495300"/>
          </a:xfrm>
          <a:prstGeom prst="rect">
            <a:avLst/>
          </a:prstGeom>
          <a:noFill/>
          <a:ln w="9525">
            <a:noFill/>
            <a:miter lim="800000"/>
            <a:headEnd/>
            <a:tailEnd/>
          </a:ln>
          <a:effectLst/>
        </p:spPr>
        <p:txBody>
          <a:bodyPr vert="horz" wrap="square" lIns="91068" tIns="45531" rIns="91068" bIns="45531" numCol="1" anchor="t" anchorCtr="0" compatLnSpc="1">
            <a:prstTxWarp prst="textNoShape">
              <a:avLst/>
            </a:prstTxWarp>
          </a:bodyPr>
          <a:lstStyle>
            <a:lvl1pPr algn="r">
              <a:defRPr sz="1300">
                <a:latin typeface="Arial" charset="0"/>
                <a:ea typeface="ＭＳ Ｐゴシック" pitchFamily="-105" charset="-128"/>
                <a:cs typeface="+mn-cs"/>
              </a:defRPr>
            </a:lvl1pPr>
          </a:lstStyle>
          <a:p>
            <a:pPr>
              <a:defRPr/>
            </a:pPr>
            <a:endParaRPr lang="en-US" dirty="0"/>
          </a:p>
        </p:txBody>
      </p:sp>
      <p:sp>
        <p:nvSpPr>
          <p:cNvPr id="9220" name="Rectangle 1028"/>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1068" tIns="45531" rIns="91068" bIns="45531" numCol="1" anchor="b" anchorCtr="0" compatLnSpc="1">
            <a:prstTxWarp prst="textNoShape">
              <a:avLst/>
            </a:prstTxWarp>
          </a:bodyPr>
          <a:lstStyle>
            <a:lvl1pPr>
              <a:defRPr sz="1300">
                <a:latin typeface="Arial" charset="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851276" y="9432925"/>
            <a:ext cx="2946400" cy="495300"/>
          </a:xfrm>
          <a:prstGeom prst="rect">
            <a:avLst/>
          </a:prstGeom>
          <a:noFill/>
          <a:ln w="9525">
            <a:noFill/>
            <a:miter lim="800000"/>
            <a:headEnd/>
            <a:tailEnd/>
          </a:ln>
          <a:effectLst/>
        </p:spPr>
        <p:txBody>
          <a:bodyPr vert="horz" wrap="square" lIns="91068" tIns="45531" rIns="91068" bIns="45531" numCol="1" anchor="b" anchorCtr="0" compatLnSpc="1">
            <a:prstTxWarp prst="textNoShape">
              <a:avLst/>
            </a:prstTxWarp>
          </a:bodyPr>
          <a:lstStyle>
            <a:lvl1pPr algn="r">
              <a:defRPr sz="1300">
                <a:latin typeface="Arial" charset="0"/>
                <a:ea typeface="ＭＳ Ｐゴシック" pitchFamily="-105" charset="-128"/>
                <a:cs typeface="+mn-cs"/>
              </a:defRPr>
            </a:lvl1pPr>
          </a:lstStyle>
          <a:p>
            <a:pPr>
              <a:defRPr/>
            </a:pPr>
            <a:fld id="{DF83F63E-6251-49E1-BFBE-BFA3F793C032}" type="slidenum">
              <a:rPr lang="en-GB"/>
              <a:pPr>
                <a:defRPr/>
              </a:pPr>
              <a:t>‹#›</a:t>
            </a:fld>
            <a:endParaRPr lang="en-GB" dirty="0"/>
          </a:p>
        </p:txBody>
      </p:sp>
    </p:spTree>
    <p:extLst>
      <p:ext uri="{BB962C8B-B14F-4D97-AF65-F5344CB8AC3E}">
        <p14:creationId xmlns:p14="http://schemas.microsoft.com/office/powerpoint/2010/main" val="14429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1068" tIns="45531" rIns="91068" bIns="45531" numCol="1" anchor="t" anchorCtr="0" compatLnSpc="1">
            <a:prstTxWarp prst="textNoShape">
              <a:avLst/>
            </a:prstTxWarp>
          </a:bodyPr>
          <a:lstStyle>
            <a:lvl1pPr>
              <a:defRPr sz="1300">
                <a:latin typeface="Arial" charset="0"/>
                <a:ea typeface="ＭＳ Ｐゴシック" pitchFamily="48" charset="-128"/>
                <a:cs typeface="+mn-cs"/>
              </a:defRPr>
            </a:lvl1pPr>
          </a:lstStyle>
          <a:p>
            <a:pPr>
              <a:defRPr/>
            </a:pPr>
            <a:endParaRPr lang="en-GB" dirty="0"/>
          </a:p>
        </p:txBody>
      </p:sp>
      <p:sp>
        <p:nvSpPr>
          <p:cNvPr id="108547" name="Rectangle 3"/>
          <p:cNvSpPr>
            <a:spLocks noGrp="1" noChangeArrowheads="1"/>
          </p:cNvSpPr>
          <p:nvPr>
            <p:ph type="dt" idx="1"/>
          </p:nvPr>
        </p:nvSpPr>
        <p:spPr bwMode="auto">
          <a:xfrm>
            <a:off x="3848100" y="0"/>
            <a:ext cx="2947988" cy="495300"/>
          </a:xfrm>
          <a:prstGeom prst="rect">
            <a:avLst/>
          </a:prstGeom>
          <a:noFill/>
          <a:ln>
            <a:noFill/>
          </a:ln>
          <a:effectLst/>
          <a:extLst/>
        </p:spPr>
        <p:txBody>
          <a:bodyPr vert="horz" wrap="square" lIns="91068" tIns="45531" rIns="91068" bIns="45531" numCol="1" anchor="t" anchorCtr="0" compatLnSpc="1">
            <a:prstTxWarp prst="textNoShape">
              <a:avLst/>
            </a:prstTxWarp>
          </a:bodyPr>
          <a:lstStyle>
            <a:lvl1pPr algn="r">
              <a:defRPr sz="1300">
                <a:latin typeface="Arial" charset="0"/>
                <a:ea typeface="ＭＳ Ｐゴシック" pitchFamily="48" charset="-128"/>
                <a:cs typeface="+mn-cs"/>
              </a:defRPr>
            </a:lvl1pPr>
          </a:lstStyle>
          <a:p>
            <a:pPr>
              <a:defRPr/>
            </a:pPr>
            <a:fld id="{B83198C8-3A54-47C1-9E49-ADA8E4B970CF}" type="datetimeFigureOut">
              <a:rPr lang="en-GB"/>
              <a:pPr>
                <a:defRPr/>
              </a:pPr>
              <a:t>14/03/2017</a:t>
            </a:fld>
            <a:endParaRPr lang="en-GB" dirty="0"/>
          </a:p>
        </p:txBody>
      </p:sp>
      <p:sp>
        <p:nvSpPr>
          <p:cNvPr id="15155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679451" y="4716464"/>
            <a:ext cx="5438775" cy="4467225"/>
          </a:xfrm>
          <a:prstGeom prst="rect">
            <a:avLst/>
          </a:prstGeom>
          <a:noFill/>
          <a:ln>
            <a:noFill/>
          </a:ln>
          <a:effectLst/>
          <a:extLst/>
        </p:spPr>
        <p:txBody>
          <a:bodyPr vert="horz" wrap="square" lIns="91068" tIns="45531" rIns="91068" bIns="4553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0" name="Rectangle 6"/>
          <p:cNvSpPr>
            <a:spLocks noGrp="1" noChangeArrowheads="1"/>
          </p:cNvSpPr>
          <p:nvPr>
            <p:ph type="ftr" sz="quarter" idx="4"/>
          </p:nvPr>
        </p:nvSpPr>
        <p:spPr bwMode="auto">
          <a:xfrm>
            <a:off x="0" y="9431338"/>
            <a:ext cx="2946400" cy="495300"/>
          </a:xfrm>
          <a:prstGeom prst="rect">
            <a:avLst/>
          </a:prstGeom>
          <a:noFill/>
          <a:ln>
            <a:noFill/>
          </a:ln>
          <a:effectLst/>
          <a:extLst/>
        </p:spPr>
        <p:txBody>
          <a:bodyPr vert="horz" wrap="square" lIns="91068" tIns="45531" rIns="91068" bIns="45531" numCol="1" anchor="b" anchorCtr="0" compatLnSpc="1">
            <a:prstTxWarp prst="textNoShape">
              <a:avLst/>
            </a:prstTxWarp>
          </a:bodyPr>
          <a:lstStyle>
            <a:lvl1pPr>
              <a:defRPr sz="1300">
                <a:latin typeface="Arial" charset="0"/>
                <a:ea typeface="ＭＳ Ｐゴシック" pitchFamily="48" charset="-128"/>
                <a:cs typeface="+mn-cs"/>
              </a:defRPr>
            </a:lvl1pPr>
          </a:lstStyle>
          <a:p>
            <a:pPr>
              <a:defRPr/>
            </a:pPr>
            <a:endParaRPr lang="en-GB" dirty="0"/>
          </a:p>
        </p:txBody>
      </p:sp>
      <p:sp>
        <p:nvSpPr>
          <p:cNvPr id="108551" name="Rectangle 7"/>
          <p:cNvSpPr>
            <a:spLocks noGrp="1" noChangeArrowheads="1"/>
          </p:cNvSpPr>
          <p:nvPr>
            <p:ph type="sldNum" sz="quarter" idx="5"/>
          </p:nvPr>
        </p:nvSpPr>
        <p:spPr bwMode="auto">
          <a:xfrm>
            <a:off x="3848100" y="9431338"/>
            <a:ext cx="2947988" cy="495300"/>
          </a:xfrm>
          <a:prstGeom prst="rect">
            <a:avLst/>
          </a:prstGeom>
          <a:noFill/>
          <a:ln>
            <a:noFill/>
          </a:ln>
          <a:effectLst/>
          <a:extLst/>
        </p:spPr>
        <p:txBody>
          <a:bodyPr vert="horz" wrap="square" lIns="91068" tIns="45531" rIns="91068" bIns="45531" numCol="1" anchor="b" anchorCtr="0" compatLnSpc="1">
            <a:prstTxWarp prst="textNoShape">
              <a:avLst/>
            </a:prstTxWarp>
          </a:bodyPr>
          <a:lstStyle>
            <a:lvl1pPr algn="r">
              <a:defRPr sz="1300">
                <a:latin typeface="Arial" charset="0"/>
                <a:ea typeface="ＭＳ Ｐゴシック" pitchFamily="48" charset="-128"/>
                <a:cs typeface="+mn-cs"/>
              </a:defRPr>
            </a:lvl1pPr>
          </a:lstStyle>
          <a:p>
            <a:pPr>
              <a:defRPr/>
            </a:pPr>
            <a:fld id="{2266DD77-994F-49D7-ABCE-319EA50F3933}" type="slidenum">
              <a:rPr lang="en-GB"/>
              <a:pPr>
                <a:defRPr/>
              </a:pPr>
              <a:t>‹#›</a:t>
            </a:fld>
            <a:endParaRPr lang="en-GB" dirty="0"/>
          </a:p>
        </p:txBody>
      </p:sp>
    </p:spTree>
    <p:extLst>
      <p:ext uri="{BB962C8B-B14F-4D97-AF65-F5344CB8AC3E}">
        <p14:creationId xmlns:p14="http://schemas.microsoft.com/office/powerpoint/2010/main" val="455999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1064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369F80-A9A1-4B2E-9164-FD109A583C3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5D3D06-127C-43F4-8737-63A6D9A3059D}" type="slidenum">
              <a:rPr lang="en-US"/>
              <a:pPr>
                <a:defRPr/>
              </a:pPr>
              <a:t>‹#›</a:t>
            </a:fld>
            <a:endParaRPr lang="en-US" dirty="0"/>
          </a:p>
        </p:txBody>
      </p:sp>
    </p:spTree>
    <p:extLst>
      <p:ext uri="{BB962C8B-B14F-4D97-AF65-F5344CB8AC3E}">
        <p14:creationId xmlns:p14="http://schemas.microsoft.com/office/powerpoint/2010/main" val="3348899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13FD636-D1DD-4C6B-BD69-7A949EC33E40}"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017616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771C1A5E-4608-4C04-95B7-8E96190F360B}"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77198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FAB1444-0B2B-47B0-8D0D-2F1E1F62E423}"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942874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988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953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194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586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396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0849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B42DA58-795E-4C7F-A767-3B2AC4C4A1BC}"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A37AEB-CB56-429C-9F61-7D855F0C6453}" type="slidenum">
              <a:rPr lang="en-US"/>
              <a:pPr>
                <a:defRPr/>
              </a:pPr>
              <a:t>‹#›</a:t>
            </a:fld>
            <a:endParaRPr lang="en-US" dirty="0"/>
          </a:p>
        </p:txBody>
      </p:sp>
    </p:spTree>
    <p:extLst>
      <p:ext uri="{BB962C8B-B14F-4D97-AF65-F5344CB8AC3E}">
        <p14:creationId xmlns:p14="http://schemas.microsoft.com/office/powerpoint/2010/main" val="26552825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0025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5400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0169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374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3195DE-0CFD-495F-AFDF-EB9C9B57AFD6}"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ACBB71-B5FC-4810-B060-FB9B4CDF1943}" type="slidenum">
              <a:rPr lang="en-US"/>
              <a:pPr>
                <a:defRPr/>
              </a:pPr>
              <a:t>‹#›</a:t>
            </a:fld>
            <a:endParaRPr lang="en-US" dirty="0"/>
          </a:p>
        </p:txBody>
      </p:sp>
    </p:spTree>
    <p:extLst>
      <p:ext uri="{BB962C8B-B14F-4D97-AF65-F5344CB8AC3E}">
        <p14:creationId xmlns:p14="http://schemas.microsoft.com/office/powerpoint/2010/main" val="3059369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3C2A85E-6877-4C92-9436-4B85CA336B6F}"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14110F-BC98-469E-A76A-746A24C03A7B}" type="slidenum">
              <a:rPr lang="en-US"/>
              <a:pPr>
                <a:defRPr/>
              </a:pPr>
              <a:t>‹#›</a:t>
            </a:fld>
            <a:endParaRPr lang="en-US" dirty="0"/>
          </a:p>
        </p:txBody>
      </p:sp>
    </p:spTree>
    <p:extLst>
      <p:ext uri="{BB962C8B-B14F-4D97-AF65-F5344CB8AC3E}">
        <p14:creationId xmlns:p14="http://schemas.microsoft.com/office/powerpoint/2010/main" val="3518977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34FDB0-9E18-4BDE-A190-924E593B3001}"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FF722E-61C1-4965-AB20-52C2E5077F13}" type="slidenum">
              <a:rPr lang="en-US"/>
              <a:pPr>
                <a:defRPr/>
              </a:pPr>
              <a:t>‹#›</a:t>
            </a:fld>
            <a:endParaRPr lang="en-US" dirty="0"/>
          </a:p>
        </p:txBody>
      </p:sp>
    </p:spTree>
    <p:extLst>
      <p:ext uri="{BB962C8B-B14F-4D97-AF65-F5344CB8AC3E}">
        <p14:creationId xmlns:p14="http://schemas.microsoft.com/office/powerpoint/2010/main" val="541574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863607-173B-4F6E-A510-91161282D4CE}"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E05076-7E9D-481B-976C-FB7C3DBF26B3}" type="slidenum">
              <a:rPr lang="en-US"/>
              <a:pPr>
                <a:defRPr/>
              </a:pPr>
              <a:t>‹#›</a:t>
            </a:fld>
            <a:endParaRPr lang="en-US" dirty="0"/>
          </a:p>
        </p:txBody>
      </p:sp>
    </p:spTree>
    <p:extLst>
      <p:ext uri="{BB962C8B-B14F-4D97-AF65-F5344CB8AC3E}">
        <p14:creationId xmlns:p14="http://schemas.microsoft.com/office/powerpoint/2010/main" val="1514355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F7E0742-02D4-4B57-870F-0CF140623F2D}"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F085731-135F-49B5-B906-0A058DF6C29C}" type="slidenum">
              <a:rPr lang="en-US"/>
              <a:pPr>
                <a:defRPr/>
              </a:pPr>
              <a:t>‹#›</a:t>
            </a:fld>
            <a:endParaRPr lang="en-US" dirty="0"/>
          </a:p>
        </p:txBody>
      </p:sp>
    </p:spTree>
    <p:extLst>
      <p:ext uri="{BB962C8B-B14F-4D97-AF65-F5344CB8AC3E}">
        <p14:creationId xmlns:p14="http://schemas.microsoft.com/office/powerpoint/2010/main" val="19775037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5B24233-83C0-470A-A50A-D017BE6DDE42}"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DBA3C28-FE00-4D5A-AA80-29295B9C6C46}" type="slidenum">
              <a:rPr lang="en-US"/>
              <a:pPr>
                <a:defRPr/>
              </a:pPr>
              <a:t>‹#›</a:t>
            </a:fld>
            <a:endParaRPr lang="en-US" dirty="0"/>
          </a:p>
        </p:txBody>
      </p:sp>
    </p:spTree>
    <p:extLst>
      <p:ext uri="{BB962C8B-B14F-4D97-AF65-F5344CB8AC3E}">
        <p14:creationId xmlns:p14="http://schemas.microsoft.com/office/powerpoint/2010/main" val="104624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5032D63-6EC3-42A0-BE95-AB53744071E3}"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6D1DC1-44ED-4C1E-B528-8635C6F94B30}" type="slidenum">
              <a:rPr lang="en-US"/>
              <a:pPr>
                <a:defRPr/>
              </a:pPr>
              <a:t>‹#›</a:t>
            </a:fld>
            <a:endParaRPr lang="en-US" dirty="0"/>
          </a:p>
        </p:txBody>
      </p:sp>
    </p:spTree>
    <p:extLst>
      <p:ext uri="{BB962C8B-B14F-4D97-AF65-F5344CB8AC3E}">
        <p14:creationId xmlns:p14="http://schemas.microsoft.com/office/powerpoint/2010/main" val="1395499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0B5BB3-E18B-4F6C-A096-43D53DA3D569}"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343BBF-A86F-4B5D-BB83-7425661CD2B2}" type="slidenum">
              <a:rPr lang="en-US"/>
              <a:pPr>
                <a:defRPr/>
              </a:pPr>
              <a:t>‹#›</a:t>
            </a:fld>
            <a:endParaRPr lang="en-US" dirty="0"/>
          </a:p>
        </p:txBody>
      </p:sp>
    </p:spTree>
    <p:extLst>
      <p:ext uri="{BB962C8B-B14F-4D97-AF65-F5344CB8AC3E}">
        <p14:creationId xmlns:p14="http://schemas.microsoft.com/office/powerpoint/2010/main" val="3210191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DF313C-4FA9-4E6B-8CAC-4E4591C3DA49}"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6419EF-16A8-4A4B-9344-CF7FF319A2EB}" type="slidenum">
              <a:rPr lang="en-US"/>
              <a:pPr>
                <a:defRPr/>
              </a:pPr>
              <a:t>‹#›</a:t>
            </a:fld>
            <a:endParaRPr lang="en-US" dirty="0"/>
          </a:p>
        </p:txBody>
      </p:sp>
    </p:spTree>
    <p:extLst>
      <p:ext uri="{BB962C8B-B14F-4D97-AF65-F5344CB8AC3E}">
        <p14:creationId xmlns:p14="http://schemas.microsoft.com/office/powerpoint/2010/main" val="3762578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19B94A-01C2-40A8-949A-DA3AEBBC65A4}"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5BFFF7-B6BD-4267-848E-104D8DF44ED7}" type="slidenum">
              <a:rPr lang="en-US"/>
              <a:pPr>
                <a:defRPr/>
              </a:pPr>
              <a:t>‹#›</a:t>
            </a:fld>
            <a:endParaRPr lang="en-US" dirty="0"/>
          </a:p>
        </p:txBody>
      </p:sp>
    </p:spTree>
    <p:extLst>
      <p:ext uri="{BB962C8B-B14F-4D97-AF65-F5344CB8AC3E}">
        <p14:creationId xmlns:p14="http://schemas.microsoft.com/office/powerpoint/2010/main" val="13452359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B863D7-A91E-47A4-8A02-5BA5C19A33A9}"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7DA58B-D706-4B7E-91E9-99FC502663F3}" type="slidenum">
              <a:rPr lang="en-US"/>
              <a:pPr>
                <a:defRPr/>
              </a:pPr>
              <a:t>‹#›</a:t>
            </a:fld>
            <a:endParaRPr lang="en-US" dirty="0"/>
          </a:p>
        </p:txBody>
      </p:sp>
    </p:spTree>
    <p:extLst>
      <p:ext uri="{BB962C8B-B14F-4D97-AF65-F5344CB8AC3E}">
        <p14:creationId xmlns:p14="http://schemas.microsoft.com/office/powerpoint/2010/main" val="2689537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70D3DC7-E504-4E58-A754-F552ADAB539A}"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FCC1F4-EA00-45D5-91F1-C38C1E167303}" type="slidenum">
              <a:rPr lang="en-US"/>
              <a:pPr>
                <a:defRPr/>
              </a:pPr>
              <a:t>‹#›</a:t>
            </a:fld>
            <a:endParaRPr lang="en-US" dirty="0"/>
          </a:p>
        </p:txBody>
      </p:sp>
    </p:spTree>
    <p:extLst>
      <p:ext uri="{BB962C8B-B14F-4D97-AF65-F5344CB8AC3E}">
        <p14:creationId xmlns:p14="http://schemas.microsoft.com/office/powerpoint/2010/main" val="652445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07910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346EB6-9991-468E-9E80-E6C291A8785C}"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FF0B1D-F784-4E57-8EB8-D5AD05C966D1}" type="slidenum">
              <a:rPr lang="en-US"/>
              <a:pPr>
                <a:defRPr/>
              </a:pPr>
              <a:t>‹#›</a:t>
            </a:fld>
            <a:endParaRPr lang="en-US" dirty="0"/>
          </a:p>
        </p:txBody>
      </p:sp>
    </p:spTree>
    <p:extLst>
      <p:ext uri="{BB962C8B-B14F-4D97-AF65-F5344CB8AC3E}">
        <p14:creationId xmlns:p14="http://schemas.microsoft.com/office/powerpoint/2010/main" val="5028054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E68E7C-AD24-4B59-8484-C8C492F81A3B}"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91F254-780F-49B4-A293-CB9174837E95}" type="slidenum">
              <a:rPr lang="en-US"/>
              <a:pPr>
                <a:defRPr/>
              </a:pPr>
              <a:t>‹#›</a:t>
            </a:fld>
            <a:endParaRPr lang="en-US" dirty="0"/>
          </a:p>
        </p:txBody>
      </p:sp>
    </p:spTree>
    <p:extLst>
      <p:ext uri="{BB962C8B-B14F-4D97-AF65-F5344CB8AC3E}">
        <p14:creationId xmlns:p14="http://schemas.microsoft.com/office/powerpoint/2010/main" val="2977516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8D65BE1-7BF7-4FEC-AACA-D083DF108464}"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B85E69-A5AC-40A5-A210-0C2B7FC4351A}" type="slidenum">
              <a:rPr lang="en-US"/>
              <a:pPr>
                <a:defRPr/>
              </a:pPr>
              <a:t>‹#›</a:t>
            </a:fld>
            <a:endParaRPr lang="en-US" dirty="0"/>
          </a:p>
        </p:txBody>
      </p:sp>
    </p:spTree>
    <p:extLst>
      <p:ext uri="{BB962C8B-B14F-4D97-AF65-F5344CB8AC3E}">
        <p14:creationId xmlns:p14="http://schemas.microsoft.com/office/powerpoint/2010/main" val="34860511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C59789E-A816-4355-A24D-6A81ACBC66AE}"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C57D40E-4D9B-432F-A7D9-8ACBBFCA364A}" type="slidenum">
              <a:rPr lang="en-US"/>
              <a:pPr>
                <a:defRPr/>
              </a:pPr>
              <a:t>‹#›</a:t>
            </a:fld>
            <a:endParaRPr lang="en-US" dirty="0"/>
          </a:p>
        </p:txBody>
      </p:sp>
    </p:spTree>
    <p:extLst>
      <p:ext uri="{BB962C8B-B14F-4D97-AF65-F5344CB8AC3E}">
        <p14:creationId xmlns:p14="http://schemas.microsoft.com/office/powerpoint/2010/main" val="123972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628849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3904928-2D89-4919-8D34-32E13921E61B}"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2DD28A-97DA-4D57-AA51-C81B6066F576}" type="slidenum">
              <a:rPr lang="en-US"/>
              <a:pPr>
                <a:defRPr/>
              </a:pPr>
              <a:t>‹#›</a:t>
            </a:fld>
            <a:endParaRPr lang="en-US" dirty="0"/>
          </a:p>
        </p:txBody>
      </p:sp>
    </p:spTree>
    <p:extLst>
      <p:ext uri="{BB962C8B-B14F-4D97-AF65-F5344CB8AC3E}">
        <p14:creationId xmlns:p14="http://schemas.microsoft.com/office/powerpoint/2010/main" val="1673966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136BC9-4CF1-4930-8BDC-16F913BFB276}"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067A68-8AD3-40A0-8A2E-8E7A76538A13}" type="slidenum">
              <a:rPr lang="en-US"/>
              <a:pPr>
                <a:defRPr/>
              </a:pPr>
              <a:t>‹#›</a:t>
            </a:fld>
            <a:endParaRPr lang="en-US" dirty="0"/>
          </a:p>
        </p:txBody>
      </p:sp>
    </p:spTree>
    <p:extLst>
      <p:ext uri="{BB962C8B-B14F-4D97-AF65-F5344CB8AC3E}">
        <p14:creationId xmlns:p14="http://schemas.microsoft.com/office/powerpoint/2010/main" val="6780468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26AAE7-C0B0-483A-9B5C-99741E5C099B}"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3E45DB-B891-4666-8E79-4967930975DC}" type="slidenum">
              <a:rPr lang="en-US"/>
              <a:pPr>
                <a:defRPr/>
              </a:pPr>
              <a:t>‹#›</a:t>
            </a:fld>
            <a:endParaRPr lang="en-US" dirty="0"/>
          </a:p>
        </p:txBody>
      </p:sp>
    </p:spTree>
    <p:extLst>
      <p:ext uri="{BB962C8B-B14F-4D97-AF65-F5344CB8AC3E}">
        <p14:creationId xmlns:p14="http://schemas.microsoft.com/office/powerpoint/2010/main" val="710089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96F9DB-2F17-47CD-89E0-96A3284BD2E5}"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8664E5-42D8-40A4-8D5E-776146ADCB61}" type="slidenum">
              <a:rPr lang="en-US"/>
              <a:pPr>
                <a:defRPr/>
              </a:pPr>
              <a:t>‹#›</a:t>
            </a:fld>
            <a:endParaRPr lang="en-US" dirty="0"/>
          </a:p>
        </p:txBody>
      </p:sp>
    </p:spTree>
    <p:extLst>
      <p:ext uri="{BB962C8B-B14F-4D97-AF65-F5344CB8AC3E}">
        <p14:creationId xmlns:p14="http://schemas.microsoft.com/office/powerpoint/2010/main" val="12790805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1F341BC-7097-401E-B8C2-77E95715446A}"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E47FBB-2B17-44B9-B2E7-C6F16724E617}" type="slidenum">
              <a:rPr lang="en-US"/>
              <a:pPr>
                <a:defRPr/>
              </a:pPr>
              <a:t>‹#›</a:t>
            </a:fld>
            <a:endParaRPr lang="en-US" dirty="0"/>
          </a:p>
        </p:txBody>
      </p:sp>
    </p:spTree>
    <p:extLst>
      <p:ext uri="{BB962C8B-B14F-4D97-AF65-F5344CB8AC3E}">
        <p14:creationId xmlns:p14="http://schemas.microsoft.com/office/powerpoint/2010/main" val="31389690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4BAD053-B439-4C60-A0DA-02ADDFD9D958}"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F5E7FC-E72C-440E-B79A-224FDF52BDB8}" type="slidenum">
              <a:rPr lang="en-US"/>
              <a:pPr>
                <a:defRPr/>
              </a:pPr>
              <a:t>‹#›</a:t>
            </a:fld>
            <a:endParaRPr lang="en-US" dirty="0"/>
          </a:p>
        </p:txBody>
      </p:sp>
    </p:spTree>
    <p:extLst>
      <p:ext uri="{BB962C8B-B14F-4D97-AF65-F5344CB8AC3E}">
        <p14:creationId xmlns:p14="http://schemas.microsoft.com/office/powerpoint/2010/main" val="22133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B16F5C5-3492-4E98-96DC-8C2464FFD774}"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355E1B-BFCD-47C4-83A2-B4F1A7F32220}" type="slidenum">
              <a:rPr lang="en-US"/>
              <a:pPr>
                <a:defRPr/>
              </a:pPr>
              <a:t>‹#›</a:t>
            </a:fld>
            <a:endParaRPr lang="en-US" dirty="0"/>
          </a:p>
        </p:txBody>
      </p:sp>
    </p:spTree>
    <p:extLst>
      <p:ext uri="{BB962C8B-B14F-4D97-AF65-F5344CB8AC3E}">
        <p14:creationId xmlns:p14="http://schemas.microsoft.com/office/powerpoint/2010/main" val="10542157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6870385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586B20F-D4C4-4D05-99BB-244E69380792}"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6D63E4A-344E-4077-B0C7-71741F4BBC8D}" type="slidenum">
              <a:rPr lang="en-US"/>
              <a:pPr>
                <a:defRPr/>
              </a:pPr>
              <a:t>‹#›</a:t>
            </a:fld>
            <a:endParaRPr lang="en-US" dirty="0"/>
          </a:p>
        </p:txBody>
      </p:sp>
    </p:spTree>
    <p:extLst>
      <p:ext uri="{BB962C8B-B14F-4D97-AF65-F5344CB8AC3E}">
        <p14:creationId xmlns:p14="http://schemas.microsoft.com/office/powerpoint/2010/main" val="3515144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51944ADF-798D-4F68-A98F-0EAD40C40216}"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CB18754-0795-4D1C-9CD9-7DE93B972931}" type="slidenum">
              <a:rPr lang="en-US"/>
              <a:pPr>
                <a:defRPr/>
              </a:pPr>
              <a:t>‹#›</a:t>
            </a:fld>
            <a:endParaRPr lang="en-US" dirty="0"/>
          </a:p>
        </p:txBody>
      </p:sp>
    </p:spTree>
    <p:extLst>
      <p:ext uri="{BB962C8B-B14F-4D97-AF65-F5344CB8AC3E}">
        <p14:creationId xmlns:p14="http://schemas.microsoft.com/office/powerpoint/2010/main" val="41622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C39A97C-49A8-4EFD-A4C5-56C63729D40C}"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1BDA557-A711-4BDD-86D3-936631FD2F50}" type="slidenum">
              <a:rPr lang="en-US"/>
              <a:pPr>
                <a:defRPr/>
              </a:pPr>
              <a:t>‹#›</a:t>
            </a:fld>
            <a:endParaRPr lang="en-US" dirty="0"/>
          </a:p>
        </p:txBody>
      </p:sp>
    </p:spTree>
    <p:extLst>
      <p:ext uri="{BB962C8B-B14F-4D97-AF65-F5344CB8AC3E}">
        <p14:creationId xmlns:p14="http://schemas.microsoft.com/office/powerpoint/2010/main" val="40821608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F9F0DC52-4046-415C-9C0C-A4941A75A287}"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61F4D4B-C03F-4EE6-9B3A-CD966F0D578C}" type="slidenum">
              <a:rPr lang="en-US"/>
              <a:pPr>
                <a:defRPr/>
              </a:pPr>
              <a:t>‹#›</a:t>
            </a:fld>
            <a:endParaRPr lang="en-US" dirty="0"/>
          </a:p>
        </p:txBody>
      </p:sp>
    </p:spTree>
    <p:extLst>
      <p:ext uri="{BB962C8B-B14F-4D97-AF65-F5344CB8AC3E}">
        <p14:creationId xmlns:p14="http://schemas.microsoft.com/office/powerpoint/2010/main" val="4654105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DF625DA1-72AD-4535-AC34-C5FEE4A81694}"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E9D773C-00B3-498E-ADA5-48588DE91F08}" type="slidenum">
              <a:rPr lang="en-US"/>
              <a:pPr>
                <a:defRPr/>
              </a:pPr>
              <a:t>‹#›</a:t>
            </a:fld>
            <a:endParaRPr lang="en-US" dirty="0"/>
          </a:p>
        </p:txBody>
      </p:sp>
    </p:spTree>
    <p:extLst>
      <p:ext uri="{BB962C8B-B14F-4D97-AF65-F5344CB8AC3E}">
        <p14:creationId xmlns:p14="http://schemas.microsoft.com/office/powerpoint/2010/main" val="3912805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5875A4F2-7B05-44FD-ABE8-8F254D14BC3F}"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017EC2C6-E5F7-429B-A217-BE2F65184487}" type="slidenum">
              <a:rPr lang="en-US"/>
              <a:pPr>
                <a:defRPr/>
              </a:pPr>
              <a:t>‹#›</a:t>
            </a:fld>
            <a:endParaRPr lang="en-US" dirty="0"/>
          </a:p>
        </p:txBody>
      </p:sp>
    </p:spTree>
    <p:extLst>
      <p:ext uri="{BB962C8B-B14F-4D97-AF65-F5344CB8AC3E}">
        <p14:creationId xmlns:p14="http://schemas.microsoft.com/office/powerpoint/2010/main" val="1934237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5D371EC9-F9F9-41D6-ABF1-1E252CF93307}"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E0656EFD-4132-47F6-98DA-EA43CAAED18B}" type="slidenum">
              <a:rPr lang="en-US"/>
              <a:pPr>
                <a:defRPr/>
              </a:pPr>
              <a:t>‹#›</a:t>
            </a:fld>
            <a:endParaRPr lang="en-US" dirty="0"/>
          </a:p>
        </p:txBody>
      </p:sp>
    </p:spTree>
    <p:extLst>
      <p:ext uri="{BB962C8B-B14F-4D97-AF65-F5344CB8AC3E}">
        <p14:creationId xmlns:p14="http://schemas.microsoft.com/office/powerpoint/2010/main" val="40693141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0664861-681B-411A-9BCE-6F5BF73035E2}"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05D767D-4178-47F2-9E8F-342CFDC1E406}" type="slidenum">
              <a:rPr lang="en-US"/>
              <a:pPr>
                <a:defRPr/>
              </a:pPr>
              <a:t>‹#›</a:t>
            </a:fld>
            <a:endParaRPr lang="en-US" dirty="0"/>
          </a:p>
        </p:txBody>
      </p:sp>
    </p:spTree>
    <p:extLst>
      <p:ext uri="{BB962C8B-B14F-4D97-AF65-F5344CB8AC3E}">
        <p14:creationId xmlns:p14="http://schemas.microsoft.com/office/powerpoint/2010/main" val="42119374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7874AB4-C9AB-4453-8EB8-E01A7008C4AE}"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5442043-7E54-4F79-9D58-BBCD0E428787}" type="slidenum">
              <a:rPr lang="en-US"/>
              <a:pPr>
                <a:defRPr/>
              </a:pPr>
              <a:t>‹#›</a:t>
            </a:fld>
            <a:endParaRPr lang="en-US" dirty="0"/>
          </a:p>
        </p:txBody>
      </p:sp>
    </p:spTree>
    <p:extLst>
      <p:ext uri="{BB962C8B-B14F-4D97-AF65-F5344CB8AC3E}">
        <p14:creationId xmlns:p14="http://schemas.microsoft.com/office/powerpoint/2010/main" val="35395381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AD7262B-D128-456D-99B8-FC82004C9D5F}"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219AE0B-BD67-45F3-9CE3-62EECADE6DBF}" type="slidenum">
              <a:rPr lang="en-US"/>
              <a:pPr>
                <a:defRPr/>
              </a:pPr>
              <a:t>‹#›</a:t>
            </a:fld>
            <a:endParaRPr lang="en-US" dirty="0"/>
          </a:p>
        </p:txBody>
      </p:sp>
    </p:spTree>
    <p:extLst>
      <p:ext uri="{BB962C8B-B14F-4D97-AF65-F5344CB8AC3E}">
        <p14:creationId xmlns:p14="http://schemas.microsoft.com/office/powerpoint/2010/main" val="7902547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754B3BF-85EF-429B-BE32-AF48E846A650}"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803D7A6-6D84-442B-A04F-09DF1AE85071}" type="slidenum">
              <a:rPr lang="en-US"/>
              <a:pPr>
                <a:defRPr/>
              </a:pPr>
              <a:t>‹#›</a:t>
            </a:fld>
            <a:endParaRPr lang="en-US" dirty="0"/>
          </a:p>
        </p:txBody>
      </p:sp>
    </p:spTree>
    <p:extLst>
      <p:ext uri="{BB962C8B-B14F-4D97-AF65-F5344CB8AC3E}">
        <p14:creationId xmlns:p14="http://schemas.microsoft.com/office/powerpoint/2010/main" val="35743847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cs typeface="ＭＳ Ｐゴシック"/>
              </a:defRPr>
            </a:lvl1pPr>
          </a:lstStyle>
          <a:p>
            <a:pPr>
              <a:defRPr/>
            </a:pPr>
            <a:fld id="{CF0C6E3B-BD0D-491B-BA5F-C1E7B590487D}" type="slidenum">
              <a:rPr lang="en-GB"/>
              <a:pPr>
                <a:defRPr/>
              </a:pPr>
              <a:t>‹#›</a:t>
            </a:fld>
            <a:endParaRPr lang="en-GB" dirty="0"/>
          </a:p>
        </p:txBody>
      </p:sp>
    </p:spTree>
    <p:extLst>
      <p:ext uri="{BB962C8B-B14F-4D97-AF65-F5344CB8AC3E}">
        <p14:creationId xmlns:p14="http://schemas.microsoft.com/office/powerpoint/2010/main" val="1237602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579C9EFE-E736-48D4-BB90-456EC05FDBC7}" type="slidenum">
              <a:rPr lang="en-GB"/>
              <a:pPr>
                <a:defRPr/>
              </a:pPr>
              <a:t>‹#›</a:t>
            </a:fld>
            <a:endParaRPr lang="en-GB" dirty="0"/>
          </a:p>
        </p:txBody>
      </p:sp>
    </p:spTree>
    <p:extLst>
      <p:ext uri="{BB962C8B-B14F-4D97-AF65-F5344CB8AC3E}">
        <p14:creationId xmlns:p14="http://schemas.microsoft.com/office/powerpoint/2010/main" val="31522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5538C8E0-174D-402D-A495-B58B13FC4805}"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34C789D-AC38-451B-B263-81350CCDB6EB}" type="slidenum">
              <a:rPr lang="en-US"/>
              <a:pPr>
                <a:defRPr/>
              </a:pPr>
              <a:t>‹#›</a:t>
            </a:fld>
            <a:endParaRPr lang="en-US" dirty="0"/>
          </a:p>
        </p:txBody>
      </p:sp>
    </p:spTree>
    <p:extLst>
      <p:ext uri="{BB962C8B-B14F-4D97-AF65-F5344CB8AC3E}">
        <p14:creationId xmlns:p14="http://schemas.microsoft.com/office/powerpoint/2010/main" val="18012353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3849C1A6-6C3E-4906-8003-A3CE681C1CB2}" type="slidenum">
              <a:rPr lang="en-GB"/>
              <a:pPr>
                <a:defRPr/>
              </a:pPr>
              <a:t>‹#›</a:t>
            </a:fld>
            <a:endParaRPr lang="en-GB" dirty="0"/>
          </a:p>
        </p:txBody>
      </p:sp>
    </p:spTree>
    <p:extLst>
      <p:ext uri="{BB962C8B-B14F-4D97-AF65-F5344CB8AC3E}">
        <p14:creationId xmlns:p14="http://schemas.microsoft.com/office/powerpoint/2010/main" val="35729137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28E5FFBC-E4F1-49E4-8E85-2A16DEDD25E9}" type="slidenum">
              <a:rPr lang="en-GB"/>
              <a:pPr>
                <a:defRPr/>
              </a:pPr>
              <a:t>‹#›</a:t>
            </a:fld>
            <a:endParaRPr lang="en-GB" dirty="0"/>
          </a:p>
        </p:txBody>
      </p:sp>
    </p:spTree>
    <p:extLst>
      <p:ext uri="{BB962C8B-B14F-4D97-AF65-F5344CB8AC3E}">
        <p14:creationId xmlns:p14="http://schemas.microsoft.com/office/powerpoint/2010/main" val="34549185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EEBF781-34B7-405D-BDDD-07A7F4D14B94}" type="slidenum">
              <a:rPr lang="en-GB"/>
              <a:pPr>
                <a:defRPr/>
              </a:pPr>
              <a:t>‹#›</a:t>
            </a:fld>
            <a:endParaRPr lang="en-GB" dirty="0"/>
          </a:p>
        </p:txBody>
      </p:sp>
    </p:spTree>
    <p:extLst>
      <p:ext uri="{BB962C8B-B14F-4D97-AF65-F5344CB8AC3E}">
        <p14:creationId xmlns:p14="http://schemas.microsoft.com/office/powerpoint/2010/main" val="10436682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4A11914C-B26E-47E9-932A-8E502DF2495A}" type="slidenum">
              <a:rPr lang="en-GB"/>
              <a:pPr>
                <a:defRPr/>
              </a:pPr>
              <a:t>‹#›</a:t>
            </a:fld>
            <a:endParaRPr lang="en-GB" dirty="0"/>
          </a:p>
        </p:txBody>
      </p:sp>
    </p:spTree>
    <p:extLst>
      <p:ext uri="{BB962C8B-B14F-4D97-AF65-F5344CB8AC3E}">
        <p14:creationId xmlns:p14="http://schemas.microsoft.com/office/powerpoint/2010/main" val="34864109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E3EB207D-54AF-4C38-831A-E1A2529E73E0}" type="slidenum">
              <a:rPr lang="en-GB"/>
              <a:pPr>
                <a:defRPr/>
              </a:pPr>
              <a:t>‹#›</a:t>
            </a:fld>
            <a:endParaRPr lang="en-GB" dirty="0"/>
          </a:p>
        </p:txBody>
      </p:sp>
    </p:spTree>
    <p:extLst>
      <p:ext uri="{BB962C8B-B14F-4D97-AF65-F5344CB8AC3E}">
        <p14:creationId xmlns:p14="http://schemas.microsoft.com/office/powerpoint/2010/main" val="12847664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4ABF20D-5909-48E1-9920-6F8F7654990E}" type="slidenum">
              <a:rPr lang="en-GB"/>
              <a:pPr>
                <a:defRPr/>
              </a:pPr>
              <a:t>‹#›</a:t>
            </a:fld>
            <a:endParaRPr lang="en-GB" dirty="0"/>
          </a:p>
        </p:txBody>
      </p:sp>
    </p:spTree>
    <p:extLst>
      <p:ext uri="{BB962C8B-B14F-4D97-AF65-F5344CB8AC3E}">
        <p14:creationId xmlns:p14="http://schemas.microsoft.com/office/powerpoint/2010/main" val="20145643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00BB8AE1-92A5-4118-9ABD-EE74846AC98C}" type="slidenum">
              <a:rPr lang="en-GB"/>
              <a:pPr>
                <a:defRPr/>
              </a:pPr>
              <a:t>‹#›</a:t>
            </a:fld>
            <a:endParaRPr lang="en-GB" dirty="0"/>
          </a:p>
        </p:txBody>
      </p:sp>
    </p:spTree>
    <p:extLst>
      <p:ext uri="{BB962C8B-B14F-4D97-AF65-F5344CB8AC3E}">
        <p14:creationId xmlns:p14="http://schemas.microsoft.com/office/powerpoint/2010/main" val="7517113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77191C12-9DA0-45EB-8336-EFF136B653FB}" type="slidenum">
              <a:rPr lang="en-GB"/>
              <a:pPr>
                <a:defRPr/>
              </a:pPr>
              <a:t>‹#›</a:t>
            </a:fld>
            <a:endParaRPr lang="en-GB" dirty="0"/>
          </a:p>
        </p:txBody>
      </p:sp>
    </p:spTree>
    <p:extLst>
      <p:ext uri="{BB962C8B-B14F-4D97-AF65-F5344CB8AC3E}">
        <p14:creationId xmlns:p14="http://schemas.microsoft.com/office/powerpoint/2010/main" val="400969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D3621A14-5E37-419A-A458-52CF92B21D92}" type="slidenum">
              <a:rPr lang="en-GB"/>
              <a:pPr>
                <a:defRPr/>
              </a:pPr>
              <a:t>‹#›</a:t>
            </a:fld>
            <a:endParaRPr lang="en-GB" dirty="0"/>
          </a:p>
        </p:txBody>
      </p:sp>
    </p:spTree>
    <p:extLst>
      <p:ext uri="{BB962C8B-B14F-4D97-AF65-F5344CB8AC3E}">
        <p14:creationId xmlns:p14="http://schemas.microsoft.com/office/powerpoint/2010/main" val="16478388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ea typeface="ＭＳ Ｐゴシック"/>
                <a:cs typeface="ＭＳ Ｐゴシック"/>
              </a:defRPr>
            </a:lvl1pPr>
          </a:lstStyle>
          <a:p>
            <a:pPr>
              <a:defRPr/>
            </a:pPr>
            <a:fld id="{508D125B-6F56-483C-9349-E4122743CA7C}" type="slidenum">
              <a:rPr lang="en-GB"/>
              <a:pPr>
                <a:defRPr/>
              </a:pPr>
              <a:t>‹#›</a:t>
            </a:fld>
            <a:endParaRPr lang="en-GB" dirty="0"/>
          </a:p>
        </p:txBody>
      </p:sp>
    </p:spTree>
    <p:extLst>
      <p:ext uri="{BB962C8B-B14F-4D97-AF65-F5344CB8AC3E}">
        <p14:creationId xmlns:p14="http://schemas.microsoft.com/office/powerpoint/2010/main" val="117460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5B8668E8-8B26-4DCD-9825-34E8EF12A310}"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E5411F8-05C1-423A-860E-C4BE20DE1584}" type="slidenum">
              <a:rPr lang="en-US"/>
              <a:pPr>
                <a:defRPr/>
              </a:pPr>
              <a:t>‹#›</a:t>
            </a:fld>
            <a:endParaRPr lang="en-US" dirty="0"/>
          </a:p>
        </p:txBody>
      </p:sp>
    </p:spTree>
    <p:extLst>
      <p:ext uri="{BB962C8B-B14F-4D97-AF65-F5344CB8AC3E}">
        <p14:creationId xmlns:p14="http://schemas.microsoft.com/office/powerpoint/2010/main" val="6417828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BC812610-F903-4BF0-94BC-0CB140A7616F}" type="slidenum">
              <a:rPr lang="en-GB"/>
              <a:pPr>
                <a:defRPr/>
              </a:pPr>
              <a:t>‹#›</a:t>
            </a:fld>
            <a:endParaRPr lang="en-GB" dirty="0"/>
          </a:p>
        </p:txBody>
      </p:sp>
    </p:spTree>
    <p:extLst>
      <p:ext uri="{BB962C8B-B14F-4D97-AF65-F5344CB8AC3E}">
        <p14:creationId xmlns:p14="http://schemas.microsoft.com/office/powerpoint/2010/main" val="1864750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8371610-CD30-49B3-B25A-34E01EDE85D6}" type="slidenum">
              <a:rPr lang="en-GB"/>
              <a:pPr>
                <a:defRPr/>
              </a:pPr>
              <a:t>‹#›</a:t>
            </a:fld>
            <a:endParaRPr lang="en-GB" dirty="0"/>
          </a:p>
        </p:txBody>
      </p:sp>
    </p:spTree>
    <p:extLst>
      <p:ext uri="{BB962C8B-B14F-4D97-AF65-F5344CB8AC3E}">
        <p14:creationId xmlns:p14="http://schemas.microsoft.com/office/powerpoint/2010/main" val="2213689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2C28EF5-5696-441F-BE24-B7758650A2B7}" type="slidenum">
              <a:rPr lang="en-GB"/>
              <a:pPr>
                <a:defRPr/>
              </a:pPr>
              <a:t>‹#›</a:t>
            </a:fld>
            <a:endParaRPr lang="en-GB" dirty="0"/>
          </a:p>
        </p:txBody>
      </p:sp>
    </p:spTree>
    <p:extLst>
      <p:ext uri="{BB962C8B-B14F-4D97-AF65-F5344CB8AC3E}">
        <p14:creationId xmlns:p14="http://schemas.microsoft.com/office/powerpoint/2010/main" val="13682004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7392A29-D5DA-45B1-89EA-0063FC4B9A23}" type="slidenum">
              <a:rPr lang="en-GB"/>
              <a:pPr>
                <a:defRPr/>
              </a:pPr>
              <a:t>‹#›</a:t>
            </a:fld>
            <a:endParaRPr lang="en-GB" dirty="0"/>
          </a:p>
        </p:txBody>
      </p:sp>
    </p:spTree>
    <p:extLst>
      <p:ext uri="{BB962C8B-B14F-4D97-AF65-F5344CB8AC3E}">
        <p14:creationId xmlns:p14="http://schemas.microsoft.com/office/powerpoint/2010/main" val="2808519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01801AF6-03E8-4081-975F-9A29CF9E8E11}" type="slidenum">
              <a:rPr lang="en-GB"/>
              <a:pPr>
                <a:defRPr/>
              </a:pPr>
              <a:t>‹#›</a:t>
            </a:fld>
            <a:endParaRPr lang="en-GB" dirty="0"/>
          </a:p>
        </p:txBody>
      </p:sp>
    </p:spTree>
    <p:extLst>
      <p:ext uri="{BB962C8B-B14F-4D97-AF65-F5344CB8AC3E}">
        <p14:creationId xmlns:p14="http://schemas.microsoft.com/office/powerpoint/2010/main" val="21272470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C1DFFF56-C9BE-41FC-A65B-636DF977A478}" type="slidenum">
              <a:rPr lang="en-GB"/>
              <a:pPr>
                <a:defRPr/>
              </a:pPr>
              <a:t>‹#›</a:t>
            </a:fld>
            <a:endParaRPr lang="en-GB" dirty="0"/>
          </a:p>
        </p:txBody>
      </p:sp>
    </p:spTree>
    <p:extLst>
      <p:ext uri="{BB962C8B-B14F-4D97-AF65-F5344CB8AC3E}">
        <p14:creationId xmlns:p14="http://schemas.microsoft.com/office/powerpoint/2010/main" val="31337323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E25DC0C6-BAB3-42C3-8630-30D18504FAF2}" type="slidenum">
              <a:rPr lang="en-GB"/>
              <a:pPr>
                <a:defRPr/>
              </a:pPr>
              <a:t>‹#›</a:t>
            </a:fld>
            <a:endParaRPr lang="en-GB" dirty="0"/>
          </a:p>
        </p:txBody>
      </p:sp>
    </p:spTree>
    <p:extLst>
      <p:ext uri="{BB962C8B-B14F-4D97-AF65-F5344CB8AC3E}">
        <p14:creationId xmlns:p14="http://schemas.microsoft.com/office/powerpoint/2010/main" val="24067643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D2835B8-AE22-4396-ABBE-4CD997A992C6}" type="slidenum">
              <a:rPr lang="en-GB"/>
              <a:pPr>
                <a:defRPr/>
              </a:pPr>
              <a:t>‹#›</a:t>
            </a:fld>
            <a:endParaRPr lang="en-GB" dirty="0"/>
          </a:p>
        </p:txBody>
      </p:sp>
    </p:spTree>
    <p:extLst>
      <p:ext uri="{BB962C8B-B14F-4D97-AF65-F5344CB8AC3E}">
        <p14:creationId xmlns:p14="http://schemas.microsoft.com/office/powerpoint/2010/main" val="12018651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85B07EA-8D51-49BD-91BF-0280627C8F64}" type="slidenum">
              <a:rPr lang="en-GB"/>
              <a:pPr>
                <a:defRPr/>
              </a:pPr>
              <a:t>‹#›</a:t>
            </a:fld>
            <a:endParaRPr lang="en-GB" dirty="0"/>
          </a:p>
        </p:txBody>
      </p:sp>
    </p:spTree>
    <p:extLst>
      <p:ext uri="{BB962C8B-B14F-4D97-AF65-F5344CB8AC3E}">
        <p14:creationId xmlns:p14="http://schemas.microsoft.com/office/powerpoint/2010/main" val="32665793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5B9A2996-CD08-49F9-A1F6-1C8F10BDFCDD}" type="slidenum">
              <a:rPr lang="en-GB"/>
              <a:pPr>
                <a:defRPr/>
              </a:pPr>
              <a:t>‹#›</a:t>
            </a:fld>
            <a:endParaRPr lang="en-GB" dirty="0"/>
          </a:p>
        </p:txBody>
      </p:sp>
    </p:spTree>
    <p:extLst>
      <p:ext uri="{BB962C8B-B14F-4D97-AF65-F5344CB8AC3E}">
        <p14:creationId xmlns:p14="http://schemas.microsoft.com/office/powerpoint/2010/main" val="303415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3AE2AFF1-1BB0-452B-871C-E1590296B929}"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A08AD6B2-D400-47BE-806C-A3ECCA42BE87}" type="slidenum">
              <a:rPr lang="en-US"/>
              <a:pPr>
                <a:defRPr/>
              </a:pPr>
              <a:t>‹#›</a:t>
            </a:fld>
            <a:endParaRPr lang="en-US" dirty="0"/>
          </a:p>
        </p:txBody>
      </p:sp>
    </p:spTree>
    <p:extLst>
      <p:ext uri="{BB962C8B-B14F-4D97-AF65-F5344CB8AC3E}">
        <p14:creationId xmlns:p14="http://schemas.microsoft.com/office/powerpoint/2010/main" val="7998303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3852916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C35144F-EFC8-477A-9FC1-C6E2C27D6D61}"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3CA440-EAB6-439B-A726-2822BB29FCCF}" type="slidenum">
              <a:rPr lang="en-US"/>
              <a:pPr>
                <a:defRPr/>
              </a:pPr>
              <a:t>‹#›</a:t>
            </a:fld>
            <a:endParaRPr lang="en-US" dirty="0"/>
          </a:p>
        </p:txBody>
      </p:sp>
    </p:spTree>
    <p:extLst>
      <p:ext uri="{BB962C8B-B14F-4D97-AF65-F5344CB8AC3E}">
        <p14:creationId xmlns:p14="http://schemas.microsoft.com/office/powerpoint/2010/main" val="24589409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47FD5BA-8833-4099-A615-4C734C8DF82C}"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26E56C-3CCD-41D0-8147-2F7D53AA515E}" type="slidenum">
              <a:rPr lang="en-US"/>
              <a:pPr>
                <a:defRPr/>
              </a:pPr>
              <a:t>‹#›</a:t>
            </a:fld>
            <a:endParaRPr lang="en-US" dirty="0"/>
          </a:p>
        </p:txBody>
      </p:sp>
    </p:spTree>
    <p:extLst>
      <p:ext uri="{BB962C8B-B14F-4D97-AF65-F5344CB8AC3E}">
        <p14:creationId xmlns:p14="http://schemas.microsoft.com/office/powerpoint/2010/main" val="19855980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39D5E68-117D-42C8-B511-D31301618CB5}"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8EB609-098E-4456-A686-00E4F13DF17D}" type="slidenum">
              <a:rPr lang="en-US"/>
              <a:pPr>
                <a:defRPr/>
              </a:pPr>
              <a:t>‹#›</a:t>
            </a:fld>
            <a:endParaRPr lang="en-US" dirty="0"/>
          </a:p>
        </p:txBody>
      </p:sp>
    </p:spTree>
    <p:extLst>
      <p:ext uri="{BB962C8B-B14F-4D97-AF65-F5344CB8AC3E}">
        <p14:creationId xmlns:p14="http://schemas.microsoft.com/office/powerpoint/2010/main" val="635415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34FC3BEA-895D-4B08-A08B-C0F9613CCB08}"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9B8416-8878-438E-9D29-F3D4640A2D17}" type="slidenum">
              <a:rPr lang="en-US"/>
              <a:pPr>
                <a:defRPr/>
              </a:pPr>
              <a:t>‹#›</a:t>
            </a:fld>
            <a:endParaRPr lang="en-US" dirty="0"/>
          </a:p>
        </p:txBody>
      </p:sp>
    </p:spTree>
    <p:extLst>
      <p:ext uri="{BB962C8B-B14F-4D97-AF65-F5344CB8AC3E}">
        <p14:creationId xmlns:p14="http://schemas.microsoft.com/office/powerpoint/2010/main" val="17905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818F86A-805A-4039-88CB-59DE14FB5424}"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C92BAA3-0D30-4FA9-859D-3A471DF80AE6}" type="slidenum">
              <a:rPr lang="en-US"/>
              <a:pPr>
                <a:defRPr/>
              </a:pPr>
              <a:t>‹#›</a:t>
            </a:fld>
            <a:endParaRPr lang="en-US" dirty="0"/>
          </a:p>
        </p:txBody>
      </p:sp>
    </p:spTree>
    <p:extLst>
      <p:ext uri="{BB962C8B-B14F-4D97-AF65-F5344CB8AC3E}">
        <p14:creationId xmlns:p14="http://schemas.microsoft.com/office/powerpoint/2010/main" val="24692398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C63522-CA7E-44BC-BEFC-E14C816BBF62}"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E9FB210-C60C-44CD-9A94-7DD0CE26D598}" type="slidenum">
              <a:rPr lang="en-US"/>
              <a:pPr>
                <a:defRPr/>
              </a:pPr>
              <a:t>‹#›</a:t>
            </a:fld>
            <a:endParaRPr lang="en-US" dirty="0"/>
          </a:p>
        </p:txBody>
      </p:sp>
    </p:spTree>
    <p:extLst>
      <p:ext uri="{BB962C8B-B14F-4D97-AF65-F5344CB8AC3E}">
        <p14:creationId xmlns:p14="http://schemas.microsoft.com/office/powerpoint/2010/main" val="18401717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7C8234-1CE1-44A8-8FDE-1968AF046EDC}"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87BF29-703F-4081-9D64-43FCDC3A3C9A}" type="slidenum">
              <a:rPr lang="en-US"/>
              <a:pPr>
                <a:defRPr/>
              </a:pPr>
              <a:t>‹#›</a:t>
            </a:fld>
            <a:endParaRPr lang="en-US" dirty="0"/>
          </a:p>
        </p:txBody>
      </p:sp>
    </p:spTree>
    <p:extLst>
      <p:ext uri="{BB962C8B-B14F-4D97-AF65-F5344CB8AC3E}">
        <p14:creationId xmlns:p14="http://schemas.microsoft.com/office/powerpoint/2010/main" val="35418565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560970-EC77-4512-9C81-DBB3C3BA4236}"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E2C974-48BA-468C-BFF5-A77023BAE300}" type="slidenum">
              <a:rPr lang="en-US"/>
              <a:pPr>
                <a:defRPr/>
              </a:pPr>
              <a:t>‹#›</a:t>
            </a:fld>
            <a:endParaRPr lang="en-US" dirty="0"/>
          </a:p>
        </p:txBody>
      </p:sp>
    </p:spTree>
    <p:extLst>
      <p:ext uri="{BB962C8B-B14F-4D97-AF65-F5344CB8AC3E}">
        <p14:creationId xmlns:p14="http://schemas.microsoft.com/office/powerpoint/2010/main" val="31441935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195AB5F-9401-494C-A4F3-CE76096DFCC3}"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C7E54A-3BF0-4208-9C6D-DB7F006246E2}" type="slidenum">
              <a:rPr lang="en-US"/>
              <a:pPr>
                <a:defRPr/>
              </a:pPr>
              <a:t>‹#›</a:t>
            </a:fld>
            <a:endParaRPr lang="en-US" dirty="0"/>
          </a:p>
        </p:txBody>
      </p:sp>
    </p:spTree>
    <p:extLst>
      <p:ext uri="{BB962C8B-B14F-4D97-AF65-F5344CB8AC3E}">
        <p14:creationId xmlns:p14="http://schemas.microsoft.com/office/powerpoint/2010/main" val="9537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27845104-DE4F-4AB2-BFA6-EC797C7E8855}"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6536415-4127-47BE-948A-11E7BEF400EB}" type="slidenum">
              <a:rPr lang="en-US"/>
              <a:pPr>
                <a:defRPr/>
              </a:pPr>
              <a:t>‹#›</a:t>
            </a:fld>
            <a:endParaRPr lang="en-US" dirty="0"/>
          </a:p>
        </p:txBody>
      </p:sp>
    </p:spTree>
    <p:extLst>
      <p:ext uri="{BB962C8B-B14F-4D97-AF65-F5344CB8AC3E}">
        <p14:creationId xmlns:p14="http://schemas.microsoft.com/office/powerpoint/2010/main" val="42050950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1B54039-2169-4BC9-9DEA-619FDB1319D2}"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8A21B4-CE88-4BE9-BA1A-C573B8092637}" type="slidenum">
              <a:rPr lang="en-US"/>
              <a:pPr>
                <a:defRPr/>
              </a:pPr>
              <a:t>‹#›</a:t>
            </a:fld>
            <a:endParaRPr lang="en-US" dirty="0"/>
          </a:p>
        </p:txBody>
      </p:sp>
    </p:spTree>
    <p:extLst>
      <p:ext uri="{BB962C8B-B14F-4D97-AF65-F5344CB8AC3E}">
        <p14:creationId xmlns:p14="http://schemas.microsoft.com/office/powerpoint/2010/main" val="27493188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5CCEA6B-29E0-4DA6-9353-B077CC69FC4F}"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258C62-0F8D-450D-BEA5-02BA20715DD2}" type="slidenum">
              <a:rPr lang="en-US"/>
              <a:pPr>
                <a:defRPr/>
              </a:pPr>
              <a:t>‹#›</a:t>
            </a:fld>
            <a:endParaRPr lang="en-US" dirty="0"/>
          </a:p>
        </p:txBody>
      </p:sp>
    </p:spTree>
    <p:extLst>
      <p:ext uri="{BB962C8B-B14F-4D97-AF65-F5344CB8AC3E}">
        <p14:creationId xmlns:p14="http://schemas.microsoft.com/office/powerpoint/2010/main" val="40018029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4036"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1720321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8AF17E54-AC4E-4FD2-A09B-BB6C0AAEED5D}"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6BA8BA-D79D-4BE0-A004-7AFE4E640B89}" type="slidenum">
              <a:rPr lang="en-US"/>
              <a:pPr>
                <a:defRPr/>
              </a:pPr>
              <a:t>‹#›</a:t>
            </a:fld>
            <a:endParaRPr lang="en-US" dirty="0"/>
          </a:p>
        </p:txBody>
      </p:sp>
    </p:spTree>
    <p:extLst>
      <p:ext uri="{BB962C8B-B14F-4D97-AF65-F5344CB8AC3E}">
        <p14:creationId xmlns:p14="http://schemas.microsoft.com/office/powerpoint/2010/main" val="40501851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E5791FB7-981D-446C-8427-644E5E7EAF18}"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6DB089A-0D6A-449A-8762-F02BDF82EDC8}" type="slidenum">
              <a:rPr lang="en-US"/>
              <a:pPr>
                <a:defRPr/>
              </a:pPr>
              <a:t>‹#›</a:t>
            </a:fld>
            <a:endParaRPr lang="en-US" dirty="0"/>
          </a:p>
        </p:txBody>
      </p:sp>
    </p:spTree>
    <p:extLst>
      <p:ext uri="{BB962C8B-B14F-4D97-AF65-F5344CB8AC3E}">
        <p14:creationId xmlns:p14="http://schemas.microsoft.com/office/powerpoint/2010/main" val="16325409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7F0575DC-1FA1-4E37-9998-9EED29604E31}"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ECF14FAF-F573-4A53-911B-1E72D0FE6B47}" type="slidenum">
              <a:rPr lang="en-US"/>
              <a:pPr>
                <a:defRPr/>
              </a:pPr>
              <a:t>‹#›</a:t>
            </a:fld>
            <a:endParaRPr lang="en-US" dirty="0"/>
          </a:p>
        </p:txBody>
      </p:sp>
    </p:spTree>
    <p:extLst>
      <p:ext uri="{BB962C8B-B14F-4D97-AF65-F5344CB8AC3E}">
        <p14:creationId xmlns:p14="http://schemas.microsoft.com/office/powerpoint/2010/main" val="10704716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2360BE36-CDE8-4748-8D93-FA95513BA1E0}"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6552A63A-35A0-42BB-8168-44C1854B3B8A}" type="slidenum">
              <a:rPr lang="en-US"/>
              <a:pPr>
                <a:defRPr/>
              </a:pPr>
              <a:t>‹#›</a:t>
            </a:fld>
            <a:endParaRPr lang="en-US" dirty="0"/>
          </a:p>
        </p:txBody>
      </p:sp>
    </p:spTree>
    <p:extLst>
      <p:ext uri="{BB962C8B-B14F-4D97-AF65-F5344CB8AC3E}">
        <p14:creationId xmlns:p14="http://schemas.microsoft.com/office/powerpoint/2010/main" val="3311688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3C3CE936-12A3-4E89-B8F0-7115FB64BF42}"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1ABE99A-BD56-41E1-A4D0-40A7DB0C0306}" type="slidenum">
              <a:rPr lang="en-US"/>
              <a:pPr>
                <a:defRPr/>
              </a:pPr>
              <a:t>‹#›</a:t>
            </a:fld>
            <a:endParaRPr lang="en-US" dirty="0"/>
          </a:p>
        </p:txBody>
      </p:sp>
    </p:spTree>
    <p:extLst>
      <p:ext uri="{BB962C8B-B14F-4D97-AF65-F5344CB8AC3E}">
        <p14:creationId xmlns:p14="http://schemas.microsoft.com/office/powerpoint/2010/main" val="11484845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6D63DE89-7EF0-4204-A219-1BFDCEB9A403}"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F9588FDA-8C41-47A6-97D4-76C3E66B6216}" type="slidenum">
              <a:rPr lang="en-US"/>
              <a:pPr>
                <a:defRPr/>
              </a:pPr>
              <a:t>‹#›</a:t>
            </a:fld>
            <a:endParaRPr lang="en-US" dirty="0"/>
          </a:p>
        </p:txBody>
      </p:sp>
    </p:spTree>
    <p:extLst>
      <p:ext uri="{BB962C8B-B14F-4D97-AF65-F5344CB8AC3E}">
        <p14:creationId xmlns:p14="http://schemas.microsoft.com/office/powerpoint/2010/main" val="34639869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EEFAF5F6-A6ED-4C62-96D7-B660A6EAA128}"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D46AC11-039F-46F3-BB5B-CE82AAEF5827}" type="slidenum">
              <a:rPr lang="en-US"/>
              <a:pPr>
                <a:defRPr/>
              </a:pPr>
              <a:t>‹#›</a:t>
            </a:fld>
            <a:endParaRPr lang="en-US" dirty="0"/>
          </a:p>
        </p:txBody>
      </p:sp>
    </p:spTree>
    <p:extLst>
      <p:ext uri="{BB962C8B-B14F-4D97-AF65-F5344CB8AC3E}">
        <p14:creationId xmlns:p14="http://schemas.microsoft.com/office/powerpoint/2010/main" val="304524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A968E13D-5553-4CF8-937C-0F80F6483C05}"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1933EE4-E52A-4EF4-A1C1-90FD6B9BAB73}" type="slidenum">
              <a:rPr lang="en-US"/>
              <a:pPr>
                <a:defRPr/>
              </a:pPr>
              <a:t>‹#›</a:t>
            </a:fld>
            <a:endParaRPr lang="en-US" dirty="0"/>
          </a:p>
        </p:txBody>
      </p:sp>
    </p:spTree>
    <p:extLst>
      <p:ext uri="{BB962C8B-B14F-4D97-AF65-F5344CB8AC3E}">
        <p14:creationId xmlns:p14="http://schemas.microsoft.com/office/powerpoint/2010/main" val="32877713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C7E2FBC-249F-49C0-915D-258FAE3A7CAF}"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A567C31-F917-4492-89AC-A626400CD4DB}" type="slidenum">
              <a:rPr lang="en-US"/>
              <a:pPr>
                <a:defRPr/>
              </a:pPr>
              <a:t>‹#›</a:t>
            </a:fld>
            <a:endParaRPr lang="en-US" dirty="0"/>
          </a:p>
        </p:txBody>
      </p:sp>
    </p:spTree>
    <p:extLst>
      <p:ext uri="{BB962C8B-B14F-4D97-AF65-F5344CB8AC3E}">
        <p14:creationId xmlns:p14="http://schemas.microsoft.com/office/powerpoint/2010/main" val="21172496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B2A9B61-E9D4-4722-8B0B-54F5A627673D}"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9E87EF5-2BE7-4724-BDB8-75C61EF424D4}" type="slidenum">
              <a:rPr lang="en-US"/>
              <a:pPr>
                <a:defRPr/>
              </a:pPr>
              <a:t>‹#›</a:t>
            </a:fld>
            <a:endParaRPr lang="en-US" dirty="0"/>
          </a:p>
        </p:txBody>
      </p:sp>
    </p:spTree>
    <p:extLst>
      <p:ext uri="{BB962C8B-B14F-4D97-AF65-F5344CB8AC3E}">
        <p14:creationId xmlns:p14="http://schemas.microsoft.com/office/powerpoint/2010/main" val="9858054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B2CBCD2-940E-454C-B760-75024B42091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58D81F-AC33-4A6B-A9EA-ED7F299B7215}" type="slidenum">
              <a:rPr lang="en-US"/>
              <a:pPr>
                <a:defRPr/>
              </a:pPr>
              <a:t>‹#›</a:t>
            </a:fld>
            <a:endParaRPr lang="en-US" dirty="0"/>
          </a:p>
        </p:txBody>
      </p:sp>
    </p:spTree>
    <p:extLst>
      <p:ext uri="{BB962C8B-B14F-4D97-AF65-F5344CB8AC3E}">
        <p14:creationId xmlns:p14="http://schemas.microsoft.com/office/powerpoint/2010/main" val="40781596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0408142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fld id="{D9864E0C-B554-4CD2-8AF9-2E5219D848B7}" type="datetime1">
              <a:rPr lang="en-US"/>
              <a:pPr>
                <a:defRPr/>
              </a:pPr>
              <a:t>3/14/2017</a:t>
            </a:fld>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3E9B31BF-0991-4659-A321-F8E31E9DE4E6}" type="slidenum">
              <a:rPr lang="en-US"/>
              <a:pPr>
                <a:defRPr/>
              </a:pPr>
              <a:t>‹#›</a:t>
            </a:fld>
            <a:endParaRPr lang="en-US" dirty="0"/>
          </a:p>
        </p:txBody>
      </p:sp>
    </p:spTree>
    <p:extLst>
      <p:ext uri="{BB962C8B-B14F-4D97-AF65-F5344CB8AC3E}">
        <p14:creationId xmlns:p14="http://schemas.microsoft.com/office/powerpoint/2010/main" val="25984718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ＭＳ Ｐゴシック"/>
              </a:defRPr>
            </a:lvl1pPr>
          </a:lstStyle>
          <a:p>
            <a:pPr>
              <a:defRPr/>
            </a:pPr>
            <a:fld id="{C2394A93-7C1E-48DF-AC53-D71BDB03E9BB}" type="datetime1">
              <a:rPr lang="en-US"/>
              <a:pPr>
                <a:defRPr/>
              </a:pPr>
              <a:t>3/14/2017</a:t>
            </a:fld>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6E26E0EF-DA71-414D-B4DC-74C4B896214D}" type="slidenum">
              <a:rPr lang="en-US"/>
              <a:pPr>
                <a:defRPr/>
              </a:pPr>
              <a:t>‹#›</a:t>
            </a:fld>
            <a:endParaRPr lang="en-US" dirty="0"/>
          </a:p>
        </p:txBody>
      </p:sp>
    </p:spTree>
    <p:extLst>
      <p:ext uri="{BB962C8B-B14F-4D97-AF65-F5344CB8AC3E}">
        <p14:creationId xmlns:p14="http://schemas.microsoft.com/office/powerpoint/2010/main" val="34348841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fld id="{9138BB3D-3D7C-4D82-B005-8283A219B16B}" type="datetime1">
              <a:rPr lang="en-US"/>
              <a:pPr>
                <a:defRPr/>
              </a:pPr>
              <a:t>3/14/2017</a:t>
            </a:fld>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C579DD86-1741-4C92-9735-573934543231}" type="slidenum">
              <a:rPr lang="en-US"/>
              <a:pPr>
                <a:defRPr/>
              </a:pPr>
              <a:t>‹#›</a:t>
            </a:fld>
            <a:endParaRPr lang="en-US" dirty="0"/>
          </a:p>
        </p:txBody>
      </p:sp>
    </p:spTree>
    <p:extLst>
      <p:ext uri="{BB962C8B-B14F-4D97-AF65-F5344CB8AC3E}">
        <p14:creationId xmlns:p14="http://schemas.microsoft.com/office/powerpoint/2010/main" val="19573540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cs typeface="ＭＳ Ｐゴシック"/>
              </a:defRPr>
            </a:lvl1pPr>
          </a:lstStyle>
          <a:p>
            <a:pPr>
              <a:defRPr/>
            </a:pPr>
            <a:fld id="{987C1588-DA01-40B8-982B-362AD644165E}" type="datetime1">
              <a:rPr lang="en-US"/>
              <a:pPr>
                <a:defRPr/>
              </a:pPr>
              <a:t>3/14/2017</a:t>
            </a:fld>
            <a:endParaRPr lang="en-US" dirty="0"/>
          </a:p>
        </p:txBody>
      </p:sp>
      <p:sp>
        <p:nvSpPr>
          <p:cNvPr id="8" name="Footer Placeholder 7"/>
          <p:cNvSpPr>
            <a:spLocks noGrp="1"/>
          </p:cNvSpPr>
          <p:nvPr>
            <p:ph type="ftr" sz="quarter" idx="11"/>
          </p:nvPr>
        </p:nvSpPr>
        <p:spPr/>
        <p:txBody>
          <a:bodyPr/>
          <a:lstStyle>
            <a:lvl1pPr>
              <a:defRPr>
                <a:cs typeface="ＭＳ Ｐゴシック"/>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ＭＳ Ｐゴシック"/>
              </a:defRPr>
            </a:lvl1pPr>
          </a:lstStyle>
          <a:p>
            <a:pPr>
              <a:defRPr/>
            </a:pPr>
            <a:fld id="{4575C20D-2571-4D77-A5C9-B18B161FDF01}" type="slidenum">
              <a:rPr lang="en-US"/>
              <a:pPr>
                <a:defRPr/>
              </a:pPr>
              <a:t>‹#›</a:t>
            </a:fld>
            <a:endParaRPr lang="en-US" dirty="0"/>
          </a:p>
        </p:txBody>
      </p:sp>
    </p:spTree>
    <p:extLst>
      <p:ext uri="{BB962C8B-B14F-4D97-AF65-F5344CB8AC3E}">
        <p14:creationId xmlns:p14="http://schemas.microsoft.com/office/powerpoint/2010/main" val="41243215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cs typeface="ＭＳ Ｐゴシック"/>
              </a:defRPr>
            </a:lvl1pPr>
          </a:lstStyle>
          <a:p>
            <a:pPr>
              <a:defRPr/>
            </a:pPr>
            <a:fld id="{D1A952F8-5189-4FC0-891D-F4925A33DCEF}" type="datetime1">
              <a:rPr lang="en-US"/>
              <a:pPr>
                <a:defRPr/>
              </a:pPr>
              <a:t>3/14/2017</a:t>
            </a:fld>
            <a:endParaRPr lang="en-US" dirty="0"/>
          </a:p>
        </p:txBody>
      </p:sp>
      <p:sp>
        <p:nvSpPr>
          <p:cNvPr id="4" name="Footer Placeholder 3"/>
          <p:cNvSpPr>
            <a:spLocks noGrp="1"/>
          </p:cNvSpPr>
          <p:nvPr>
            <p:ph type="ftr" sz="quarter" idx="11"/>
          </p:nvPr>
        </p:nvSpPr>
        <p:spPr/>
        <p:txBody>
          <a:bodyPr/>
          <a:lstStyle>
            <a:lvl1pPr>
              <a:defRPr>
                <a:cs typeface="ＭＳ Ｐゴシック"/>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ＭＳ Ｐゴシック"/>
              </a:defRPr>
            </a:lvl1pPr>
          </a:lstStyle>
          <a:p>
            <a:pPr>
              <a:defRPr/>
            </a:pPr>
            <a:fld id="{0EA9B053-A3DC-4C59-9462-756E1B064B93}" type="slidenum">
              <a:rPr lang="en-US"/>
              <a:pPr>
                <a:defRPr/>
              </a:pPr>
              <a:t>‹#›</a:t>
            </a:fld>
            <a:endParaRPr lang="en-US" dirty="0"/>
          </a:p>
        </p:txBody>
      </p:sp>
    </p:spTree>
    <p:extLst>
      <p:ext uri="{BB962C8B-B14F-4D97-AF65-F5344CB8AC3E}">
        <p14:creationId xmlns:p14="http://schemas.microsoft.com/office/powerpoint/2010/main" val="1761728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ＭＳ Ｐゴシック"/>
              </a:defRPr>
            </a:lvl1pPr>
          </a:lstStyle>
          <a:p>
            <a:pPr>
              <a:defRPr/>
            </a:pPr>
            <a:fld id="{7C1685D3-4670-4F91-88E6-D38225BA56C8}" type="datetime1">
              <a:rPr lang="en-US"/>
              <a:pPr>
                <a:defRPr/>
              </a:pPr>
              <a:t>3/14/2017</a:t>
            </a:fld>
            <a:endParaRPr lang="en-US" dirty="0"/>
          </a:p>
        </p:txBody>
      </p:sp>
      <p:sp>
        <p:nvSpPr>
          <p:cNvPr id="3" name="Footer Placeholder 2"/>
          <p:cNvSpPr>
            <a:spLocks noGrp="1"/>
          </p:cNvSpPr>
          <p:nvPr>
            <p:ph type="ftr" sz="quarter" idx="11"/>
          </p:nvPr>
        </p:nvSpPr>
        <p:spPr/>
        <p:txBody>
          <a:bodyPr/>
          <a:lstStyle>
            <a:lvl1pPr>
              <a:defRPr>
                <a:cs typeface="ＭＳ Ｐゴシック"/>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ＭＳ Ｐゴシック"/>
              </a:defRPr>
            </a:lvl1pPr>
          </a:lstStyle>
          <a:p>
            <a:pPr>
              <a:defRPr/>
            </a:pPr>
            <a:fld id="{24C8D49C-3061-46C9-B5ED-68A17E7F3C1A}" type="slidenum">
              <a:rPr lang="en-US"/>
              <a:pPr>
                <a:defRPr/>
              </a:pPr>
              <a:t>‹#›</a:t>
            </a:fld>
            <a:endParaRPr lang="en-US" dirty="0"/>
          </a:p>
        </p:txBody>
      </p:sp>
    </p:spTree>
    <p:extLst>
      <p:ext uri="{BB962C8B-B14F-4D97-AF65-F5344CB8AC3E}">
        <p14:creationId xmlns:p14="http://schemas.microsoft.com/office/powerpoint/2010/main" val="313166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9626A29-EF45-44F7-8F95-409411CEB04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E788B8-3218-4F26-9403-513BB90352CB}" type="slidenum">
              <a:rPr lang="en-US"/>
              <a:pPr>
                <a:defRPr/>
              </a:pPr>
              <a:t>‹#›</a:t>
            </a:fld>
            <a:endParaRPr lang="en-US" dirty="0"/>
          </a:p>
        </p:txBody>
      </p:sp>
    </p:spTree>
    <p:extLst>
      <p:ext uri="{BB962C8B-B14F-4D97-AF65-F5344CB8AC3E}">
        <p14:creationId xmlns:p14="http://schemas.microsoft.com/office/powerpoint/2010/main" val="328098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9C52BAD-BCAA-4229-A308-E80AB02BD6CF}"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8A66E87-F9F8-43D2-9CB8-88D19EA5DA64}" type="slidenum">
              <a:rPr lang="en-US"/>
              <a:pPr>
                <a:defRPr/>
              </a:pPr>
              <a:t>‹#›</a:t>
            </a:fld>
            <a:endParaRPr lang="en-US" dirty="0"/>
          </a:p>
        </p:txBody>
      </p:sp>
    </p:spTree>
    <p:extLst>
      <p:ext uri="{BB962C8B-B14F-4D97-AF65-F5344CB8AC3E}">
        <p14:creationId xmlns:p14="http://schemas.microsoft.com/office/powerpoint/2010/main" val="40210725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fld id="{FE960138-12B1-4E5A-8309-F40EC1D29B31}" type="datetime1">
              <a:rPr lang="en-US"/>
              <a:pPr>
                <a:defRPr/>
              </a:pPr>
              <a:t>3/14/2017</a:t>
            </a:fld>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7E41FB8D-E3F3-4DAE-A77E-CCA35D3FDB8E}" type="slidenum">
              <a:rPr lang="en-US"/>
              <a:pPr>
                <a:defRPr/>
              </a:pPr>
              <a:t>‹#›</a:t>
            </a:fld>
            <a:endParaRPr lang="en-US" dirty="0"/>
          </a:p>
        </p:txBody>
      </p:sp>
    </p:spTree>
    <p:extLst>
      <p:ext uri="{BB962C8B-B14F-4D97-AF65-F5344CB8AC3E}">
        <p14:creationId xmlns:p14="http://schemas.microsoft.com/office/powerpoint/2010/main" val="42705569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fld id="{AB5638A0-9C6C-4233-9913-B18C73310891}" type="datetime1">
              <a:rPr lang="en-US"/>
              <a:pPr>
                <a:defRPr/>
              </a:pPr>
              <a:t>3/14/2017</a:t>
            </a:fld>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48E60FD2-B749-446F-9C07-6F414CDA3739}" type="slidenum">
              <a:rPr lang="en-US"/>
              <a:pPr>
                <a:defRPr/>
              </a:pPr>
              <a:t>‹#›</a:t>
            </a:fld>
            <a:endParaRPr lang="en-US" dirty="0"/>
          </a:p>
        </p:txBody>
      </p:sp>
    </p:spTree>
    <p:extLst>
      <p:ext uri="{BB962C8B-B14F-4D97-AF65-F5344CB8AC3E}">
        <p14:creationId xmlns:p14="http://schemas.microsoft.com/office/powerpoint/2010/main" val="41352937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fld id="{67DC9F0A-C24D-47C3-AC8B-491AF4889E90}" type="datetime1">
              <a:rPr lang="en-US"/>
              <a:pPr>
                <a:defRPr/>
              </a:pPr>
              <a:t>3/14/2017</a:t>
            </a:fld>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562FA996-5D79-4006-BA93-3EE1C5C0D155}" type="slidenum">
              <a:rPr lang="en-US"/>
              <a:pPr>
                <a:defRPr/>
              </a:pPr>
              <a:t>‹#›</a:t>
            </a:fld>
            <a:endParaRPr lang="en-US" dirty="0"/>
          </a:p>
        </p:txBody>
      </p:sp>
    </p:spTree>
    <p:extLst>
      <p:ext uri="{BB962C8B-B14F-4D97-AF65-F5344CB8AC3E}">
        <p14:creationId xmlns:p14="http://schemas.microsoft.com/office/powerpoint/2010/main" val="6950748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fld id="{91C6E109-BCC5-4A3B-86FD-6C9C6984BF97}" type="datetime1">
              <a:rPr lang="en-US"/>
              <a:pPr>
                <a:defRPr/>
              </a:pPr>
              <a:t>3/14/2017</a:t>
            </a:fld>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C82055E3-B4D9-4FF5-B401-D759A60C3BA5}" type="slidenum">
              <a:rPr lang="en-US"/>
              <a:pPr>
                <a:defRPr/>
              </a:pPr>
              <a:t>‹#›</a:t>
            </a:fld>
            <a:endParaRPr lang="en-US" dirty="0"/>
          </a:p>
        </p:txBody>
      </p:sp>
    </p:spTree>
    <p:extLst>
      <p:ext uri="{BB962C8B-B14F-4D97-AF65-F5344CB8AC3E}">
        <p14:creationId xmlns:p14="http://schemas.microsoft.com/office/powerpoint/2010/main" val="17774874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fld id="{4B4DE141-D2A7-43A4-A4FE-BABCF06F9A9B}" type="datetime1">
              <a:rPr lang="en-US"/>
              <a:pPr>
                <a:defRPr/>
              </a:pPr>
              <a:t>3/14/2017</a:t>
            </a:fld>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A2596A36-1354-4F83-9D5F-2367D98B50C8}" type="slidenum">
              <a:rPr lang="en-US"/>
              <a:pPr>
                <a:defRPr/>
              </a:pPr>
              <a:t>‹#›</a:t>
            </a:fld>
            <a:endParaRPr lang="en-US" dirty="0"/>
          </a:p>
        </p:txBody>
      </p:sp>
    </p:spTree>
    <p:extLst>
      <p:ext uri="{BB962C8B-B14F-4D97-AF65-F5344CB8AC3E}">
        <p14:creationId xmlns:p14="http://schemas.microsoft.com/office/powerpoint/2010/main" val="22380932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851040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AD2FF58-DE6F-46AE-AE32-467A77FEAC4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C1099B-1ED9-4B2D-9539-5B34BE5D8773}" type="slidenum">
              <a:rPr lang="en-US"/>
              <a:pPr>
                <a:defRPr/>
              </a:pPr>
              <a:t>‹#›</a:t>
            </a:fld>
            <a:endParaRPr lang="en-US" dirty="0"/>
          </a:p>
        </p:txBody>
      </p:sp>
    </p:spTree>
    <p:extLst>
      <p:ext uri="{BB962C8B-B14F-4D97-AF65-F5344CB8AC3E}">
        <p14:creationId xmlns:p14="http://schemas.microsoft.com/office/powerpoint/2010/main" val="17583111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4C79CC-55DB-41C0-8AF1-9C14C55A429F}"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3466ED-024E-4469-B652-25E9F48CCE85}" type="slidenum">
              <a:rPr lang="en-US"/>
              <a:pPr>
                <a:defRPr/>
              </a:pPr>
              <a:t>‹#›</a:t>
            </a:fld>
            <a:endParaRPr lang="en-US" dirty="0"/>
          </a:p>
        </p:txBody>
      </p:sp>
    </p:spTree>
    <p:extLst>
      <p:ext uri="{BB962C8B-B14F-4D97-AF65-F5344CB8AC3E}">
        <p14:creationId xmlns:p14="http://schemas.microsoft.com/office/powerpoint/2010/main" val="11183081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F5F8B7A-21AD-463B-AE0F-95A93092F936}"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D0CBA1-B8AB-4DB8-AD72-AADEA12264E8}" type="slidenum">
              <a:rPr lang="en-US"/>
              <a:pPr>
                <a:defRPr/>
              </a:pPr>
              <a:t>‹#›</a:t>
            </a:fld>
            <a:endParaRPr lang="en-US" dirty="0"/>
          </a:p>
        </p:txBody>
      </p:sp>
    </p:spTree>
    <p:extLst>
      <p:ext uri="{BB962C8B-B14F-4D97-AF65-F5344CB8AC3E}">
        <p14:creationId xmlns:p14="http://schemas.microsoft.com/office/powerpoint/2010/main" val="689831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9D7ECE8-DEC0-4CBC-97BD-D775422FDD3F}"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721AAD7-3514-4992-92F9-A799EA83EC09}" type="slidenum">
              <a:rPr lang="en-US"/>
              <a:pPr>
                <a:defRPr/>
              </a:pPr>
              <a:t>‹#›</a:t>
            </a:fld>
            <a:endParaRPr lang="en-US" dirty="0"/>
          </a:p>
        </p:txBody>
      </p:sp>
    </p:spTree>
    <p:extLst>
      <p:ext uri="{BB962C8B-B14F-4D97-AF65-F5344CB8AC3E}">
        <p14:creationId xmlns:p14="http://schemas.microsoft.com/office/powerpoint/2010/main" val="145689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70E7378-F292-409C-BC5E-4C3888AE277B}"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15333AD-218C-4529-9EF6-927505F107F2}" type="slidenum">
              <a:rPr lang="en-US"/>
              <a:pPr>
                <a:defRPr/>
              </a:pPr>
              <a:t>‹#›</a:t>
            </a:fld>
            <a:endParaRPr lang="en-US" dirty="0"/>
          </a:p>
        </p:txBody>
      </p:sp>
    </p:spTree>
    <p:extLst>
      <p:ext uri="{BB962C8B-B14F-4D97-AF65-F5344CB8AC3E}">
        <p14:creationId xmlns:p14="http://schemas.microsoft.com/office/powerpoint/2010/main" val="14792727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82D3ED0-A774-4FFF-AC13-3CC32B051900}"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9849FF-5E84-4C60-BED1-6FBFA987E78F}" type="slidenum">
              <a:rPr lang="en-US"/>
              <a:pPr>
                <a:defRPr/>
              </a:pPr>
              <a:t>‹#›</a:t>
            </a:fld>
            <a:endParaRPr lang="en-US" dirty="0"/>
          </a:p>
        </p:txBody>
      </p:sp>
    </p:spTree>
    <p:extLst>
      <p:ext uri="{BB962C8B-B14F-4D97-AF65-F5344CB8AC3E}">
        <p14:creationId xmlns:p14="http://schemas.microsoft.com/office/powerpoint/2010/main" val="29521273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055D4B3-8EC4-49F5-B325-7C62E719CD29}"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29A131-4EE2-4DA9-916D-C6A889A90E4C}" type="slidenum">
              <a:rPr lang="en-US"/>
              <a:pPr>
                <a:defRPr/>
              </a:pPr>
              <a:t>‹#›</a:t>
            </a:fld>
            <a:endParaRPr lang="en-US" dirty="0"/>
          </a:p>
        </p:txBody>
      </p:sp>
    </p:spTree>
    <p:extLst>
      <p:ext uri="{BB962C8B-B14F-4D97-AF65-F5344CB8AC3E}">
        <p14:creationId xmlns:p14="http://schemas.microsoft.com/office/powerpoint/2010/main" val="23341821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E91BC2-78F4-4553-9FCF-D71B3EA336A6}"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CF18CB-7F50-4D72-8D66-C46E170680B0}" type="slidenum">
              <a:rPr lang="en-US"/>
              <a:pPr>
                <a:defRPr/>
              </a:pPr>
              <a:t>‹#›</a:t>
            </a:fld>
            <a:endParaRPr lang="en-US" dirty="0"/>
          </a:p>
        </p:txBody>
      </p:sp>
    </p:spTree>
    <p:extLst>
      <p:ext uri="{BB962C8B-B14F-4D97-AF65-F5344CB8AC3E}">
        <p14:creationId xmlns:p14="http://schemas.microsoft.com/office/powerpoint/2010/main" val="7276658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EF2D15-38E6-4735-A22C-B0035ACA5162}"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5BF731-DD7C-47FA-A914-EB8523053349}" type="slidenum">
              <a:rPr lang="en-US"/>
              <a:pPr>
                <a:defRPr/>
              </a:pPr>
              <a:t>‹#›</a:t>
            </a:fld>
            <a:endParaRPr lang="en-US" dirty="0"/>
          </a:p>
        </p:txBody>
      </p:sp>
    </p:spTree>
    <p:extLst>
      <p:ext uri="{BB962C8B-B14F-4D97-AF65-F5344CB8AC3E}">
        <p14:creationId xmlns:p14="http://schemas.microsoft.com/office/powerpoint/2010/main" val="42510542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63A1205-6402-4396-A557-4127F84EF79D}"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404DB-34A6-4901-B84B-664864F8FC23}" type="slidenum">
              <a:rPr lang="en-US"/>
              <a:pPr>
                <a:defRPr/>
              </a:pPr>
              <a:t>‹#›</a:t>
            </a:fld>
            <a:endParaRPr lang="en-US" dirty="0"/>
          </a:p>
        </p:txBody>
      </p:sp>
    </p:spTree>
    <p:extLst>
      <p:ext uri="{BB962C8B-B14F-4D97-AF65-F5344CB8AC3E}">
        <p14:creationId xmlns:p14="http://schemas.microsoft.com/office/powerpoint/2010/main" val="2896309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7A56B3-4BEA-4925-B8CF-3225A0AAF702}"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09553E-5D2A-467A-9B2C-2350304DD794}" type="slidenum">
              <a:rPr lang="en-US"/>
              <a:pPr>
                <a:defRPr/>
              </a:pPr>
              <a:t>‹#›</a:t>
            </a:fld>
            <a:endParaRPr lang="en-US" dirty="0"/>
          </a:p>
        </p:txBody>
      </p:sp>
    </p:spTree>
    <p:extLst>
      <p:ext uri="{BB962C8B-B14F-4D97-AF65-F5344CB8AC3E}">
        <p14:creationId xmlns:p14="http://schemas.microsoft.com/office/powerpoint/2010/main" val="31203998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E732170-2EA3-4312-914B-58E9ABBC6F87}"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940197-DB90-4E04-BA26-6CA2A2591A55}" type="slidenum">
              <a:rPr lang="en-US"/>
              <a:pPr>
                <a:defRPr/>
              </a:pPr>
              <a:t>‹#›</a:t>
            </a:fld>
            <a:endParaRPr lang="en-US" dirty="0"/>
          </a:p>
        </p:txBody>
      </p:sp>
    </p:spTree>
    <p:extLst>
      <p:ext uri="{BB962C8B-B14F-4D97-AF65-F5344CB8AC3E}">
        <p14:creationId xmlns:p14="http://schemas.microsoft.com/office/powerpoint/2010/main" val="26355389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86FA9CD8-FC38-4C8A-9230-A7E667E3317D}"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39F78F-27DB-4C62-9A82-2E26824974F3}" type="slidenum">
              <a:rPr lang="en-US"/>
              <a:pPr>
                <a:defRPr/>
              </a:pPr>
              <a:t>‹#›</a:t>
            </a:fld>
            <a:endParaRPr lang="en-US" dirty="0"/>
          </a:p>
        </p:txBody>
      </p:sp>
    </p:spTree>
    <p:extLst>
      <p:ext uri="{BB962C8B-B14F-4D97-AF65-F5344CB8AC3E}">
        <p14:creationId xmlns:p14="http://schemas.microsoft.com/office/powerpoint/2010/main" val="25871945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2661"/>
          <a:stretch>
            <a:fillRect/>
          </a:stretch>
        </p:blipFill>
        <p:spPr bwMode="auto">
          <a:xfrm>
            <a:off x="6656388" y="265113"/>
            <a:ext cx="2171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3"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399364"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5494928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1148395-E34E-4D26-B8D9-0C0848DB046E}" type="slidenum">
              <a:rPr lang="en-US"/>
              <a:pPr>
                <a:defRPr/>
              </a:pPr>
              <a:t>‹#›</a:t>
            </a:fld>
            <a:endParaRPr lang="en-US" dirty="0"/>
          </a:p>
        </p:txBody>
      </p:sp>
    </p:spTree>
    <p:extLst>
      <p:ext uri="{BB962C8B-B14F-4D97-AF65-F5344CB8AC3E}">
        <p14:creationId xmlns:p14="http://schemas.microsoft.com/office/powerpoint/2010/main" val="353799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AE92B8D-CEFA-4131-8116-DD3DF82569D7}"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79D88D9-32F0-406E-8560-66CE71416AE8}" type="slidenum">
              <a:rPr lang="en-US"/>
              <a:pPr>
                <a:defRPr/>
              </a:pPr>
              <a:t>‹#›</a:t>
            </a:fld>
            <a:endParaRPr lang="en-US" dirty="0"/>
          </a:p>
        </p:txBody>
      </p:sp>
    </p:spTree>
    <p:extLst>
      <p:ext uri="{BB962C8B-B14F-4D97-AF65-F5344CB8AC3E}">
        <p14:creationId xmlns:p14="http://schemas.microsoft.com/office/powerpoint/2010/main" val="3768712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A30701-1918-49FD-A9D1-8095B2CFE334}" type="slidenum">
              <a:rPr lang="en-US"/>
              <a:pPr>
                <a:defRPr/>
              </a:pPr>
              <a:t>‹#›</a:t>
            </a:fld>
            <a:endParaRPr lang="en-US" dirty="0"/>
          </a:p>
        </p:txBody>
      </p:sp>
    </p:spTree>
    <p:extLst>
      <p:ext uri="{BB962C8B-B14F-4D97-AF65-F5344CB8AC3E}">
        <p14:creationId xmlns:p14="http://schemas.microsoft.com/office/powerpoint/2010/main" val="38074635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86FD5091-1832-4266-B34A-ECECC8D7A995}" type="slidenum">
              <a:rPr lang="en-US"/>
              <a:pPr>
                <a:defRPr/>
              </a:pPr>
              <a:t>‹#›</a:t>
            </a:fld>
            <a:endParaRPr lang="en-US" dirty="0"/>
          </a:p>
        </p:txBody>
      </p:sp>
    </p:spTree>
    <p:extLst>
      <p:ext uri="{BB962C8B-B14F-4D97-AF65-F5344CB8AC3E}">
        <p14:creationId xmlns:p14="http://schemas.microsoft.com/office/powerpoint/2010/main" val="866824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27B345D5-B39A-4CAF-AC58-1432C0EE7868}" type="slidenum">
              <a:rPr lang="en-US"/>
              <a:pPr>
                <a:defRPr/>
              </a:pPr>
              <a:t>‹#›</a:t>
            </a:fld>
            <a:endParaRPr lang="en-US" dirty="0"/>
          </a:p>
        </p:txBody>
      </p:sp>
    </p:spTree>
    <p:extLst>
      <p:ext uri="{BB962C8B-B14F-4D97-AF65-F5344CB8AC3E}">
        <p14:creationId xmlns:p14="http://schemas.microsoft.com/office/powerpoint/2010/main" val="17564194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48BDAB83-E15E-47FA-A95A-5B50E028455E}" type="slidenum">
              <a:rPr lang="en-US"/>
              <a:pPr>
                <a:defRPr/>
              </a:pPr>
              <a:t>‹#›</a:t>
            </a:fld>
            <a:endParaRPr lang="en-US" dirty="0"/>
          </a:p>
        </p:txBody>
      </p:sp>
    </p:spTree>
    <p:extLst>
      <p:ext uri="{BB962C8B-B14F-4D97-AF65-F5344CB8AC3E}">
        <p14:creationId xmlns:p14="http://schemas.microsoft.com/office/powerpoint/2010/main" val="12145599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A7F11F4-5335-4EDF-A6AC-C37AC5DB2FAB}" type="slidenum">
              <a:rPr lang="en-US"/>
              <a:pPr>
                <a:defRPr/>
              </a:pPr>
              <a:t>‹#›</a:t>
            </a:fld>
            <a:endParaRPr lang="en-US" dirty="0"/>
          </a:p>
        </p:txBody>
      </p:sp>
    </p:spTree>
    <p:extLst>
      <p:ext uri="{BB962C8B-B14F-4D97-AF65-F5344CB8AC3E}">
        <p14:creationId xmlns:p14="http://schemas.microsoft.com/office/powerpoint/2010/main" val="19289687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04C870-94E3-41B9-8EF5-D0A9F44EE50B}" type="slidenum">
              <a:rPr lang="en-US"/>
              <a:pPr>
                <a:defRPr/>
              </a:pPr>
              <a:t>‹#›</a:t>
            </a:fld>
            <a:endParaRPr lang="en-US" dirty="0"/>
          </a:p>
        </p:txBody>
      </p:sp>
    </p:spTree>
    <p:extLst>
      <p:ext uri="{BB962C8B-B14F-4D97-AF65-F5344CB8AC3E}">
        <p14:creationId xmlns:p14="http://schemas.microsoft.com/office/powerpoint/2010/main" val="30995332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5CBA16C-E4D0-447A-85E8-9AC3169E41D0}" type="slidenum">
              <a:rPr lang="en-US"/>
              <a:pPr>
                <a:defRPr/>
              </a:pPr>
              <a:t>‹#›</a:t>
            </a:fld>
            <a:endParaRPr lang="en-US" dirty="0"/>
          </a:p>
        </p:txBody>
      </p:sp>
    </p:spTree>
    <p:extLst>
      <p:ext uri="{BB962C8B-B14F-4D97-AF65-F5344CB8AC3E}">
        <p14:creationId xmlns:p14="http://schemas.microsoft.com/office/powerpoint/2010/main" val="31959857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C28D203-EA3E-421B-90F2-09A673C0B019}" type="slidenum">
              <a:rPr lang="en-US"/>
              <a:pPr>
                <a:defRPr/>
              </a:pPr>
              <a:t>‹#›</a:t>
            </a:fld>
            <a:endParaRPr lang="en-US" dirty="0"/>
          </a:p>
        </p:txBody>
      </p:sp>
    </p:spTree>
    <p:extLst>
      <p:ext uri="{BB962C8B-B14F-4D97-AF65-F5344CB8AC3E}">
        <p14:creationId xmlns:p14="http://schemas.microsoft.com/office/powerpoint/2010/main" val="26222339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E76332-5812-4AEE-9ED3-92B6D932AA3B}" type="slidenum">
              <a:rPr lang="en-US"/>
              <a:pPr>
                <a:defRPr/>
              </a:pPr>
              <a:t>‹#›</a:t>
            </a:fld>
            <a:endParaRPr lang="en-US" dirty="0"/>
          </a:p>
        </p:txBody>
      </p:sp>
    </p:spTree>
    <p:extLst>
      <p:ext uri="{BB962C8B-B14F-4D97-AF65-F5344CB8AC3E}">
        <p14:creationId xmlns:p14="http://schemas.microsoft.com/office/powerpoint/2010/main" val="19800563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63985E-6510-4637-857C-573F9EBFC1DB}" type="slidenum">
              <a:rPr lang="en-US"/>
              <a:pPr>
                <a:defRPr/>
              </a:pPr>
              <a:t>‹#›</a:t>
            </a:fld>
            <a:endParaRPr lang="en-US" dirty="0"/>
          </a:p>
        </p:txBody>
      </p:sp>
    </p:spTree>
    <p:extLst>
      <p:ext uri="{BB962C8B-B14F-4D97-AF65-F5344CB8AC3E}">
        <p14:creationId xmlns:p14="http://schemas.microsoft.com/office/powerpoint/2010/main" val="1502804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6B734751-B41A-410D-884F-C1BC8699AA20}"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00A14BE0-9A2E-4DCB-8ED1-A4478F52ECFE}" type="slidenum">
              <a:rPr lang="en-US"/>
              <a:pPr>
                <a:defRPr/>
              </a:pPr>
              <a:t>‹#›</a:t>
            </a:fld>
            <a:endParaRPr lang="en-US" dirty="0"/>
          </a:p>
        </p:txBody>
      </p:sp>
    </p:spTree>
    <p:extLst>
      <p:ext uri="{BB962C8B-B14F-4D97-AF65-F5344CB8AC3E}">
        <p14:creationId xmlns:p14="http://schemas.microsoft.com/office/powerpoint/2010/main" val="24538299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4221671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7EE60CA3-75AB-42C7-B79C-7999B7E9EC11}" type="datetime1">
              <a:rPr lang="en-US"/>
              <a:pPr>
                <a:defRPr/>
              </a:pPr>
              <a:t>3/14/2017</a:t>
            </a:fld>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69BC7B5A-57C7-412D-BCFB-174572596443}" type="slidenum">
              <a:rPr lang="en-US"/>
              <a:pPr>
                <a:defRPr/>
              </a:pPr>
              <a:t>‹#›</a:t>
            </a:fld>
            <a:endParaRPr lang="en-US" dirty="0"/>
          </a:p>
        </p:txBody>
      </p:sp>
    </p:spTree>
    <p:extLst>
      <p:ext uri="{BB962C8B-B14F-4D97-AF65-F5344CB8AC3E}">
        <p14:creationId xmlns:p14="http://schemas.microsoft.com/office/powerpoint/2010/main" val="16794143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CFEEE2AC-C987-48AF-972A-C287901AD921}" type="datetime1">
              <a:rPr lang="en-US"/>
              <a:pPr>
                <a:defRPr/>
              </a:pPr>
              <a:t>3/14/2017</a:t>
            </a:fld>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E02C421E-A004-4FAE-85D6-E21BF5869B76}" type="slidenum">
              <a:rPr lang="en-US"/>
              <a:pPr>
                <a:defRPr/>
              </a:pPr>
              <a:t>‹#›</a:t>
            </a:fld>
            <a:endParaRPr lang="en-US" dirty="0"/>
          </a:p>
        </p:txBody>
      </p:sp>
    </p:spTree>
    <p:extLst>
      <p:ext uri="{BB962C8B-B14F-4D97-AF65-F5344CB8AC3E}">
        <p14:creationId xmlns:p14="http://schemas.microsoft.com/office/powerpoint/2010/main" val="29154122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7124A7EE-851E-4CC5-9127-8BFBE5829D11}" type="datetime1">
              <a:rPr lang="en-US"/>
              <a:pPr>
                <a:defRPr/>
              </a:pPr>
              <a:t>3/14/2017</a:t>
            </a:fld>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8501D54A-9EC8-40D8-9BE6-05A160CC058B}" type="slidenum">
              <a:rPr lang="en-US"/>
              <a:pPr>
                <a:defRPr/>
              </a:pPr>
              <a:t>‹#›</a:t>
            </a:fld>
            <a:endParaRPr lang="en-US" dirty="0"/>
          </a:p>
        </p:txBody>
      </p:sp>
    </p:spTree>
    <p:extLst>
      <p:ext uri="{BB962C8B-B14F-4D97-AF65-F5344CB8AC3E}">
        <p14:creationId xmlns:p14="http://schemas.microsoft.com/office/powerpoint/2010/main" val="40934802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solidFill>
                  <a:srgbClr val="000000"/>
                </a:solidFill>
              </a:defRPr>
            </a:lvl1pPr>
          </a:lstStyle>
          <a:p>
            <a:pPr>
              <a:defRPr/>
            </a:pPr>
            <a:fld id="{09EBD62D-24B8-4EC9-9536-11AF450279F8}" type="datetime1">
              <a:rPr lang="en-US"/>
              <a:pPr>
                <a:defRPr/>
              </a:pPr>
              <a:t>3/14/2017</a:t>
            </a:fld>
            <a:endParaRPr lang="en-US" dirty="0"/>
          </a:p>
        </p:txBody>
      </p:sp>
      <p:sp>
        <p:nvSpPr>
          <p:cNvPr id="8"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rgbClr val="000000"/>
                </a:solidFill>
              </a:defRPr>
            </a:lvl1pPr>
          </a:lstStyle>
          <a:p>
            <a:pPr>
              <a:defRPr/>
            </a:pPr>
            <a:fld id="{4BB7EE7A-2BDF-433A-AD0D-B79CF1B37C0D}" type="slidenum">
              <a:rPr lang="en-US"/>
              <a:pPr>
                <a:defRPr/>
              </a:pPr>
              <a:t>‹#›</a:t>
            </a:fld>
            <a:endParaRPr lang="en-US" dirty="0"/>
          </a:p>
        </p:txBody>
      </p:sp>
    </p:spTree>
    <p:extLst>
      <p:ext uri="{BB962C8B-B14F-4D97-AF65-F5344CB8AC3E}">
        <p14:creationId xmlns:p14="http://schemas.microsoft.com/office/powerpoint/2010/main" val="32789444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E9C0AEE-1EE4-40C4-8974-C072E8DD8ED5}" type="datetime1">
              <a:rPr lang="en-US"/>
              <a:pPr>
                <a:defRPr/>
              </a:pPr>
              <a:t>3/14/2017</a:t>
            </a:fld>
            <a:endParaRPr lang="en-US" dirty="0"/>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5E888CC-0E04-4212-B54F-D32168D768DE}" type="slidenum">
              <a:rPr lang="en-US"/>
              <a:pPr>
                <a:defRPr/>
              </a:pPr>
              <a:t>‹#›</a:t>
            </a:fld>
            <a:endParaRPr lang="en-US" dirty="0"/>
          </a:p>
        </p:txBody>
      </p:sp>
    </p:spTree>
    <p:extLst>
      <p:ext uri="{BB962C8B-B14F-4D97-AF65-F5344CB8AC3E}">
        <p14:creationId xmlns:p14="http://schemas.microsoft.com/office/powerpoint/2010/main" val="42176086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fld id="{23599160-4E0F-44C7-9680-1235D791B448}" type="datetime1">
              <a:rPr lang="en-US"/>
              <a:pPr>
                <a:defRPr/>
              </a:pPr>
              <a:t>3/14/2017</a:t>
            </a:fld>
            <a:endParaRPr lang="en-US" dirty="0"/>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3198A6B9-C39A-4E69-8F23-331D21AB1FC7}" type="slidenum">
              <a:rPr lang="en-US"/>
              <a:pPr>
                <a:defRPr/>
              </a:pPr>
              <a:t>‹#›</a:t>
            </a:fld>
            <a:endParaRPr lang="en-US" dirty="0"/>
          </a:p>
        </p:txBody>
      </p:sp>
    </p:spTree>
    <p:extLst>
      <p:ext uri="{BB962C8B-B14F-4D97-AF65-F5344CB8AC3E}">
        <p14:creationId xmlns:p14="http://schemas.microsoft.com/office/powerpoint/2010/main" val="29653504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EEA24854-8834-4F0E-B6A4-4E70EA858292}" type="datetime1">
              <a:rPr lang="en-US"/>
              <a:pPr>
                <a:defRPr/>
              </a:pPr>
              <a:t>3/14/2017</a:t>
            </a:fld>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BF00E14-47D5-4C83-8A4A-763C61A2A405}" type="slidenum">
              <a:rPr lang="en-US"/>
              <a:pPr>
                <a:defRPr/>
              </a:pPr>
              <a:t>‹#›</a:t>
            </a:fld>
            <a:endParaRPr lang="en-US" dirty="0"/>
          </a:p>
        </p:txBody>
      </p:sp>
    </p:spTree>
    <p:extLst>
      <p:ext uri="{BB962C8B-B14F-4D97-AF65-F5344CB8AC3E}">
        <p14:creationId xmlns:p14="http://schemas.microsoft.com/office/powerpoint/2010/main" val="21681727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FEE3C0E5-9FD1-461D-BD14-C6B2786882CA}" type="datetime1">
              <a:rPr lang="en-US"/>
              <a:pPr>
                <a:defRPr/>
              </a:pPr>
              <a:t>3/14/2017</a:t>
            </a:fld>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48B0DB4-6191-4FBC-948E-BFDA969C630D}" type="slidenum">
              <a:rPr lang="en-US"/>
              <a:pPr>
                <a:defRPr/>
              </a:pPr>
              <a:t>‹#›</a:t>
            </a:fld>
            <a:endParaRPr lang="en-US" dirty="0"/>
          </a:p>
        </p:txBody>
      </p:sp>
    </p:spTree>
    <p:extLst>
      <p:ext uri="{BB962C8B-B14F-4D97-AF65-F5344CB8AC3E}">
        <p14:creationId xmlns:p14="http://schemas.microsoft.com/office/powerpoint/2010/main" val="22245450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5EAD7DD9-5C05-43A1-B406-23A84BF2A4D8}" type="datetime1">
              <a:rPr lang="en-US"/>
              <a:pPr>
                <a:defRPr/>
              </a:pPr>
              <a:t>3/14/2017</a:t>
            </a:fld>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356341D3-D081-4ACF-97E3-BD738AAFDA61}" type="slidenum">
              <a:rPr lang="en-US"/>
              <a:pPr>
                <a:defRPr/>
              </a:pPr>
              <a:t>‹#›</a:t>
            </a:fld>
            <a:endParaRPr lang="en-US" dirty="0"/>
          </a:p>
        </p:txBody>
      </p:sp>
    </p:spTree>
    <p:extLst>
      <p:ext uri="{BB962C8B-B14F-4D97-AF65-F5344CB8AC3E}">
        <p14:creationId xmlns:p14="http://schemas.microsoft.com/office/powerpoint/2010/main" val="159092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3686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799540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04E87A09-5CC7-4F9E-8BCB-7BEB273838E0}" type="datetime1">
              <a:rPr lang="en-US"/>
              <a:pPr>
                <a:defRPr/>
              </a:pPr>
              <a:t>3/14/2017</a:t>
            </a:fld>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472B7DC-E972-46AC-A954-06ED6ADFAFF5}" type="slidenum">
              <a:rPr lang="en-US"/>
              <a:pPr>
                <a:defRPr/>
              </a:pPr>
              <a:t>‹#›</a:t>
            </a:fld>
            <a:endParaRPr lang="en-US" dirty="0"/>
          </a:p>
        </p:txBody>
      </p:sp>
    </p:spTree>
    <p:extLst>
      <p:ext uri="{BB962C8B-B14F-4D97-AF65-F5344CB8AC3E}">
        <p14:creationId xmlns:p14="http://schemas.microsoft.com/office/powerpoint/2010/main" val="11140350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CA1EC6B3-3677-4B6D-AB51-72DD7DAE3131}" type="datetime1">
              <a:rPr lang="en-US"/>
              <a:pPr>
                <a:defRPr/>
              </a:pPr>
              <a:t>3/14/2017</a:t>
            </a:fld>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71987664-E6E4-4357-B10B-D474FDE20F32}" type="slidenum">
              <a:rPr lang="en-US"/>
              <a:pPr>
                <a:defRPr/>
              </a:pPr>
              <a:t>‹#›</a:t>
            </a:fld>
            <a:endParaRPr lang="en-US" dirty="0"/>
          </a:p>
        </p:txBody>
      </p:sp>
    </p:spTree>
    <p:extLst>
      <p:ext uri="{BB962C8B-B14F-4D97-AF65-F5344CB8AC3E}">
        <p14:creationId xmlns:p14="http://schemas.microsoft.com/office/powerpoint/2010/main" val="40267870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9877549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2B3AEC5-AF12-4175-846A-46325162100B}" type="slidenum">
              <a:rPr lang="en-US"/>
              <a:pPr>
                <a:defRPr/>
              </a:pPr>
              <a:t>‹#›</a:t>
            </a:fld>
            <a:endParaRPr lang="en-US" dirty="0"/>
          </a:p>
        </p:txBody>
      </p:sp>
    </p:spTree>
    <p:extLst>
      <p:ext uri="{BB962C8B-B14F-4D97-AF65-F5344CB8AC3E}">
        <p14:creationId xmlns:p14="http://schemas.microsoft.com/office/powerpoint/2010/main" val="1698337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C79019-A845-494E-8DCA-F872DDCFF19E}" type="slidenum">
              <a:rPr lang="en-US"/>
              <a:pPr>
                <a:defRPr/>
              </a:pPr>
              <a:t>‹#›</a:t>
            </a:fld>
            <a:endParaRPr lang="en-US" dirty="0"/>
          </a:p>
        </p:txBody>
      </p:sp>
    </p:spTree>
    <p:extLst>
      <p:ext uri="{BB962C8B-B14F-4D97-AF65-F5344CB8AC3E}">
        <p14:creationId xmlns:p14="http://schemas.microsoft.com/office/powerpoint/2010/main" val="3174503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1CD1D56-3D36-43D4-8C36-A59E6EACFDAB}" type="slidenum">
              <a:rPr lang="en-US"/>
              <a:pPr>
                <a:defRPr/>
              </a:pPr>
              <a:t>‹#›</a:t>
            </a:fld>
            <a:endParaRPr lang="en-US" dirty="0"/>
          </a:p>
        </p:txBody>
      </p:sp>
    </p:spTree>
    <p:extLst>
      <p:ext uri="{BB962C8B-B14F-4D97-AF65-F5344CB8AC3E}">
        <p14:creationId xmlns:p14="http://schemas.microsoft.com/office/powerpoint/2010/main" val="341198943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4A021CF-57B6-4EC6-9E31-34AC3F7D5147}" type="slidenum">
              <a:rPr lang="en-US"/>
              <a:pPr>
                <a:defRPr/>
              </a:pPr>
              <a:t>‹#›</a:t>
            </a:fld>
            <a:endParaRPr lang="en-US" dirty="0"/>
          </a:p>
        </p:txBody>
      </p:sp>
    </p:spTree>
    <p:extLst>
      <p:ext uri="{BB962C8B-B14F-4D97-AF65-F5344CB8AC3E}">
        <p14:creationId xmlns:p14="http://schemas.microsoft.com/office/powerpoint/2010/main" val="34789679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A56ABB7-55D1-4F9E-81E0-6CE715504433}" type="slidenum">
              <a:rPr lang="en-US"/>
              <a:pPr>
                <a:defRPr/>
              </a:pPr>
              <a:t>‹#›</a:t>
            </a:fld>
            <a:endParaRPr lang="en-US" dirty="0"/>
          </a:p>
        </p:txBody>
      </p:sp>
    </p:spTree>
    <p:extLst>
      <p:ext uri="{BB962C8B-B14F-4D97-AF65-F5344CB8AC3E}">
        <p14:creationId xmlns:p14="http://schemas.microsoft.com/office/powerpoint/2010/main" val="30506544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425B74A-4426-476D-A6DC-7EC8FC62CAD1}" type="slidenum">
              <a:rPr lang="en-US"/>
              <a:pPr>
                <a:defRPr/>
              </a:pPr>
              <a:t>‹#›</a:t>
            </a:fld>
            <a:endParaRPr lang="en-US" dirty="0"/>
          </a:p>
        </p:txBody>
      </p:sp>
    </p:spTree>
    <p:extLst>
      <p:ext uri="{BB962C8B-B14F-4D97-AF65-F5344CB8AC3E}">
        <p14:creationId xmlns:p14="http://schemas.microsoft.com/office/powerpoint/2010/main" val="35310806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28E7F8-1912-4E98-9990-3AD67B6FF6FD}" type="slidenum">
              <a:rPr lang="en-US"/>
              <a:pPr>
                <a:defRPr/>
              </a:pPr>
              <a:t>‹#›</a:t>
            </a:fld>
            <a:endParaRPr lang="en-US" dirty="0"/>
          </a:p>
        </p:txBody>
      </p:sp>
    </p:spTree>
    <p:extLst>
      <p:ext uri="{BB962C8B-B14F-4D97-AF65-F5344CB8AC3E}">
        <p14:creationId xmlns:p14="http://schemas.microsoft.com/office/powerpoint/2010/main" val="27436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0DE4AEF-94D9-460D-92F0-68AAE30F92A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10531F8F-E74C-485D-AE75-3A91F49A084E}" type="slidenum">
              <a:rPr lang="en-US"/>
              <a:pPr>
                <a:defRPr/>
              </a:pPr>
              <a:t>‹#›</a:t>
            </a:fld>
            <a:endParaRPr lang="en-US" dirty="0"/>
          </a:p>
        </p:txBody>
      </p:sp>
    </p:spTree>
    <p:extLst>
      <p:ext uri="{BB962C8B-B14F-4D97-AF65-F5344CB8AC3E}">
        <p14:creationId xmlns:p14="http://schemas.microsoft.com/office/powerpoint/2010/main" val="37898549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0E14518-A129-4BF3-9712-D8512400B92A}" type="slidenum">
              <a:rPr lang="en-US"/>
              <a:pPr>
                <a:defRPr/>
              </a:pPr>
              <a:t>‹#›</a:t>
            </a:fld>
            <a:endParaRPr lang="en-US" dirty="0"/>
          </a:p>
        </p:txBody>
      </p:sp>
    </p:spTree>
    <p:extLst>
      <p:ext uri="{BB962C8B-B14F-4D97-AF65-F5344CB8AC3E}">
        <p14:creationId xmlns:p14="http://schemas.microsoft.com/office/powerpoint/2010/main" val="40341311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DB2E59BB-407B-4A48-B9B1-7E4350B063D5}" type="slidenum">
              <a:rPr lang="en-US"/>
              <a:pPr>
                <a:defRPr/>
              </a:pPr>
              <a:t>‹#›</a:t>
            </a:fld>
            <a:endParaRPr lang="en-US" dirty="0"/>
          </a:p>
        </p:txBody>
      </p:sp>
    </p:spTree>
    <p:extLst>
      <p:ext uri="{BB962C8B-B14F-4D97-AF65-F5344CB8AC3E}">
        <p14:creationId xmlns:p14="http://schemas.microsoft.com/office/powerpoint/2010/main" val="23534290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E5F088-BA15-4017-ADA0-53D349B324B5}" type="slidenum">
              <a:rPr lang="en-US"/>
              <a:pPr>
                <a:defRPr/>
              </a:pPr>
              <a:t>‹#›</a:t>
            </a:fld>
            <a:endParaRPr lang="en-US" dirty="0"/>
          </a:p>
        </p:txBody>
      </p:sp>
    </p:spTree>
    <p:extLst>
      <p:ext uri="{BB962C8B-B14F-4D97-AF65-F5344CB8AC3E}">
        <p14:creationId xmlns:p14="http://schemas.microsoft.com/office/powerpoint/2010/main" val="29163218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927582-7609-442C-906C-738903211F86}" type="slidenum">
              <a:rPr lang="en-US"/>
              <a:pPr>
                <a:defRPr/>
              </a:pPr>
              <a:t>‹#›</a:t>
            </a:fld>
            <a:endParaRPr lang="en-US" dirty="0"/>
          </a:p>
        </p:txBody>
      </p:sp>
    </p:spTree>
    <p:extLst>
      <p:ext uri="{BB962C8B-B14F-4D97-AF65-F5344CB8AC3E}">
        <p14:creationId xmlns:p14="http://schemas.microsoft.com/office/powerpoint/2010/main" val="33293238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C1FF87C-D861-4298-A2CD-CE9AC1F788C0}" type="slidenum">
              <a:rPr lang="en-US"/>
              <a:pPr>
                <a:defRPr/>
              </a:pPr>
              <a:t>‹#›</a:t>
            </a:fld>
            <a:endParaRPr lang="en-US" dirty="0"/>
          </a:p>
        </p:txBody>
      </p:sp>
    </p:spTree>
    <p:extLst>
      <p:ext uri="{BB962C8B-B14F-4D97-AF65-F5344CB8AC3E}">
        <p14:creationId xmlns:p14="http://schemas.microsoft.com/office/powerpoint/2010/main" val="12736062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6972267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B2C9FD31-8239-45AE-A8CA-C661E8891AC1}"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468670D7-A8B4-40D3-B1CC-EAFAEB11502D}" type="slidenum">
              <a:rPr lang="en-US"/>
              <a:pPr>
                <a:defRPr/>
              </a:pPr>
              <a:t>‹#›</a:t>
            </a:fld>
            <a:endParaRPr lang="en-US" dirty="0"/>
          </a:p>
        </p:txBody>
      </p:sp>
    </p:spTree>
    <p:extLst>
      <p:ext uri="{BB962C8B-B14F-4D97-AF65-F5344CB8AC3E}">
        <p14:creationId xmlns:p14="http://schemas.microsoft.com/office/powerpoint/2010/main" val="407818301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4BEF7242-20B2-4E44-877E-DC2B9800CD1B}"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B38AE854-BE13-4B0E-9589-6EBAD4C30D27}" type="slidenum">
              <a:rPr lang="en-US"/>
              <a:pPr>
                <a:defRPr/>
              </a:pPr>
              <a:t>‹#›</a:t>
            </a:fld>
            <a:endParaRPr lang="en-US" dirty="0"/>
          </a:p>
        </p:txBody>
      </p:sp>
    </p:spTree>
    <p:extLst>
      <p:ext uri="{BB962C8B-B14F-4D97-AF65-F5344CB8AC3E}">
        <p14:creationId xmlns:p14="http://schemas.microsoft.com/office/powerpoint/2010/main" val="11736534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051CC3FE-F1D5-446A-97E9-BD2290A325E8}"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97BB164-C2CD-43C2-9C7D-8A8C18DFCAC3}" type="slidenum">
              <a:rPr lang="en-US"/>
              <a:pPr>
                <a:defRPr/>
              </a:pPr>
              <a:t>‹#›</a:t>
            </a:fld>
            <a:endParaRPr lang="en-US" dirty="0"/>
          </a:p>
        </p:txBody>
      </p:sp>
    </p:spTree>
    <p:extLst>
      <p:ext uri="{BB962C8B-B14F-4D97-AF65-F5344CB8AC3E}">
        <p14:creationId xmlns:p14="http://schemas.microsoft.com/office/powerpoint/2010/main" val="79953848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solidFill>
                  <a:srgbClr val="000000"/>
                </a:solidFill>
              </a:defRPr>
            </a:lvl1pPr>
          </a:lstStyle>
          <a:p>
            <a:pPr>
              <a:defRPr/>
            </a:pPr>
            <a:fld id="{0D187E72-972E-4B54-9443-0F890E289AA9}" type="datetime1">
              <a:rPr lang="en-US"/>
              <a:pPr>
                <a:defRPr/>
              </a:pPr>
              <a:t>3/14/2017</a:t>
            </a:fld>
            <a:endParaRPr lang="en-US" dirty="0"/>
          </a:p>
        </p:txBody>
      </p:sp>
      <p:sp>
        <p:nvSpPr>
          <p:cNvPr id="8"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4"/>
          <p:cNvSpPr>
            <a:spLocks noGrp="1" noChangeArrowheads="1"/>
          </p:cNvSpPr>
          <p:nvPr>
            <p:ph type="sldNum" sz="quarter" idx="12"/>
          </p:nvPr>
        </p:nvSpPr>
        <p:spPr/>
        <p:txBody>
          <a:bodyPr/>
          <a:lstStyle>
            <a:lvl1pPr>
              <a:defRPr>
                <a:solidFill>
                  <a:srgbClr val="000000"/>
                </a:solidFill>
              </a:defRPr>
            </a:lvl1pPr>
          </a:lstStyle>
          <a:p>
            <a:pPr>
              <a:defRPr/>
            </a:pPr>
            <a:fld id="{85D559BA-6FB3-47BA-B030-17E5967142E0}" type="slidenum">
              <a:rPr lang="en-US"/>
              <a:pPr>
                <a:defRPr/>
              </a:pPr>
              <a:t>‹#›</a:t>
            </a:fld>
            <a:endParaRPr lang="en-US" dirty="0"/>
          </a:p>
        </p:txBody>
      </p:sp>
    </p:spTree>
    <p:extLst>
      <p:ext uri="{BB962C8B-B14F-4D97-AF65-F5344CB8AC3E}">
        <p14:creationId xmlns:p14="http://schemas.microsoft.com/office/powerpoint/2010/main" val="2648806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EFEB46E-73F8-48DF-A320-7CB164E11257}"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87F867-B7B4-46B4-8F08-85BA0A60763B}" type="slidenum">
              <a:rPr lang="en-US"/>
              <a:pPr>
                <a:defRPr/>
              </a:pPr>
              <a:t>‹#›</a:t>
            </a:fld>
            <a:endParaRPr lang="en-US" dirty="0"/>
          </a:p>
        </p:txBody>
      </p:sp>
    </p:spTree>
    <p:extLst>
      <p:ext uri="{BB962C8B-B14F-4D97-AF65-F5344CB8AC3E}">
        <p14:creationId xmlns:p14="http://schemas.microsoft.com/office/powerpoint/2010/main" val="150556647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solidFill>
                  <a:srgbClr val="000000"/>
                </a:solidFill>
              </a:defRPr>
            </a:lvl1pPr>
          </a:lstStyle>
          <a:p>
            <a:pPr>
              <a:defRPr/>
            </a:pPr>
            <a:fld id="{F3FC5D9A-0AD0-434C-AE93-6323CF8F4776}" type="datetime1">
              <a:rPr lang="en-US"/>
              <a:pPr>
                <a:defRPr/>
              </a:pPr>
              <a:t>3/14/2017</a:t>
            </a:fld>
            <a:endParaRPr lang="en-US" dirty="0"/>
          </a:p>
        </p:txBody>
      </p:sp>
      <p:sp>
        <p:nvSpPr>
          <p:cNvPr id="4"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4"/>
          <p:cNvSpPr>
            <a:spLocks noGrp="1" noChangeArrowheads="1"/>
          </p:cNvSpPr>
          <p:nvPr>
            <p:ph type="sldNum" sz="quarter" idx="12"/>
          </p:nvPr>
        </p:nvSpPr>
        <p:spPr/>
        <p:txBody>
          <a:bodyPr/>
          <a:lstStyle>
            <a:lvl1pPr>
              <a:defRPr>
                <a:solidFill>
                  <a:srgbClr val="000000"/>
                </a:solidFill>
              </a:defRPr>
            </a:lvl1pPr>
          </a:lstStyle>
          <a:p>
            <a:pPr>
              <a:defRPr/>
            </a:pPr>
            <a:fld id="{2100D620-3A8D-435C-B929-F6FCCAE19130}" type="slidenum">
              <a:rPr lang="en-US"/>
              <a:pPr>
                <a:defRPr/>
              </a:pPr>
              <a:t>‹#›</a:t>
            </a:fld>
            <a:endParaRPr lang="en-US" dirty="0"/>
          </a:p>
        </p:txBody>
      </p:sp>
    </p:spTree>
    <p:extLst>
      <p:ext uri="{BB962C8B-B14F-4D97-AF65-F5344CB8AC3E}">
        <p14:creationId xmlns:p14="http://schemas.microsoft.com/office/powerpoint/2010/main" val="13569207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solidFill>
                  <a:srgbClr val="000000"/>
                </a:solidFill>
              </a:defRPr>
            </a:lvl1pPr>
          </a:lstStyle>
          <a:p>
            <a:pPr>
              <a:defRPr/>
            </a:pPr>
            <a:fld id="{0228BA78-27FF-4850-9396-83B6EF0C9F3B}" type="datetime1">
              <a:rPr lang="en-US"/>
              <a:pPr>
                <a:defRPr/>
              </a:pPr>
              <a:t>3/14/2017</a:t>
            </a:fld>
            <a:endParaRPr lang="en-US" dirty="0"/>
          </a:p>
        </p:txBody>
      </p:sp>
      <p:sp>
        <p:nvSpPr>
          <p:cNvPr id="3"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4"/>
          <p:cNvSpPr>
            <a:spLocks noGrp="1" noChangeArrowheads="1"/>
          </p:cNvSpPr>
          <p:nvPr>
            <p:ph type="sldNum" sz="quarter" idx="12"/>
          </p:nvPr>
        </p:nvSpPr>
        <p:spPr/>
        <p:txBody>
          <a:bodyPr/>
          <a:lstStyle>
            <a:lvl1pPr>
              <a:defRPr>
                <a:solidFill>
                  <a:srgbClr val="000000"/>
                </a:solidFill>
              </a:defRPr>
            </a:lvl1pPr>
          </a:lstStyle>
          <a:p>
            <a:pPr>
              <a:defRPr/>
            </a:pPr>
            <a:fld id="{014F1B5E-C1CE-4096-B8BA-8D981F990A8E}" type="slidenum">
              <a:rPr lang="en-US"/>
              <a:pPr>
                <a:defRPr/>
              </a:pPr>
              <a:t>‹#›</a:t>
            </a:fld>
            <a:endParaRPr lang="en-US" dirty="0"/>
          </a:p>
        </p:txBody>
      </p:sp>
    </p:spTree>
    <p:extLst>
      <p:ext uri="{BB962C8B-B14F-4D97-AF65-F5344CB8AC3E}">
        <p14:creationId xmlns:p14="http://schemas.microsoft.com/office/powerpoint/2010/main" val="26550047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42DD0023-353D-4DFB-B0E4-BC67E9DD91DB}"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7824FEB-FDF2-40C4-A908-24E9039FF4B2}" type="slidenum">
              <a:rPr lang="en-US"/>
              <a:pPr>
                <a:defRPr/>
              </a:pPr>
              <a:t>‹#›</a:t>
            </a:fld>
            <a:endParaRPr lang="en-US" dirty="0"/>
          </a:p>
        </p:txBody>
      </p:sp>
    </p:spTree>
    <p:extLst>
      <p:ext uri="{BB962C8B-B14F-4D97-AF65-F5344CB8AC3E}">
        <p14:creationId xmlns:p14="http://schemas.microsoft.com/office/powerpoint/2010/main" val="24454249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E6DB1248-07A4-4E7C-B6F8-6FE0A8CBE8FE}"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A4B38755-574B-435A-9AAE-FA5AACCC7558}" type="slidenum">
              <a:rPr lang="en-US"/>
              <a:pPr>
                <a:defRPr/>
              </a:pPr>
              <a:t>‹#›</a:t>
            </a:fld>
            <a:endParaRPr lang="en-US" dirty="0"/>
          </a:p>
        </p:txBody>
      </p:sp>
    </p:spTree>
    <p:extLst>
      <p:ext uri="{BB962C8B-B14F-4D97-AF65-F5344CB8AC3E}">
        <p14:creationId xmlns:p14="http://schemas.microsoft.com/office/powerpoint/2010/main" val="14206258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1CB53490-1E8F-4FB0-B739-9B4BD7B3572E}"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202FC0BE-C9F0-4DEB-B5A1-7373DF96E8A4}" type="slidenum">
              <a:rPr lang="en-US"/>
              <a:pPr>
                <a:defRPr/>
              </a:pPr>
              <a:t>‹#›</a:t>
            </a:fld>
            <a:endParaRPr lang="en-US" dirty="0"/>
          </a:p>
        </p:txBody>
      </p:sp>
    </p:spTree>
    <p:extLst>
      <p:ext uri="{BB962C8B-B14F-4D97-AF65-F5344CB8AC3E}">
        <p14:creationId xmlns:p14="http://schemas.microsoft.com/office/powerpoint/2010/main" val="28955246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8FCE1DB5-C85F-4B5B-9628-3D8DBF346E06}"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395124FB-F8B2-4316-A324-75E61FC0CFAC}" type="slidenum">
              <a:rPr lang="en-US"/>
              <a:pPr>
                <a:defRPr/>
              </a:pPr>
              <a:t>‹#›</a:t>
            </a:fld>
            <a:endParaRPr lang="en-US" dirty="0"/>
          </a:p>
        </p:txBody>
      </p:sp>
    </p:spTree>
    <p:extLst>
      <p:ext uri="{BB962C8B-B14F-4D97-AF65-F5344CB8AC3E}">
        <p14:creationId xmlns:p14="http://schemas.microsoft.com/office/powerpoint/2010/main" val="36957738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4" name="Image 1" descr="Fo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7313" y="349250"/>
            <a:ext cx="59563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NTSOG_LOGO_0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6038" y="6149975"/>
            <a:ext cx="1000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fr-FR" dirty="0"/>
              <a:t>Cliquez pour modifier le style du titre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fr-BE"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sz="1200">
                <a:solidFill>
                  <a:srgbClr val="666666"/>
                </a:solidFill>
                <a:latin typeface="Calibri" pitchFamily="34" charset="0"/>
                <a:cs typeface="Arial" pitchFamily="34" charset="0"/>
              </a:defRPr>
            </a:lvl1pPr>
          </a:lstStyle>
          <a:p>
            <a:pPr>
              <a:defRPr/>
            </a:pPr>
            <a:fld id="{7E8851CE-2A4F-4D05-8C01-7AF9739FDC6D}" type="slidenum">
              <a:rPr lang="fr-BE"/>
              <a:pPr>
                <a:defRPr/>
              </a:pPr>
              <a:t>‹#›</a:t>
            </a:fld>
            <a:endParaRPr lang="fr-BE" dirty="0"/>
          </a:p>
        </p:txBody>
      </p:sp>
    </p:spTree>
    <p:extLst>
      <p:ext uri="{BB962C8B-B14F-4D97-AF65-F5344CB8AC3E}">
        <p14:creationId xmlns:p14="http://schemas.microsoft.com/office/powerpoint/2010/main" val="40632275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solidFill>
                  <a:srgbClr val="000000"/>
                </a:solidFill>
                <a:latin typeface="Arial" charset="0"/>
                <a:ea typeface="ＭＳ Ｐゴシック" pitchFamily="48" charset="-128"/>
              </a:defRPr>
            </a:lvl1pPr>
          </a:lstStyle>
          <a:p>
            <a:pPr>
              <a:defRPr/>
            </a:pPr>
            <a:endParaRPr lang="en-US" dirty="0"/>
          </a:p>
        </p:txBody>
      </p:sp>
      <p:sp>
        <p:nvSpPr>
          <p:cNvPr id="7" name="Footer Placeholder 6"/>
          <p:cNvSpPr>
            <a:spLocks noGrp="1"/>
          </p:cNvSpPr>
          <p:nvPr>
            <p:ph type="ftr" sz="quarter" idx="11"/>
          </p:nvPr>
        </p:nvSpPr>
        <p:spPr/>
        <p:txBody>
          <a:bodyPr/>
          <a:lstStyle>
            <a:lvl1pPr>
              <a:defRPr>
                <a:solidFill>
                  <a:srgbClr val="000000"/>
                </a:solidFill>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solidFill>
                  <a:srgbClr val="000000"/>
                </a:solidFill>
              </a:defRPr>
            </a:lvl1pPr>
          </a:lstStyle>
          <a:p>
            <a:pPr>
              <a:defRPr/>
            </a:pPr>
            <a:fld id="{31BBCBD0-4A7C-4F45-BD3D-9ADE234A33F8}" type="slidenum">
              <a:rPr lang="en-US"/>
              <a:pPr>
                <a:defRPr/>
              </a:pPr>
              <a:t>‹#›</a:t>
            </a:fld>
            <a:endParaRPr lang="en-US" dirty="0"/>
          </a:p>
        </p:txBody>
      </p:sp>
    </p:spTree>
    <p:extLst>
      <p:ext uri="{BB962C8B-B14F-4D97-AF65-F5344CB8AC3E}">
        <p14:creationId xmlns:p14="http://schemas.microsoft.com/office/powerpoint/2010/main" val="873357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023103A2-F874-4255-A89D-3C484AD244AF}"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C6E65575-B950-481D-A1C5-F59812C79C7E}" type="slidenum">
              <a:rPr lang="en-US"/>
              <a:pPr>
                <a:defRPr/>
              </a:pPr>
              <a:t>‹#›</a:t>
            </a:fld>
            <a:endParaRPr lang="en-US" dirty="0"/>
          </a:p>
        </p:txBody>
      </p:sp>
    </p:spTree>
    <p:extLst>
      <p:ext uri="{BB962C8B-B14F-4D97-AF65-F5344CB8AC3E}">
        <p14:creationId xmlns:p14="http://schemas.microsoft.com/office/powerpoint/2010/main" val="33294923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281604"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417573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48899823-810A-4CFD-BFE2-A1815A38E048}"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62512CF8-1F93-4728-8A34-42628EAAD2D0}" type="slidenum">
              <a:rPr lang="en-US"/>
              <a:pPr>
                <a:defRPr/>
              </a:pPr>
              <a:t>‹#›</a:t>
            </a:fld>
            <a:endParaRPr lang="en-US" dirty="0"/>
          </a:p>
        </p:txBody>
      </p:sp>
    </p:spTree>
    <p:extLst>
      <p:ext uri="{BB962C8B-B14F-4D97-AF65-F5344CB8AC3E}">
        <p14:creationId xmlns:p14="http://schemas.microsoft.com/office/powerpoint/2010/main" val="18324347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fld id="{203FBC4E-90B2-43AC-A86C-50E6F803B322}"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26604783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fld id="{C2CEE4C6-A684-4215-8C8D-A52B605A5C52}"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36826013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fld id="{4E758B9F-5B60-4B20-BB0D-BACD8E01F5AC}"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169670200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lvl1pPr>
          </a:lstStyle>
          <a:p>
            <a:pPr>
              <a:defRPr/>
            </a:pPr>
            <a:fld id="{905144B4-7F2E-4C12-BE91-FB670B3FADE0}" type="datetime1">
              <a:rPr lang="en-US"/>
              <a:pPr>
                <a:defRPr/>
              </a:pPr>
              <a:t>3/14/2017</a:t>
            </a:fld>
            <a:endParaRPr lang="en-US" dirty="0"/>
          </a:p>
        </p:txBody>
      </p:sp>
      <p:sp>
        <p:nvSpPr>
          <p:cNvPr id="8"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35994674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lvl1pPr>
          </a:lstStyle>
          <a:p>
            <a:pPr>
              <a:defRPr/>
            </a:pPr>
            <a:fld id="{D0DCC090-DF4E-4DBA-A57A-51828774295A}" type="datetime1">
              <a:rPr lang="en-US"/>
              <a:pPr>
                <a:defRPr/>
              </a:pPr>
              <a:t>3/14/2017</a:t>
            </a:fld>
            <a:endParaRPr lang="en-US" dirty="0"/>
          </a:p>
        </p:txBody>
      </p:sp>
      <p:sp>
        <p:nvSpPr>
          <p:cNvPr id="4"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21315703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99055A41-D7CF-4D65-B916-DD36DF071B08}" type="datetime1">
              <a:rPr lang="en-US"/>
              <a:pPr>
                <a:defRPr/>
              </a:pPr>
              <a:t>3/14/2017</a:t>
            </a:fld>
            <a:endParaRPr lang="en-US" dirty="0"/>
          </a:p>
        </p:txBody>
      </p:sp>
      <p:sp>
        <p:nvSpPr>
          <p:cNvPr id="3"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21161542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EA0E76DF-3217-4663-AC07-D5D115DAFA85}"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423379245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7FFA5B1C-F096-4534-8CAD-79457DF2A98E}"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29187723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fld id="{F7E6AFA1-3DE9-4F4A-9836-A4CBFBC3F431}"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21124532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fld id="{4E974249-A43D-40B2-9267-947BC432A640}" type="datetime1">
              <a:rPr lang="en-US"/>
              <a:pPr>
                <a:defRPr/>
              </a:pPr>
              <a:t>3/14/2017</a:t>
            </a:fld>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386165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C29158C9-4F9B-4616-BB1C-0FC217576AB3}"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FAA308-4934-44E9-B12D-BDF9B4C2429C}" type="slidenum">
              <a:rPr lang="en-US"/>
              <a:pPr>
                <a:defRPr/>
              </a:pPr>
              <a:t>‹#›</a:t>
            </a:fld>
            <a:endParaRPr lang="en-US" dirty="0"/>
          </a:p>
        </p:txBody>
      </p:sp>
    </p:spTree>
    <p:extLst>
      <p:ext uri="{BB962C8B-B14F-4D97-AF65-F5344CB8AC3E}">
        <p14:creationId xmlns:p14="http://schemas.microsoft.com/office/powerpoint/2010/main" val="3046537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fld id="{C6ABA270-4AE4-4758-BCB5-C617415C63B4}" type="datetime1">
              <a:rPr lang="en-US"/>
              <a:pPr>
                <a:defRPr/>
              </a:pPr>
              <a:t>3/14/2017</a:t>
            </a:fld>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r>
              <a:rPr lang="en-US" dirty="0"/>
              <a:t>Version 0.1</a:t>
            </a:r>
          </a:p>
        </p:txBody>
      </p:sp>
    </p:spTree>
    <p:extLst>
      <p:ext uri="{BB962C8B-B14F-4D97-AF65-F5344CB8AC3E}">
        <p14:creationId xmlns:p14="http://schemas.microsoft.com/office/powerpoint/2010/main" val="4760769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73564356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DF38441-0541-4F3B-B0D1-D9BFE7027674}" type="slidenum">
              <a:rPr lang="en-US"/>
              <a:pPr>
                <a:defRPr/>
              </a:pPr>
              <a:t>‹#›</a:t>
            </a:fld>
            <a:endParaRPr lang="en-US" dirty="0"/>
          </a:p>
        </p:txBody>
      </p:sp>
    </p:spTree>
    <p:extLst>
      <p:ext uri="{BB962C8B-B14F-4D97-AF65-F5344CB8AC3E}">
        <p14:creationId xmlns:p14="http://schemas.microsoft.com/office/powerpoint/2010/main" val="31687218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24EFCC8-B00F-4274-A29A-9A7DB1083DFC}" type="slidenum">
              <a:rPr lang="en-US"/>
              <a:pPr>
                <a:defRPr/>
              </a:pPr>
              <a:t>‹#›</a:t>
            </a:fld>
            <a:endParaRPr lang="en-US" dirty="0"/>
          </a:p>
        </p:txBody>
      </p:sp>
    </p:spTree>
    <p:extLst>
      <p:ext uri="{BB962C8B-B14F-4D97-AF65-F5344CB8AC3E}">
        <p14:creationId xmlns:p14="http://schemas.microsoft.com/office/powerpoint/2010/main" val="6087072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E1118DAE-BE71-406E-B968-F9378E68EFEB}" type="slidenum">
              <a:rPr lang="en-US"/>
              <a:pPr>
                <a:defRPr/>
              </a:pPr>
              <a:t>‹#›</a:t>
            </a:fld>
            <a:endParaRPr lang="en-US" dirty="0"/>
          </a:p>
        </p:txBody>
      </p:sp>
    </p:spTree>
    <p:extLst>
      <p:ext uri="{BB962C8B-B14F-4D97-AF65-F5344CB8AC3E}">
        <p14:creationId xmlns:p14="http://schemas.microsoft.com/office/powerpoint/2010/main" val="40762453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10238CF-F4A3-4599-AEDE-D211EA7C6AF9}" type="slidenum">
              <a:rPr lang="en-US"/>
              <a:pPr>
                <a:defRPr/>
              </a:pPr>
              <a:t>‹#›</a:t>
            </a:fld>
            <a:endParaRPr lang="en-US" dirty="0"/>
          </a:p>
        </p:txBody>
      </p:sp>
    </p:spTree>
    <p:extLst>
      <p:ext uri="{BB962C8B-B14F-4D97-AF65-F5344CB8AC3E}">
        <p14:creationId xmlns:p14="http://schemas.microsoft.com/office/powerpoint/2010/main" val="15931447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98B16B-B2CC-43E4-B995-FF6D84B4B949}" type="slidenum">
              <a:rPr lang="en-US"/>
              <a:pPr>
                <a:defRPr/>
              </a:pPr>
              <a:t>‹#›</a:t>
            </a:fld>
            <a:endParaRPr lang="en-US" dirty="0"/>
          </a:p>
        </p:txBody>
      </p:sp>
    </p:spTree>
    <p:extLst>
      <p:ext uri="{BB962C8B-B14F-4D97-AF65-F5344CB8AC3E}">
        <p14:creationId xmlns:p14="http://schemas.microsoft.com/office/powerpoint/2010/main" val="2896424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7352764-1DC4-47BC-A47E-4576D52901C5}" type="slidenum">
              <a:rPr lang="en-US"/>
              <a:pPr>
                <a:defRPr/>
              </a:pPr>
              <a:t>‹#›</a:t>
            </a:fld>
            <a:endParaRPr lang="en-US" dirty="0"/>
          </a:p>
        </p:txBody>
      </p:sp>
    </p:spTree>
    <p:extLst>
      <p:ext uri="{BB962C8B-B14F-4D97-AF65-F5344CB8AC3E}">
        <p14:creationId xmlns:p14="http://schemas.microsoft.com/office/powerpoint/2010/main" val="99072981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54A24BA0-6EB9-4A1B-8BE0-19E0B4EDD879}" type="slidenum">
              <a:rPr lang="en-US"/>
              <a:pPr>
                <a:defRPr/>
              </a:pPr>
              <a:t>‹#›</a:t>
            </a:fld>
            <a:endParaRPr lang="en-US" dirty="0"/>
          </a:p>
        </p:txBody>
      </p:sp>
    </p:spTree>
    <p:extLst>
      <p:ext uri="{BB962C8B-B14F-4D97-AF65-F5344CB8AC3E}">
        <p14:creationId xmlns:p14="http://schemas.microsoft.com/office/powerpoint/2010/main" val="28570962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9E64334-EF50-4D5A-AE51-B9B76D2BA7F2}" type="slidenum">
              <a:rPr lang="en-US"/>
              <a:pPr>
                <a:defRPr/>
              </a:pPr>
              <a:t>‹#›</a:t>
            </a:fld>
            <a:endParaRPr lang="en-US" dirty="0"/>
          </a:p>
        </p:txBody>
      </p:sp>
    </p:spTree>
    <p:extLst>
      <p:ext uri="{BB962C8B-B14F-4D97-AF65-F5344CB8AC3E}">
        <p14:creationId xmlns:p14="http://schemas.microsoft.com/office/powerpoint/2010/main" val="285636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E9E68CD2-AC3D-420B-909C-F49D9387930C}"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20DC55D4-69A5-416B-9D19-D826A0A69BFD}" type="slidenum">
              <a:rPr lang="en-US"/>
              <a:pPr>
                <a:defRPr/>
              </a:pPr>
              <a:t>‹#›</a:t>
            </a:fld>
            <a:endParaRPr lang="en-US" dirty="0"/>
          </a:p>
        </p:txBody>
      </p:sp>
    </p:spTree>
    <p:extLst>
      <p:ext uri="{BB962C8B-B14F-4D97-AF65-F5344CB8AC3E}">
        <p14:creationId xmlns:p14="http://schemas.microsoft.com/office/powerpoint/2010/main" val="39864971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6FEA00C-58C9-4DBC-8DCF-ACB9E857F911}" type="slidenum">
              <a:rPr lang="en-US"/>
              <a:pPr>
                <a:defRPr/>
              </a:pPr>
              <a:t>‹#›</a:t>
            </a:fld>
            <a:endParaRPr lang="en-US" dirty="0"/>
          </a:p>
        </p:txBody>
      </p:sp>
    </p:spTree>
    <p:extLst>
      <p:ext uri="{BB962C8B-B14F-4D97-AF65-F5344CB8AC3E}">
        <p14:creationId xmlns:p14="http://schemas.microsoft.com/office/powerpoint/2010/main" val="4724715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199AE2-EC40-4D18-87C6-7AA95EA556F4}" type="slidenum">
              <a:rPr lang="en-US"/>
              <a:pPr>
                <a:defRPr/>
              </a:pPr>
              <a:t>‹#›</a:t>
            </a:fld>
            <a:endParaRPr lang="en-US" dirty="0"/>
          </a:p>
        </p:txBody>
      </p:sp>
    </p:spTree>
    <p:extLst>
      <p:ext uri="{BB962C8B-B14F-4D97-AF65-F5344CB8AC3E}">
        <p14:creationId xmlns:p14="http://schemas.microsoft.com/office/powerpoint/2010/main" val="22879798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F9FB4FE-CBA4-4781-95D2-64E225BBB4D9}" type="slidenum">
              <a:rPr lang="en-US"/>
              <a:pPr>
                <a:defRPr/>
              </a:pPr>
              <a:t>‹#›</a:t>
            </a:fld>
            <a:endParaRPr lang="en-US" dirty="0"/>
          </a:p>
        </p:txBody>
      </p:sp>
    </p:spTree>
    <p:extLst>
      <p:ext uri="{BB962C8B-B14F-4D97-AF65-F5344CB8AC3E}">
        <p14:creationId xmlns:p14="http://schemas.microsoft.com/office/powerpoint/2010/main" val="9263283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3A317A95-B510-4EE4-8749-61D38EE86409}" type="slidenum">
              <a:rPr lang="en-US"/>
              <a:pPr>
                <a:defRPr/>
              </a:pPr>
              <a:t>‹#›</a:t>
            </a:fld>
            <a:endParaRPr lang="en-US" dirty="0"/>
          </a:p>
        </p:txBody>
      </p:sp>
    </p:spTree>
    <p:extLst>
      <p:ext uri="{BB962C8B-B14F-4D97-AF65-F5344CB8AC3E}">
        <p14:creationId xmlns:p14="http://schemas.microsoft.com/office/powerpoint/2010/main" val="10012618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2985049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3157814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77267564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135656001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16132269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223221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0680AA-1E3B-41B8-9107-7BA4560F4A9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23E9A8-3249-4637-829B-3BE784828B3D}" type="slidenum">
              <a:rPr lang="en-US"/>
              <a:pPr>
                <a:defRPr/>
              </a:pPr>
              <a:t>‹#›</a:t>
            </a:fld>
            <a:endParaRPr lang="en-US" dirty="0"/>
          </a:p>
        </p:txBody>
      </p:sp>
    </p:spTree>
    <p:extLst>
      <p:ext uri="{BB962C8B-B14F-4D97-AF65-F5344CB8AC3E}">
        <p14:creationId xmlns:p14="http://schemas.microsoft.com/office/powerpoint/2010/main" val="425573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95AF73D-4A71-4948-95FA-70D4D59A74C0}"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69DD8876-9DE4-4F64-92AF-36C74B45627B}" type="slidenum">
              <a:rPr lang="en-US"/>
              <a:pPr>
                <a:defRPr/>
              </a:pPr>
              <a:t>‹#›</a:t>
            </a:fld>
            <a:endParaRPr lang="en-US" dirty="0"/>
          </a:p>
        </p:txBody>
      </p:sp>
    </p:spTree>
    <p:extLst>
      <p:ext uri="{BB962C8B-B14F-4D97-AF65-F5344CB8AC3E}">
        <p14:creationId xmlns:p14="http://schemas.microsoft.com/office/powerpoint/2010/main" val="42925633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237607575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19453705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369761475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376303892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424383308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115472076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109390161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pic>
        <p:nvPicPr>
          <p:cNvPr id="5"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1857615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2938B722-4013-4DD5-8EBE-2DBBEEF805B7}"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F62235C-B8FC-47CE-A162-B6DD518295AF}" type="slidenum">
              <a:rPr lang="en-US"/>
              <a:pPr>
                <a:defRPr/>
              </a:pPr>
              <a:t>‹#›</a:t>
            </a:fld>
            <a:endParaRPr lang="en-US"/>
          </a:p>
        </p:txBody>
      </p:sp>
    </p:spTree>
    <p:extLst>
      <p:ext uri="{BB962C8B-B14F-4D97-AF65-F5344CB8AC3E}">
        <p14:creationId xmlns:p14="http://schemas.microsoft.com/office/powerpoint/2010/main" val="384383782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C4F83D60-A705-4C7E-BA79-F1776B791675}"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7E09FE9-AB21-4072-82CD-AD62E4F604C2}" type="slidenum">
              <a:rPr lang="en-US"/>
              <a:pPr>
                <a:defRPr/>
              </a:pPr>
              <a:t>‹#›</a:t>
            </a:fld>
            <a:endParaRPr lang="en-US"/>
          </a:p>
        </p:txBody>
      </p:sp>
    </p:spTree>
    <p:extLst>
      <p:ext uri="{BB962C8B-B14F-4D97-AF65-F5344CB8AC3E}">
        <p14:creationId xmlns:p14="http://schemas.microsoft.com/office/powerpoint/2010/main" val="1024903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9BAA89A-5670-4AF2-8117-71AFE1A53C46}"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90D19D6-764E-4635-9568-110D6659C01E}" type="slidenum">
              <a:rPr lang="en-US"/>
              <a:pPr>
                <a:defRPr/>
              </a:pPr>
              <a:t>‹#›</a:t>
            </a:fld>
            <a:endParaRPr lang="en-US" dirty="0"/>
          </a:p>
        </p:txBody>
      </p:sp>
    </p:spTree>
    <p:extLst>
      <p:ext uri="{BB962C8B-B14F-4D97-AF65-F5344CB8AC3E}">
        <p14:creationId xmlns:p14="http://schemas.microsoft.com/office/powerpoint/2010/main" val="32572270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D6208DAA-F7B8-4AE3-B2E1-D7D0A965FEEB}"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9F9CC7C-95DE-4A32-8D2A-376044393AE0}" type="slidenum">
              <a:rPr lang="en-US"/>
              <a:pPr>
                <a:defRPr/>
              </a:pPr>
              <a:t>‹#›</a:t>
            </a:fld>
            <a:endParaRPr lang="en-US"/>
          </a:p>
        </p:txBody>
      </p:sp>
    </p:spTree>
    <p:extLst>
      <p:ext uri="{BB962C8B-B14F-4D97-AF65-F5344CB8AC3E}">
        <p14:creationId xmlns:p14="http://schemas.microsoft.com/office/powerpoint/2010/main" val="20004032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5178D696-1586-4965-B4E2-6F0A4DEDB737}" type="datetime1">
              <a:rPr lang="en-US"/>
              <a:pPr>
                <a:defRPr/>
              </a:pPr>
              <a:t>3/14/2017</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E8C6F572-9D6E-4122-83F2-424891644202}" type="slidenum">
              <a:rPr lang="en-US"/>
              <a:pPr>
                <a:defRPr/>
              </a:pPr>
              <a:t>‹#›</a:t>
            </a:fld>
            <a:endParaRPr lang="en-US"/>
          </a:p>
        </p:txBody>
      </p:sp>
    </p:spTree>
    <p:extLst>
      <p:ext uri="{BB962C8B-B14F-4D97-AF65-F5344CB8AC3E}">
        <p14:creationId xmlns:p14="http://schemas.microsoft.com/office/powerpoint/2010/main" val="18794534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28E3CDEC-AB73-4E4E-B1CB-3B65DE9356C0}" type="datetime1">
              <a:rPr lang="en-US"/>
              <a:pPr>
                <a:defRPr/>
              </a:pPr>
              <a:t>3/14/2017</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17B2EA18-D85D-4D4B-B0B8-8BCEE357DBDC}" type="slidenum">
              <a:rPr lang="en-US"/>
              <a:pPr>
                <a:defRPr/>
              </a:pPr>
              <a:t>‹#›</a:t>
            </a:fld>
            <a:endParaRPr lang="en-US"/>
          </a:p>
        </p:txBody>
      </p:sp>
    </p:spTree>
    <p:extLst>
      <p:ext uri="{BB962C8B-B14F-4D97-AF65-F5344CB8AC3E}">
        <p14:creationId xmlns:p14="http://schemas.microsoft.com/office/powerpoint/2010/main" val="6781797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2D9BAE40-3064-4723-B2B8-792ED456B31A}" type="datetime1">
              <a:rPr lang="en-US"/>
              <a:pPr>
                <a:defRPr/>
              </a:pPr>
              <a:t>3/14/2017</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F3C3A9E4-2474-49B8-B1C9-DA95620628E0}" type="slidenum">
              <a:rPr lang="en-US"/>
              <a:pPr>
                <a:defRPr/>
              </a:pPr>
              <a:t>‹#›</a:t>
            </a:fld>
            <a:endParaRPr lang="en-US"/>
          </a:p>
        </p:txBody>
      </p:sp>
    </p:spTree>
    <p:extLst>
      <p:ext uri="{BB962C8B-B14F-4D97-AF65-F5344CB8AC3E}">
        <p14:creationId xmlns:p14="http://schemas.microsoft.com/office/powerpoint/2010/main" val="202398874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9B9D101-8FF9-448E-8C16-E8619BE89BF3}"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96FE6AA-98FA-4873-86CC-F257EE466E4F}" type="slidenum">
              <a:rPr lang="en-US"/>
              <a:pPr>
                <a:defRPr/>
              </a:pPr>
              <a:t>‹#›</a:t>
            </a:fld>
            <a:endParaRPr lang="en-US"/>
          </a:p>
        </p:txBody>
      </p:sp>
    </p:spTree>
    <p:extLst>
      <p:ext uri="{BB962C8B-B14F-4D97-AF65-F5344CB8AC3E}">
        <p14:creationId xmlns:p14="http://schemas.microsoft.com/office/powerpoint/2010/main" val="8111873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7008639-FB18-4590-9E44-556357395D8F}"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26C8C61A-A2B2-47CF-982A-2B8AED5D7994}" type="slidenum">
              <a:rPr lang="en-US"/>
              <a:pPr>
                <a:defRPr/>
              </a:pPr>
              <a:t>‹#›</a:t>
            </a:fld>
            <a:endParaRPr lang="en-US"/>
          </a:p>
        </p:txBody>
      </p:sp>
    </p:spTree>
    <p:extLst>
      <p:ext uri="{BB962C8B-B14F-4D97-AF65-F5344CB8AC3E}">
        <p14:creationId xmlns:p14="http://schemas.microsoft.com/office/powerpoint/2010/main" val="62103101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3EC6DD1-40E0-44FA-97C4-C74DA2355733}"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6E2E96D-5FE1-43FD-8943-1F970E6A5BE5}" type="slidenum">
              <a:rPr lang="en-US"/>
              <a:pPr>
                <a:defRPr/>
              </a:pPr>
              <a:t>‹#›</a:t>
            </a:fld>
            <a:endParaRPr lang="en-US"/>
          </a:p>
        </p:txBody>
      </p:sp>
    </p:spTree>
    <p:extLst>
      <p:ext uri="{BB962C8B-B14F-4D97-AF65-F5344CB8AC3E}">
        <p14:creationId xmlns:p14="http://schemas.microsoft.com/office/powerpoint/2010/main" val="246630759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D63C525F-BE9A-41E0-AE5F-D7C82F4B33D0}"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5E11434-A10D-474C-845E-67E9A71670CB}" type="slidenum">
              <a:rPr lang="en-US"/>
              <a:pPr>
                <a:defRPr/>
              </a:pPr>
              <a:t>‹#›</a:t>
            </a:fld>
            <a:endParaRPr lang="en-US"/>
          </a:p>
        </p:txBody>
      </p:sp>
    </p:spTree>
    <p:extLst>
      <p:ext uri="{BB962C8B-B14F-4D97-AF65-F5344CB8AC3E}">
        <p14:creationId xmlns:p14="http://schemas.microsoft.com/office/powerpoint/2010/main" val="14828374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22733698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148C61D-AC33-48B0-8A21-3F35E5A343D8}"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62560-19B3-41C4-BA48-3AF91F60AE9B}" type="slidenum">
              <a:rPr lang="en-US"/>
              <a:pPr>
                <a:defRPr/>
              </a:pPr>
              <a:t>‹#›</a:t>
            </a:fld>
            <a:endParaRPr lang="en-US"/>
          </a:p>
        </p:txBody>
      </p:sp>
    </p:spTree>
    <p:extLst>
      <p:ext uri="{BB962C8B-B14F-4D97-AF65-F5344CB8AC3E}">
        <p14:creationId xmlns:p14="http://schemas.microsoft.com/office/powerpoint/2010/main" val="368067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6302584-D496-440C-816E-8C9B2E211D15}"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8EE058C-1371-481A-B23B-B392CFE785D6}" type="slidenum">
              <a:rPr lang="en-US"/>
              <a:pPr>
                <a:defRPr/>
              </a:pPr>
              <a:t>‹#›</a:t>
            </a:fld>
            <a:endParaRPr lang="en-US" dirty="0"/>
          </a:p>
        </p:txBody>
      </p:sp>
    </p:spTree>
    <p:extLst>
      <p:ext uri="{BB962C8B-B14F-4D97-AF65-F5344CB8AC3E}">
        <p14:creationId xmlns:p14="http://schemas.microsoft.com/office/powerpoint/2010/main" val="25889674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6CB7206-2E08-4D38-99B8-E9F3ACB58216}"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44E39-F251-4718-BD0C-DF2F791683E6}" type="slidenum">
              <a:rPr lang="en-US"/>
              <a:pPr>
                <a:defRPr/>
              </a:pPr>
              <a:t>‹#›</a:t>
            </a:fld>
            <a:endParaRPr lang="en-US"/>
          </a:p>
        </p:txBody>
      </p:sp>
    </p:spTree>
    <p:extLst>
      <p:ext uri="{BB962C8B-B14F-4D97-AF65-F5344CB8AC3E}">
        <p14:creationId xmlns:p14="http://schemas.microsoft.com/office/powerpoint/2010/main" val="137568415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328F0A1-519D-4A1A-AFA4-3987F08514CE}"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65CF8B-A965-4BB8-B157-A3D0CDD3E372}" type="slidenum">
              <a:rPr lang="en-US"/>
              <a:pPr>
                <a:defRPr/>
              </a:pPr>
              <a:t>‹#›</a:t>
            </a:fld>
            <a:endParaRPr lang="en-US"/>
          </a:p>
        </p:txBody>
      </p:sp>
    </p:spTree>
    <p:extLst>
      <p:ext uri="{BB962C8B-B14F-4D97-AF65-F5344CB8AC3E}">
        <p14:creationId xmlns:p14="http://schemas.microsoft.com/office/powerpoint/2010/main" val="8911883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F0E5CEE-8768-489D-8C8B-F1FE88A81847}" type="datetime1">
              <a:rPr lang="en-US"/>
              <a:pPr>
                <a:defRPr/>
              </a:pPr>
              <a:t>3/14/2017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3D8AD7-AE04-4AF3-8608-D765E7618EEC}" type="slidenum">
              <a:rPr lang="en-US"/>
              <a:pPr>
                <a:defRPr/>
              </a:pPr>
              <a:t>‹#›</a:t>
            </a:fld>
            <a:endParaRPr lang="en-US"/>
          </a:p>
        </p:txBody>
      </p:sp>
    </p:spTree>
    <p:extLst>
      <p:ext uri="{BB962C8B-B14F-4D97-AF65-F5344CB8AC3E}">
        <p14:creationId xmlns:p14="http://schemas.microsoft.com/office/powerpoint/2010/main" val="140267638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0A9D127-CB20-4E3F-A6C8-4F3AA9E2492A}" type="datetime1">
              <a:rPr lang="en-US"/>
              <a:pPr>
                <a:defRPr/>
              </a:pPr>
              <a:t>3/14/2017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422CCD-2B5F-4D96-B6F7-42CADA51AB2B}" type="slidenum">
              <a:rPr lang="en-US"/>
              <a:pPr>
                <a:defRPr/>
              </a:pPr>
              <a:t>‹#›</a:t>
            </a:fld>
            <a:endParaRPr lang="en-US"/>
          </a:p>
        </p:txBody>
      </p:sp>
    </p:spTree>
    <p:extLst>
      <p:ext uri="{BB962C8B-B14F-4D97-AF65-F5344CB8AC3E}">
        <p14:creationId xmlns:p14="http://schemas.microsoft.com/office/powerpoint/2010/main" val="405648697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8E3B2A4-AF9C-4D86-9AA8-263C988BFE72}" type="datetime1">
              <a:rPr lang="en-US"/>
              <a:pPr>
                <a:defRPr/>
              </a:pPr>
              <a:t>3/14/2017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D1263D-49E1-49F5-9E73-716837CB3FF0}" type="slidenum">
              <a:rPr lang="en-US"/>
              <a:pPr>
                <a:defRPr/>
              </a:pPr>
              <a:t>‹#›</a:t>
            </a:fld>
            <a:endParaRPr lang="en-US"/>
          </a:p>
        </p:txBody>
      </p:sp>
    </p:spTree>
    <p:extLst>
      <p:ext uri="{BB962C8B-B14F-4D97-AF65-F5344CB8AC3E}">
        <p14:creationId xmlns:p14="http://schemas.microsoft.com/office/powerpoint/2010/main" val="241526639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ADB5AB-ED73-4C8A-8361-E48FDF872C60}"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D17B1D-9D97-4AFA-BB5D-B3699F7B7A71}" type="slidenum">
              <a:rPr lang="en-US"/>
              <a:pPr>
                <a:defRPr/>
              </a:pPr>
              <a:t>‹#›</a:t>
            </a:fld>
            <a:endParaRPr lang="en-US"/>
          </a:p>
        </p:txBody>
      </p:sp>
    </p:spTree>
    <p:extLst>
      <p:ext uri="{BB962C8B-B14F-4D97-AF65-F5344CB8AC3E}">
        <p14:creationId xmlns:p14="http://schemas.microsoft.com/office/powerpoint/2010/main" val="25763645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70B50B-D7E6-494E-978D-1C1E13683C11}"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79559A-397D-497B-8E44-36B7AC25920C}" type="slidenum">
              <a:rPr lang="en-US"/>
              <a:pPr>
                <a:defRPr/>
              </a:pPr>
              <a:t>‹#›</a:t>
            </a:fld>
            <a:endParaRPr lang="en-US"/>
          </a:p>
        </p:txBody>
      </p:sp>
    </p:spTree>
    <p:extLst>
      <p:ext uri="{BB962C8B-B14F-4D97-AF65-F5344CB8AC3E}">
        <p14:creationId xmlns:p14="http://schemas.microsoft.com/office/powerpoint/2010/main" val="45550693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EF5DEF6-D3A6-4444-B433-274BE51A16A3}"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2989E-55D0-42AE-BAD3-ABE86D70CD65}" type="slidenum">
              <a:rPr lang="en-US"/>
              <a:pPr>
                <a:defRPr/>
              </a:pPr>
              <a:t>‹#›</a:t>
            </a:fld>
            <a:endParaRPr lang="en-US"/>
          </a:p>
        </p:txBody>
      </p:sp>
    </p:spTree>
    <p:extLst>
      <p:ext uri="{BB962C8B-B14F-4D97-AF65-F5344CB8AC3E}">
        <p14:creationId xmlns:p14="http://schemas.microsoft.com/office/powerpoint/2010/main" val="13745602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FCCE3D-C78D-479A-B0AE-F0B519C2DA6C}"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190EF-F196-4C11-80F0-1778CCFD266D}" type="slidenum">
              <a:rPr lang="en-US"/>
              <a:pPr>
                <a:defRPr/>
              </a:pPr>
              <a:t>‹#›</a:t>
            </a:fld>
            <a:endParaRPr lang="en-US"/>
          </a:p>
        </p:txBody>
      </p:sp>
    </p:spTree>
    <p:extLst>
      <p:ext uri="{BB962C8B-B14F-4D97-AF65-F5344CB8AC3E}">
        <p14:creationId xmlns:p14="http://schemas.microsoft.com/office/powerpoint/2010/main" val="19259304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B5F75C8-C4BA-46FA-AE28-3E74554263BB}"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13A123-887D-4853-A850-B17ADB41BF14}" type="slidenum">
              <a:rPr lang="en-US"/>
              <a:pPr>
                <a:defRPr/>
              </a:pPr>
              <a:t>‹#›</a:t>
            </a:fld>
            <a:endParaRPr lang="en-US"/>
          </a:p>
        </p:txBody>
      </p:sp>
    </p:spTree>
    <p:extLst>
      <p:ext uri="{BB962C8B-B14F-4D97-AF65-F5344CB8AC3E}">
        <p14:creationId xmlns:p14="http://schemas.microsoft.com/office/powerpoint/2010/main" val="3223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197D8BD-49D8-4C0F-B0C7-BB7D360F7BE0}"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9CBF8C6-ACC5-4698-A5CF-C832944B4C72}" type="slidenum">
              <a:rPr lang="en-US"/>
              <a:pPr>
                <a:defRPr/>
              </a:pPr>
              <a:t>‹#›</a:t>
            </a:fld>
            <a:endParaRPr lang="en-US" dirty="0"/>
          </a:p>
        </p:txBody>
      </p:sp>
    </p:spTree>
    <p:extLst>
      <p:ext uri="{BB962C8B-B14F-4D97-AF65-F5344CB8AC3E}">
        <p14:creationId xmlns:p14="http://schemas.microsoft.com/office/powerpoint/2010/main" val="401326682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itchFamily="34" charset="0"/>
              <a:ea typeface="MS PGothic" pitchFamily="34" charset="-128"/>
            </a:endParaRPr>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
        <p:nvSpPr>
          <p:cNvPr id="43044"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itchFamily="34" charset="0"/>
              <a:ea typeface="MS PGothic" pitchFamily="34" charset="-128"/>
            </a:endParaRPr>
          </a:p>
        </p:txBody>
      </p:sp>
      <p:sp>
        <p:nvSpPr>
          <p:cNvPr id="43047"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itchFamily="34" charset="0"/>
              <a:ea typeface="MS PGothic" pitchFamily="34" charset="-128"/>
            </a:endParaRPr>
          </a:p>
        </p:txBody>
      </p:sp>
      <p:sp>
        <p:nvSpPr>
          <p:cNvPr id="43048"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itchFamily="34" charset="0"/>
              <a:ea typeface="MS PGothic" pitchFamily="34" charset="-128"/>
            </a:endParaRPr>
          </a:p>
        </p:txBody>
      </p:sp>
      <p:sp>
        <p:nvSpPr>
          <p:cNvPr id="43049"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itchFamily="34" charset="0"/>
              <a:ea typeface="MS PGothic" pitchFamily="34" charset="-128"/>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GB" sz="1000" dirty="0">
                <a:solidFill>
                  <a:srgbClr val="000000"/>
                </a:solidFill>
                <a:latin typeface="Arial" pitchFamily="34" charset="0"/>
                <a:ea typeface="MS PGothic" pitchFamily="34" charset="-128"/>
              </a:rPr>
              <a:t>Place your chosen image here. The four corners must just cover the arrow tips. For covers, the three pictures should be the same size and in a straight line.   </a:t>
            </a:r>
            <a:endParaRPr lang="en-GB" dirty="0">
              <a:latin typeface="Arial" pitchFamily="34" charset="0"/>
              <a:ea typeface="MS PGothic" pitchFamily="34" charset="-128"/>
            </a:endParaRPr>
          </a:p>
        </p:txBody>
      </p:sp>
      <p:pic>
        <p:nvPicPr>
          <p:cNvPr id="43052"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86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45FAE71-5D8C-4615-A87B-5A7FF51A76E3}" type="datetime1">
              <a:rPr lang="en-US"/>
              <a:pPr/>
              <a:t>3/14/2017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4588EA-8B0A-4701-9F55-C9783C58601C}" type="slidenum">
              <a:rPr lang="en-US"/>
              <a:pPr/>
              <a:t>‹#›</a:t>
            </a:fld>
            <a:endParaRPr lang="en-US" dirty="0"/>
          </a:p>
        </p:txBody>
      </p:sp>
    </p:spTree>
    <p:extLst>
      <p:ext uri="{BB962C8B-B14F-4D97-AF65-F5344CB8AC3E}">
        <p14:creationId xmlns:p14="http://schemas.microsoft.com/office/powerpoint/2010/main" val="80952773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6DFB82-009B-4DDC-9E28-8A4087131FC7}" type="datetime1">
              <a:rPr lang="en-US"/>
              <a:pPr/>
              <a:t>3/14/2017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C33296-625E-4DF8-BA74-30EB8E4B7FF2}" type="slidenum">
              <a:rPr lang="en-US"/>
              <a:pPr/>
              <a:t>‹#›</a:t>
            </a:fld>
            <a:endParaRPr lang="en-US" dirty="0"/>
          </a:p>
        </p:txBody>
      </p:sp>
    </p:spTree>
    <p:extLst>
      <p:ext uri="{BB962C8B-B14F-4D97-AF65-F5344CB8AC3E}">
        <p14:creationId xmlns:p14="http://schemas.microsoft.com/office/powerpoint/2010/main" val="36105653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251F97E1-B1F4-4105-82E8-C748EB3A2E36}" type="datetime1">
              <a:rPr lang="en-US"/>
              <a:pPr/>
              <a:t>3/14/2017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FF0FA09-5EA6-4476-B7A7-E438F5AB16DE}" type="slidenum">
              <a:rPr lang="en-US"/>
              <a:pPr/>
              <a:t>‹#›</a:t>
            </a:fld>
            <a:endParaRPr lang="en-US" dirty="0"/>
          </a:p>
        </p:txBody>
      </p:sp>
    </p:spTree>
    <p:extLst>
      <p:ext uri="{BB962C8B-B14F-4D97-AF65-F5344CB8AC3E}">
        <p14:creationId xmlns:p14="http://schemas.microsoft.com/office/powerpoint/2010/main" val="192868175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0316D417-C954-42DB-8E0E-DBED3C67357F}" type="datetime1">
              <a:rPr lang="en-US"/>
              <a:pPr/>
              <a:t>3/14/2017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2594A0C-84F7-4BCE-A409-2AF1229F26AC}" type="slidenum">
              <a:rPr lang="en-US"/>
              <a:pPr/>
              <a:t>‹#›</a:t>
            </a:fld>
            <a:endParaRPr lang="en-US" dirty="0"/>
          </a:p>
        </p:txBody>
      </p:sp>
    </p:spTree>
    <p:extLst>
      <p:ext uri="{BB962C8B-B14F-4D97-AF65-F5344CB8AC3E}">
        <p14:creationId xmlns:p14="http://schemas.microsoft.com/office/powerpoint/2010/main" val="17824229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FA023041-6480-430D-924A-16A0CA9C236C}" type="datetime1">
              <a:rPr lang="en-US"/>
              <a:pPr/>
              <a:t>3/14/2017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AE131E3-6A29-43B1-8B90-53ED4A3682BC}" type="slidenum">
              <a:rPr lang="en-US"/>
              <a:pPr/>
              <a:t>‹#›</a:t>
            </a:fld>
            <a:endParaRPr lang="en-US" dirty="0"/>
          </a:p>
        </p:txBody>
      </p:sp>
    </p:spTree>
    <p:extLst>
      <p:ext uri="{BB962C8B-B14F-4D97-AF65-F5344CB8AC3E}">
        <p14:creationId xmlns:p14="http://schemas.microsoft.com/office/powerpoint/2010/main" val="12611642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FB2E083-3A3C-46C3-89B3-39068194190D}" type="datetime1">
              <a:rPr lang="en-US"/>
              <a:pPr/>
              <a:t>3/14/2017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DD3E5BA-56C3-4254-ADC7-E961833E23FB}" type="slidenum">
              <a:rPr lang="en-US"/>
              <a:pPr/>
              <a:t>‹#›</a:t>
            </a:fld>
            <a:endParaRPr lang="en-US" dirty="0"/>
          </a:p>
        </p:txBody>
      </p:sp>
    </p:spTree>
    <p:extLst>
      <p:ext uri="{BB962C8B-B14F-4D97-AF65-F5344CB8AC3E}">
        <p14:creationId xmlns:p14="http://schemas.microsoft.com/office/powerpoint/2010/main" val="11480617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81C09A-8284-42F6-A266-995F810EFD4E}" type="datetime1">
              <a:rPr lang="en-US"/>
              <a:pPr/>
              <a:t>3/14/2017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5CE8D41-74AB-4BA2-8436-2627E913BA85}" type="slidenum">
              <a:rPr lang="en-US"/>
              <a:pPr/>
              <a:t>‹#›</a:t>
            </a:fld>
            <a:endParaRPr lang="en-US" dirty="0"/>
          </a:p>
        </p:txBody>
      </p:sp>
    </p:spTree>
    <p:extLst>
      <p:ext uri="{BB962C8B-B14F-4D97-AF65-F5344CB8AC3E}">
        <p14:creationId xmlns:p14="http://schemas.microsoft.com/office/powerpoint/2010/main" val="1815134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B1DD3F0-9DB9-4079-A11D-24A1A97A71B7}" type="datetime1">
              <a:rPr lang="en-US"/>
              <a:pPr/>
              <a:t>3/14/2017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CD1885C-24CE-4613-8435-683602A8D8DB}" type="slidenum">
              <a:rPr lang="en-US"/>
              <a:pPr/>
              <a:t>‹#›</a:t>
            </a:fld>
            <a:endParaRPr lang="en-US" dirty="0"/>
          </a:p>
        </p:txBody>
      </p:sp>
    </p:spTree>
    <p:extLst>
      <p:ext uri="{BB962C8B-B14F-4D97-AF65-F5344CB8AC3E}">
        <p14:creationId xmlns:p14="http://schemas.microsoft.com/office/powerpoint/2010/main" val="36638835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638CEB2-4F93-468A-96AE-CD7BE1149C93}" type="datetime1">
              <a:rPr lang="en-US"/>
              <a:pPr/>
              <a:t>3/14/2017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EE0088-3DFA-43A9-A065-5D15E55E98D2}" type="slidenum">
              <a:rPr lang="en-US"/>
              <a:pPr/>
              <a:t>‹#›</a:t>
            </a:fld>
            <a:endParaRPr lang="en-US" dirty="0"/>
          </a:p>
        </p:txBody>
      </p:sp>
    </p:spTree>
    <p:extLst>
      <p:ext uri="{BB962C8B-B14F-4D97-AF65-F5344CB8AC3E}">
        <p14:creationId xmlns:p14="http://schemas.microsoft.com/office/powerpoint/2010/main" val="1977403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D75446D7-6F1F-48D7-ACB0-716B399D26B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4B2FD6-BFCE-410C-A763-685E82B2E559}" type="slidenum">
              <a:rPr lang="en-US"/>
              <a:pPr>
                <a:defRPr/>
              </a:pPr>
              <a:t>‹#›</a:t>
            </a:fld>
            <a:endParaRPr lang="en-US" dirty="0"/>
          </a:p>
        </p:txBody>
      </p:sp>
    </p:spTree>
    <p:extLst>
      <p:ext uri="{BB962C8B-B14F-4D97-AF65-F5344CB8AC3E}">
        <p14:creationId xmlns:p14="http://schemas.microsoft.com/office/powerpoint/2010/main" val="128989221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00C48F3-E485-4C58-A5D9-E61FCB53550C}" type="datetime1">
              <a:rPr lang="en-US"/>
              <a:pPr/>
              <a:t>3/14/2017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4A9B1D6-F903-4DC1-9CD6-A532273C0E5A}" type="slidenum">
              <a:rPr lang="en-US"/>
              <a:pPr/>
              <a:t>‹#›</a:t>
            </a:fld>
            <a:endParaRPr lang="en-US" dirty="0"/>
          </a:p>
        </p:txBody>
      </p:sp>
    </p:spTree>
    <p:extLst>
      <p:ext uri="{BB962C8B-B14F-4D97-AF65-F5344CB8AC3E}">
        <p14:creationId xmlns:p14="http://schemas.microsoft.com/office/powerpoint/2010/main" val="21736827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9027A0D-E96F-43DB-AE29-D500F897E77C}" type="datetime1">
              <a:rPr lang="en-US"/>
              <a:pPr/>
              <a:t>3/14/2017</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5D7F8C20-BDF0-4EE0-B8C9-9F56130B8FD4}" type="slidenum">
              <a:rPr lang="en-US"/>
              <a:pPr/>
              <a:t>‹#›</a:t>
            </a:fld>
            <a:endParaRPr lang="en-US" dirty="0"/>
          </a:p>
        </p:txBody>
      </p:sp>
    </p:spTree>
    <p:extLst>
      <p:ext uri="{BB962C8B-B14F-4D97-AF65-F5344CB8AC3E}">
        <p14:creationId xmlns:p14="http://schemas.microsoft.com/office/powerpoint/2010/main" val="205724516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pic>
        <p:nvPicPr>
          <p:cNvPr id="5"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859896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B856587-61D6-4E00-ACBF-54636AF350A3}"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0E317743-DEF7-4015-ACFB-1B88E8E7FE86}" type="slidenum">
              <a:rPr lang="en-US"/>
              <a:pPr>
                <a:defRPr/>
              </a:pPr>
              <a:t>‹#›</a:t>
            </a:fld>
            <a:endParaRPr lang="en-US"/>
          </a:p>
        </p:txBody>
      </p:sp>
    </p:spTree>
    <p:extLst>
      <p:ext uri="{BB962C8B-B14F-4D97-AF65-F5344CB8AC3E}">
        <p14:creationId xmlns:p14="http://schemas.microsoft.com/office/powerpoint/2010/main" val="344634346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6658817A-E186-403E-8EE7-48AEA34AEC0A}"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6BE0414-4FC2-438D-A31F-0B773D1F2DF3}" type="slidenum">
              <a:rPr lang="en-US"/>
              <a:pPr>
                <a:defRPr/>
              </a:pPr>
              <a:t>‹#›</a:t>
            </a:fld>
            <a:endParaRPr lang="en-US"/>
          </a:p>
        </p:txBody>
      </p:sp>
    </p:spTree>
    <p:extLst>
      <p:ext uri="{BB962C8B-B14F-4D97-AF65-F5344CB8AC3E}">
        <p14:creationId xmlns:p14="http://schemas.microsoft.com/office/powerpoint/2010/main" val="253089656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A95F098F-ABD9-45D6-BA3A-84F7398E210C}"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D5CFEE3-5F49-4E9C-B20F-84C72D041006}" type="slidenum">
              <a:rPr lang="en-US"/>
              <a:pPr>
                <a:defRPr/>
              </a:pPr>
              <a:t>‹#›</a:t>
            </a:fld>
            <a:endParaRPr lang="en-US"/>
          </a:p>
        </p:txBody>
      </p:sp>
    </p:spTree>
    <p:extLst>
      <p:ext uri="{BB962C8B-B14F-4D97-AF65-F5344CB8AC3E}">
        <p14:creationId xmlns:p14="http://schemas.microsoft.com/office/powerpoint/2010/main" val="292851257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CEF6C129-61BE-4E0B-B1C8-6EED952F690B}" type="datetime1">
              <a:rPr lang="en-US"/>
              <a:pPr>
                <a:defRPr/>
              </a:pPr>
              <a:t>3/14/2017</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2675B594-2E31-45A6-B110-24F0303710BA}" type="slidenum">
              <a:rPr lang="en-US"/>
              <a:pPr>
                <a:defRPr/>
              </a:pPr>
              <a:t>‹#›</a:t>
            </a:fld>
            <a:endParaRPr lang="en-US"/>
          </a:p>
        </p:txBody>
      </p:sp>
    </p:spTree>
    <p:extLst>
      <p:ext uri="{BB962C8B-B14F-4D97-AF65-F5344CB8AC3E}">
        <p14:creationId xmlns:p14="http://schemas.microsoft.com/office/powerpoint/2010/main" val="194546835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3C962C59-0432-46C4-BED2-039579488623}" type="datetime1">
              <a:rPr lang="en-US"/>
              <a:pPr>
                <a:defRPr/>
              </a:pPr>
              <a:t>3/14/2017</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7C5745C0-EF6C-4488-8083-4F79D5E17772}" type="slidenum">
              <a:rPr lang="en-US"/>
              <a:pPr>
                <a:defRPr/>
              </a:pPr>
              <a:t>‹#›</a:t>
            </a:fld>
            <a:endParaRPr lang="en-US"/>
          </a:p>
        </p:txBody>
      </p:sp>
    </p:spTree>
    <p:extLst>
      <p:ext uri="{BB962C8B-B14F-4D97-AF65-F5344CB8AC3E}">
        <p14:creationId xmlns:p14="http://schemas.microsoft.com/office/powerpoint/2010/main" val="421891341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25FD530D-B630-4B7F-B7A9-5B85D769D326}" type="datetime1">
              <a:rPr lang="en-US"/>
              <a:pPr>
                <a:defRPr/>
              </a:pPr>
              <a:t>3/14/2017</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9E89FA36-0268-4BEA-BFA5-2E9B67C63272}" type="slidenum">
              <a:rPr lang="en-US"/>
              <a:pPr>
                <a:defRPr/>
              </a:pPr>
              <a:t>‹#›</a:t>
            </a:fld>
            <a:endParaRPr lang="en-US"/>
          </a:p>
        </p:txBody>
      </p:sp>
    </p:spTree>
    <p:extLst>
      <p:ext uri="{BB962C8B-B14F-4D97-AF65-F5344CB8AC3E}">
        <p14:creationId xmlns:p14="http://schemas.microsoft.com/office/powerpoint/2010/main" val="4389126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C9A2B12-4920-480B-AAA8-E5DD05BF0EB1}"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0D98252-DA62-45B9-88A0-3F3D22C09706}" type="slidenum">
              <a:rPr lang="en-US"/>
              <a:pPr>
                <a:defRPr/>
              </a:pPr>
              <a:t>‹#›</a:t>
            </a:fld>
            <a:endParaRPr lang="en-US"/>
          </a:p>
        </p:txBody>
      </p:sp>
    </p:spTree>
    <p:extLst>
      <p:ext uri="{BB962C8B-B14F-4D97-AF65-F5344CB8AC3E}">
        <p14:creationId xmlns:p14="http://schemas.microsoft.com/office/powerpoint/2010/main" val="1248295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2"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3"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4"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5"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6"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964"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5654087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1204923-D83A-4F1B-8023-72D17FF9F4BC}" type="datetime1">
              <a:rPr lang="en-US"/>
              <a:pPr>
                <a:defRPr/>
              </a:pPr>
              <a:t>3/14/2017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875D507D-0621-40F5-859B-8EE677C0EEAE}" type="slidenum">
              <a:rPr lang="en-US"/>
              <a:pPr>
                <a:defRPr/>
              </a:pPr>
              <a:t>‹#›</a:t>
            </a:fld>
            <a:endParaRPr lang="en-US"/>
          </a:p>
        </p:txBody>
      </p:sp>
    </p:spTree>
    <p:extLst>
      <p:ext uri="{BB962C8B-B14F-4D97-AF65-F5344CB8AC3E}">
        <p14:creationId xmlns:p14="http://schemas.microsoft.com/office/powerpoint/2010/main" val="139771541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B0AFBE5-3A44-4E8C-B022-C3C7EBA51E50}"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84B4375-50C9-4B8C-BAFE-872FA69AEA1A}" type="slidenum">
              <a:rPr lang="en-US"/>
              <a:pPr>
                <a:defRPr/>
              </a:pPr>
              <a:t>‹#›</a:t>
            </a:fld>
            <a:endParaRPr lang="en-US"/>
          </a:p>
        </p:txBody>
      </p:sp>
    </p:spTree>
    <p:extLst>
      <p:ext uri="{BB962C8B-B14F-4D97-AF65-F5344CB8AC3E}">
        <p14:creationId xmlns:p14="http://schemas.microsoft.com/office/powerpoint/2010/main" val="344828844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A333C63-26CE-42A4-B306-EF19184BE006}"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19B2FD2-BD7D-4DD5-85CA-7E4A2C90F247}" type="slidenum">
              <a:rPr lang="en-US"/>
              <a:pPr>
                <a:defRPr/>
              </a:pPr>
              <a:t>‹#›</a:t>
            </a:fld>
            <a:endParaRPr lang="en-US"/>
          </a:p>
        </p:txBody>
      </p:sp>
    </p:spTree>
    <p:extLst>
      <p:ext uri="{BB962C8B-B14F-4D97-AF65-F5344CB8AC3E}">
        <p14:creationId xmlns:p14="http://schemas.microsoft.com/office/powerpoint/2010/main" val="349129447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a:p>
        </p:txBody>
      </p:sp>
      <p:sp>
        <p:nvSpPr>
          <p:cNvPr id="4" name="Rectangle 2"/>
          <p:cNvSpPr>
            <a:spLocks noGrp="1" noChangeArrowheads="1"/>
          </p:cNvSpPr>
          <p:nvPr>
            <p:ph type="dt" sz="half" idx="10"/>
          </p:nvPr>
        </p:nvSpPr>
        <p:spPr>
          <a:ln/>
        </p:spPr>
        <p:txBody>
          <a:bodyPr/>
          <a:lstStyle>
            <a:lvl1pPr>
              <a:defRPr/>
            </a:lvl1pPr>
          </a:lstStyle>
          <a:p>
            <a:pPr>
              <a:defRPr/>
            </a:pPr>
            <a:fld id="{A7425544-86CF-4024-8811-3AAF203A4BAC}" type="datetime1">
              <a:rPr lang="en-US"/>
              <a:pPr>
                <a:defRPr/>
              </a:pPr>
              <a:t>3/14/2017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37D22C5-F00D-463E-A596-77C6A371D70B}" type="slidenum">
              <a:rPr lang="en-US"/>
              <a:pPr>
                <a:defRPr/>
              </a:pPr>
              <a:t>‹#›</a:t>
            </a:fld>
            <a:endParaRPr lang="en-US"/>
          </a:p>
        </p:txBody>
      </p:sp>
    </p:spTree>
    <p:extLst>
      <p:ext uri="{BB962C8B-B14F-4D97-AF65-F5344CB8AC3E}">
        <p14:creationId xmlns:p14="http://schemas.microsoft.com/office/powerpoint/2010/main" val="51561498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pic>
        <p:nvPicPr>
          <p:cNvPr id="101383" name="Picture 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0923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2860C32-F610-468F-B045-C4ED12178C8D}"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FB7219-E4FD-445E-8F0B-81B80957AC2A}" type="slidenum">
              <a:rPr lang="en-US" altLang="en-US"/>
              <a:pPr/>
              <a:t>‹#›</a:t>
            </a:fld>
            <a:endParaRPr lang="en-US" altLang="en-US"/>
          </a:p>
        </p:txBody>
      </p:sp>
    </p:spTree>
    <p:extLst>
      <p:ext uri="{BB962C8B-B14F-4D97-AF65-F5344CB8AC3E}">
        <p14:creationId xmlns:p14="http://schemas.microsoft.com/office/powerpoint/2010/main" val="304082443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6A6F226-4A58-4A07-AF66-8588239F158B}"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14ACC4-5C0C-4987-98AF-5DA0666177CD}" type="slidenum">
              <a:rPr lang="en-US" altLang="en-US"/>
              <a:pPr/>
              <a:t>‹#›</a:t>
            </a:fld>
            <a:endParaRPr lang="en-US" altLang="en-US"/>
          </a:p>
        </p:txBody>
      </p:sp>
    </p:spTree>
    <p:extLst>
      <p:ext uri="{BB962C8B-B14F-4D97-AF65-F5344CB8AC3E}">
        <p14:creationId xmlns:p14="http://schemas.microsoft.com/office/powerpoint/2010/main" val="24075185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B81810D-397E-4EA8-BB64-269663C5F340}"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AAE7F2-4DC9-4713-A606-255BF61F20F6}" type="slidenum">
              <a:rPr lang="en-US" altLang="en-US"/>
              <a:pPr/>
              <a:t>‹#›</a:t>
            </a:fld>
            <a:endParaRPr lang="en-US" altLang="en-US"/>
          </a:p>
        </p:txBody>
      </p:sp>
    </p:spTree>
    <p:extLst>
      <p:ext uri="{BB962C8B-B14F-4D97-AF65-F5344CB8AC3E}">
        <p14:creationId xmlns:p14="http://schemas.microsoft.com/office/powerpoint/2010/main" val="303616146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42AB4B43-DD0F-422A-9427-432B3D3E9AFF}" type="datetime1">
              <a:rPr lang="en-US" altLang="en-US"/>
              <a:pPr/>
              <a:t>3/14/2017</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E6EF465-ACED-44FB-A599-17EB8D889468}" type="slidenum">
              <a:rPr lang="en-US" altLang="en-US"/>
              <a:pPr/>
              <a:t>‹#›</a:t>
            </a:fld>
            <a:endParaRPr lang="en-US" altLang="en-US"/>
          </a:p>
        </p:txBody>
      </p:sp>
    </p:spTree>
    <p:extLst>
      <p:ext uri="{BB962C8B-B14F-4D97-AF65-F5344CB8AC3E}">
        <p14:creationId xmlns:p14="http://schemas.microsoft.com/office/powerpoint/2010/main" val="326007119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63FB248-91C0-4ECA-A20D-9FEB00F934B7}" type="datetime1">
              <a:rPr lang="en-US" altLang="en-US"/>
              <a:pPr/>
              <a:t>3/14/2017</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7019CF9-F531-4410-8B61-268CF14D7BD4}" type="slidenum">
              <a:rPr lang="en-US" altLang="en-US"/>
              <a:pPr/>
              <a:t>‹#›</a:t>
            </a:fld>
            <a:endParaRPr lang="en-US" altLang="en-US"/>
          </a:p>
        </p:txBody>
      </p:sp>
    </p:spTree>
    <p:extLst>
      <p:ext uri="{BB962C8B-B14F-4D97-AF65-F5344CB8AC3E}">
        <p14:creationId xmlns:p14="http://schemas.microsoft.com/office/powerpoint/2010/main" val="4165469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4E1EA6C3-F558-46B3-AF97-AF9CEA200BC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7176AA8-6972-4538-8859-4A0F0A0BCC4E}" type="slidenum">
              <a:rPr lang="en-US"/>
              <a:pPr>
                <a:defRPr/>
              </a:pPr>
              <a:t>‹#›</a:t>
            </a:fld>
            <a:endParaRPr lang="en-US" dirty="0"/>
          </a:p>
        </p:txBody>
      </p:sp>
    </p:spTree>
    <p:extLst>
      <p:ext uri="{BB962C8B-B14F-4D97-AF65-F5344CB8AC3E}">
        <p14:creationId xmlns:p14="http://schemas.microsoft.com/office/powerpoint/2010/main" val="393876430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669A95-15BA-4089-A4B8-653EBA4A2FDE}" type="datetime1">
              <a:rPr lang="en-US" altLang="en-US"/>
              <a:pPr/>
              <a:t>3/14/2017</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CD18DCC-C1AF-433F-A589-A58C019CC64C}" type="slidenum">
              <a:rPr lang="en-US" altLang="en-US"/>
              <a:pPr/>
              <a:t>‹#›</a:t>
            </a:fld>
            <a:endParaRPr lang="en-US" altLang="en-US"/>
          </a:p>
        </p:txBody>
      </p:sp>
    </p:spTree>
    <p:extLst>
      <p:ext uri="{BB962C8B-B14F-4D97-AF65-F5344CB8AC3E}">
        <p14:creationId xmlns:p14="http://schemas.microsoft.com/office/powerpoint/2010/main" val="12217531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F850D25-1EDE-4D52-92FF-0C3B36C17DE5}"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FBC873-00C1-44D0-ACFB-D4F4858EFB89}" type="slidenum">
              <a:rPr lang="en-US" altLang="en-US"/>
              <a:pPr/>
              <a:t>‹#›</a:t>
            </a:fld>
            <a:endParaRPr lang="en-US" altLang="en-US"/>
          </a:p>
        </p:txBody>
      </p:sp>
    </p:spTree>
    <p:extLst>
      <p:ext uri="{BB962C8B-B14F-4D97-AF65-F5344CB8AC3E}">
        <p14:creationId xmlns:p14="http://schemas.microsoft.com/office/powerpoint/2010/main" val="61436961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D1F93D-4FC0-411F-8F85-D1C5B657545C}"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D758AF-6D41-43FD-A24D-F8C9137822E5}" type="slidenum">
              <a:rPr lang="en-US" altLang="en-US"/>
              <a:pPr/>
              <a:t>‹#›</a:t>
            </a:fld>
            <a:endParaRPr lang="en-US" altLang="en-US"/>
          </a:p>
        </p:txBody>
      </p:sp>
    </p:spTree>
    <p:extLst>
      <p:ext uri="{BB962C8B-B14F-4D97-AF65-F5344CB8AC3E}">
        <p14:creationId xmlns:p14="http://schemas.microsoft.com/office/powerpoint/2010/main" val="3861305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89553BC-FF70-4000-B7F2-F9B59F47F032}"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2D5E91-4E95-4E63-8C9F-78A3BF5A0EE3}" type="slidenum">
              <a:rPr lang="en-US" altLang="en-US"/>
              <a:pPr/>
              <a:t>‹#›</a:t>
            </a:fld>
            <a:endParaRPr lang="en-US" altLang="en-US"/>
          </a:p>
        </p:txBody>
      </p:sp>
    </p:spTree>
    <p:extLst>
      <p:ext uri="{BB962C8B-B14F-4D97-AF65-F5344CB8AC3E}">
        <p14:creationId xmlns:p14="http://schemas.microsoft.com/office/powerpoint/2010/main" val="29469967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DD23EF4-4570-4486-B093-EF22AA51B494}"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71507B-FD8C-41AA-9652-BA53551F436E}" type="slidenum">
              <a:rPr lang="en-US" altLang="en-US"/>
              <a:pPr/>
              <a:t>‹#›</a:t>
            </a:fld>
            <a:endParaRPr lang="en-US" altLang="en-US"/>
          </a:p>
        </p:txBody>
      </p:sp>
    </p:spTree>
    <p:extLst>
      <p:ext uri="{BB962C8B-B14F-4D97-AF65-F5344CB8AC3E}">
        <p14:creationId xmlns:p14="http://schemas.microsoft.com/office/powerpoint/2010/main" val="362709782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sp>
        <p:nvSpPr>
          <p:cNvPr id="43044"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43047"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43048"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43049"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ea typeface="ＭＳ Ｐゴシック" pitchFamily="48" charset="-128"/>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GB" altLang="en-US" sz="1000">
                <a:solidFill>
                  <a:srgbClr val="000000"/>
                </a:solidFill>
                <a:ea typeface="ＭＳ Ｐゴシック" pitchFamily="48" charset="-128"/>
              </a:rPr>
              <a:t>Place your chosen image here. The four corners must just cover the arrow tips. For covers, the three pictures should be the same size and in a straight line.   </a:t>
            </a:r>
            <a:endParaRPr lang="en-GB" altLang="en-US">
              <a:ea typeface="ＭＳ Ｐゴシック" pitchFamily="48" charset="-128"/>
            </a:endParaRPr>
          </a:p>
        </p:txBody>
      </p:sp>
      <p:pic>
        <p:nvPicPr>
          <p:cNvPr id="43052"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3377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4F3D734-CA78-4E18-89D8-1AA15FB4DEA4}"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3F4976-9DA5-4BB7-A176-A8E92968AF44}" type="slidenum">
              <a:rPr lang="en-US" altLang="en-US"/>
              <a:pPr/>
              <a:t>‹#›</a:t>
            </a:fld>
            <a:endParaRPr lang="en-US" altLang="en-US"/>
          </a:p>
        </p:txBody>
      </p:sp>
    </p:spTree>
    <p:extLst>
      <p:ext uri="{BB962C8B-B14F-4D97-AF65-F5344CB8AC3E}">
        <p14:creationId xmlns:p14="http://schemas.microsoft.com/office/powerpoint/2010/main" val="326411909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C668F5-1E7A-45DB-A2F6-10125F398088}"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4FB5BF-C625-4407-AA5F-60F8CF957048}" type="slidenum">
              <a:rPr lang="en-US" altLang="en-US"/>
              <a:pPr/>
              <a:t>‹#›</a:t>
            </a:fld>
            <a:endParaRPr lang="en-US" altLang="en-US"/>
          </a:p>
        </p:txBody>
      </p:sp>
    </p:spTree>
    <p:extLst>
      <p:ext uri="{BB962C8B-B14F-4D97-AF65-F5344CB8AC3E}">
        <p14:creationId xmlns:p14="http://schemas.microsoft.com/office/powerpoint/2010/main" val="53071072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B6607E42-24D1-4314-ABFE-60C7A8E68492}"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1C43FCE-7716-4F54-B3AC-AEFBB94ACD79}" type="slidenum">
              <a:rPr lang="en-US" altLang="en-US"/>
              <a:pPr/>
              <a:t>‹#›</a:t>
            </a:fld>
            <a:endParaRPr lang="en-US" altLang="en-US"/>
          </a:p>
        </p:txBody>
      </p:sp>
    </p:spTree>
    <p:extLst>
      <p:ext uri="{BB962C8B-B14F-4D97-AF65-F5344CB8AC3E}">
        <p14:creationId xmlns:p14="http://schemas.microsoft.com/office/powerpoint/2010/main" val="5733846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8B5930A8-89FE-4C31-A1CF-8C880828914E}" type="datetime1">
              <a:rPr lang="en-US" altLang="en-US"/>
              <a:pPr/>
              <a:t>3/14/2017</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D592FF4-16F4-4E45-9994-18CDE453019B}" type="slidenum">
              <a:rPr lang="en-US" altLang="en-US"/>
              <a:pPr/>
              <a:t>‹#›</a:t>
            </a:fld>
            <a:endParaRPr lang="en-US" altLang="en-US"/>
          </a:p>
        </p:txBody>
      </p:sp>
    </p:spTree>
    <p:extLst>
      <p:ext uri="{BB962C8B-B14F-4D97-AF65-F5344CB8AC3E}">
        <p14:creationId xmlns:p14="http://schemas.microsoft.com/office/powerpoint/2010/main" val="544313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5520B88-26CD-45DF-8DDC-F97FDD495DD5}"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BCEB4FC-DAD2-49A6-A3DC-EFD9E709B0C4}" type="slidenum">
              <a:rPr lang="en-US"/>
              <a:pPr>
                <a:defRPr/>
              </a:pPr>
              <a:t>‹#›</a:t>
            </a:fld>
            <a:endParaRPr lang="en-US" dirty="0"/>
          </a:p>
        </p:txBody>
      </p:sp>
    </p:spTree>
    <p:extLst>
      <p:ext uri="{BB962C8B-B14F-4D97-AF65-F5344CB8AC3E}">
        <p14:creationId xmlns:p14="http://schemas.microsoft.com/office/powerpoint/2010/main" val="269222950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8E64AEE0-7E15-4285-BFCC-377C2C691210}" type="datetime1">
              <a:rPr lang="en-US" altLang="en-US"/>
              <a:pPr/>
              <a:t>3/14/2017</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A9EE98C-1359-4FF1-A0B3-20084BCF159D}" type="slidenum">
              <a:rPr lang="en-US" altLang="en-US"/>
              <a:pPr/>
              <a:t>‹#›</a:t>
            </a:fld>
            <a:endParaRPr lang="en-US" altLang="en-US"/>
          </a:p>
        </p:txBody>
      </p:sp>
    </p:spTree>
    <p:extLst>
      <p:ext uri="{BB962C8B-B14F-4D97-AF65-F5344CB8AC3E}">
        <p14:creationId xmlns:p14="http://schemas.microsoft.com/office/powerpoint/2010/main" val="24920751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258C23-A598-4187-8A41-771CA2819DC0}" type="datetime1">
              <a:rPr lang="en-US" altLang="en-US"/>
              <a:pPr/>
              <a:t>3/14/2017</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20B7DAF-D388-4B45-A70F-E75ACB273E3E}" type="slidenum">
              <a:rPr lang="en-US" altLang="en-US"/>
              <a:pPr/>
              <a:t>‹#›</a:t>
            </a:fld>
            <a:endParaRPr lang="en-US" altLang="en-US"/>
          </a:p>
        </p:txBody>
      </p:sp>
    </p:spTree>
    <p:extLst>
      <p:ext uri="{BB962C8B-B14F-4D97-AF65-F5344CB8AC3E}">
        <p14:creationId xmlns:p14="http://schemas.microsoft.com/office/powerpoint/2010/main" val="80083767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636C993-F21F-4193-8BF8-2C36B77C979B}"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D6CB91-FA44-4C36-84AC-DEF205F2B052}" type="slidenum">
              <a:rPr lang="en-US" altLang="en-US"/>
              <a:pPr/>
              <a:t>‹#›</a:t>
            </a:fld>
            <a:endParaRPr lang="en-US" altLang="en-US"/>
          </a:p>
        </p:txBody>
      </p:sp>
    </p:spTree>
    <p:extLst>
      <p:ext uri="{BB962C8B-B14F-4D97-AF65-F5344CB8AC3E}">
        <p14:creationId xmlns:p14="http://schemas.microsoft.com/office/powerpoint/2010/main" val="410479276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ED0B61-CA80-4E3C-A9BB-D95DB843F860}" type="datetime1">
              <a:rPr lang="en-US" altLang="en-US"/>
              <a:pPr/>
              <a:t>3/14/2017</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D0916D-3FE3-4EE7-8436-CE05655DB80F}" type="slidenum">
              <a:rPr lang="en-US" altLang="en-US"/>
              <a:pPr/>
              <a:t>‹#›</a:t>
            </a:fld>
            <a:endParaRPr lang="en-US" altLang="en-US"/>
          </a:p>
        </p:txBody>
      </p:sp>
    </p:spTree>
    <p:extLst>
      <p:ext uri="{BB962C8B-B14F-4D97-AF65-F5344CB8AC3E}">
        <p14:creationId xmlns:p14="http://schemas.microsoft.com/office/powerpoint/2010/main" val="247251383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AFAB808-DF3B-4E2B-B493-647FE058F682}"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E143B3-1590-49D5-819D-81490A8E37D5}" type="slidenum">
              <a:rPr lang="en-US" altLang="en-US"/>
              <a:pPr/>
              <a:t>‹#›</a:t>
            </a:fld>
            <a:endParaRPr lang="en-US" altLang="en-US"/>
          </a:p>
        </p:txBody>
      </p:sp>
    </p:spTree>
    <p:extLst>
      <p:ext uri="{BB962C8B-B14F-4D97-AF65-F5344CB8AC3E}">
        <p14:creationId xmlns:p14="http://schemas.microsoft.com/office/powerpoint/2010/main" val="201712739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41321C7-D36B-475B-88BA-0F484BF76021}" type="datetime1">
              <a:rPr lang="en-US" altLang="en-US"/>
              <a:pPr/>
              <a:t>3/14/2017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CD35E7-D163-48C4-9323-17B3FA7E7FFC}" type="slidenum">
              <a:rPr lang="en-US" altLang="en-US"/>
              <a:pPr/>
              <a:t>‹#›</a:t>
            </a:fld>
            <a:endParaRPr lang="en-US" altLang="en-US"/>
          </a:p>
        </p:txBody>
      </p:sp>
    </p:spTree>
    <p:extLst>
      <p:ext uri="{BB962C8B-B14F-4D97-AF65-F5344CB8AC3E}">
        <p14:creationId xmlns:p14="http://schemas.microsoft.com/office/powerpoint/2010/main" val="131342232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6EA6CA3-5904-41BB-8BAF-22EA08ED6AA0}" type="datetime1">
              <a:rPr lang="en-US" altLang="en-US"/>
              <a:pPr/>
              <a:t>3/14/2017</a:t>
            </a:fld>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1A95EFE8-3B82-4CAA-820B-C450F387DE72}" type="slidenum">
              <a:rPr lang="en-US" altLang="en-US"/>
              <a:pPr/>
              <a:t>‹#›</a:t>
            </a:fld>
            <a:endParaRPr lang="en-US" altLang="en-US"/>
          </a:p>
        </p:txBody>
      </p:sp>
    </p:spTree>
    <p:extLst>
      <p:ext uri="{BB962C8B-B14F-4D97-AF65-F5344CB8AC3E}">
        <p14:creationId xmlns:p14="http://schemas.microsoft.com/office/powerpoint/2010/main" val="62208029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pic>
        <p:nvPicPr>
          <p:cNvPr id="5"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73423599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60ADD881-AEFC-43DB-8C39-ED382F7698F7}"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20CF9D6-1A0A-44D7-9541-43211F25373E}" type="slidenum">
              <a:rPr lang="en-US"/>
              <a:pPr>
                <a:defRPr/>
              </a:pPr>
              <a:t>‹#›</a:t>
            </a:fld>
            <a:endParaRPr lang="en-US" dirty="0"/>
          </a:p>
        </p:txBody>
      </p:sp>
    </p:spTree>
    <p:extLst>
      <p:ext uri="{BB962C8B-B14F-4D97-AF65-F5344CB8AC3E}">
        <p14:creationId xmlns:p14="http://schemas.microsoft.com/office/powerpoint/2010/main" val="257957483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E7B82468-D95F-439F-8A42-EE11F647ECBD}"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3E5090A-5D81-4222-A746-5772E148B246}" type="slidenum">
              <a:rPr lang="en-US"/>
              <a:pPr>
                <a:defRPr/>
              </a:pPr>
              <a:t>‹#›</a:t>
            </a:fld>
            <a:endParaRPr lang="en-US" dirty="0"/>
          </a:p>
        </p:txBody>
      </p:sp>
    </p:spTree>
    <p:extLst>
      <p:ext uri="{BB962C8B-B14F-4D97-AF65-F5344CB8AC3E}">
        <p14:creationId xmlns:p14="http://schemas.microsoft.com/office/powerpoint/2010/main" val="1161549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2B39C8D1-8B99-4FA3-92C0-22BF956CEFD1}"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CC75AAB-A8BE-45A8-8710-9D78E8C3387B}" type="slidenum">
              <a:rPr lang="en-US"/>
              <a:pPr>
                <a:defRPr/>
              </a:pPr>
              <a:t>‹#›</a:t>
            </a:fld>
            <a:endParaRPr lang="en-US" dirty="0"/>
          </a:p>
        </p:txBody>
      </p:sp>
    </p:spTree>
    <p:extLst>
      <p:ext uri="{BB962C8B-B14F-4D97-AF65-F5344CB8AC3E}">
        <p14:creationId xmlns:p14="http://schemas.microsoft.com/office/powerpoint/2010/main" val="256690453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2F66D505-5089-4931-A68A-CB8FA5DA9DAF}"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288B958E-8915-4D7C-A5A5-584E01E9995E}" type="slidenum">
              <a:rPr lang="en-US"/>
              <a:pPr>
                <a:defRPr/>
              </a:pPr>
              <a:t>‹#›</a:t>
            </a:fld>
            <a:endParaRPr lang="en-US" dirty="0"/>
          </a:p>
        </p:txBody>
      </p:sp>
    </p:spTree>
    <p:extLst>
      <p:ext uri="{BB962C8B-B14F-4D97-AF65-F5344CB8AC3E}">
        <p14:creationId xmlns:p14="http://schemas.microsoft.com/office/powerpoint/2010/main" val="23085567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B8E84EA1-B883-4A36-A104-F3A7D7675C46}"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E4E9312F-66DE-48AC-BE76-E68CE7418E47}" type="slidenum">
              <a:rPr lang="en-US"/>
              <a:pPr>
                <a:defRPr/>
              </a:pPr>
              <a:t>‹#›</a:t>
            </a:fld>
            <a:endParaRPr lang="en-US" dirty="0"/>
          </a:p>
        </p:txBody>
      </p:sp>
    </p:spTree>
    <p:extLst>
      <p:ext uri="{BB962C8B-B14F-4D97-AF65-F5344CB8AC3E}">
        <p14:creationId xmlns:p14="http://schemas.microsoft.com/office/powerpoint/2010/main" val="43488514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EA5AB9B9-A202-4203-86E6-086D963CF385}"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D61A920F-4CD4-4742-9EE5-983208597C83}" type="slidenum">
              <a:rPr lang="en-US"/>
              <a:pPr>
                <a:defRPr/>
              </a:pPr>
              <a:t>‹#›</a:t>
            </a:fld>
            <a:endParaRPr lang="en-US" dirty="0"/>
          </a:p>
        </p:txBody>
      </p:sp>
    </p:spTree>
    <p:extLst>
      <p:ext uri="{BB962C8B-B14F-4D97-AF65-F5344CB8AC3E}">
        <p14:creationId xmlns:p14="http://schemas.microsoft.com/office/powerpoint/2010/main" val="392271033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C3AC6C3-C037-4A63-A088-69641BDFC495}"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5FB800D0-5558-4FC2-AC29-9AEB5EBFD477}" type="slidenum">
              <a:rPr lang="en-US"/>
              <a:pPr>
                <a:defRPr/>
              </a:pPr>
              <a:t>‹#›</a:t>
            </a:fld>
            <a:endParaRPr lang="en-US" dirty="0"/>
          </a:p>
        </p:txBody>
      </p:sp>
    </p:spTree>
    <p:extLst>
      <p:ext uri="{BB962C8B-B14F-4D97-AF65-F5344CB8AC3E}">
        <p14:creationId xmlns:p14="http://schemas.microsoft.com/office/powerpoint/2010/main" val="122411085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1F1DCB1-CA62-4C87-97EA-2D63A9867928}"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823549A5-1307-4214-8EC8-44EE081FD12C}" type="slidenum">
              <a:rPr lang="en-US"/>
              <a:pPr>
                <a:defRPr/>
              </a:pPr>
              <a:t>‹#›</a:t>
            </a:fld>
            <a:endParaRPr lang="en-US" dirty="0"/>
          </a:p>
        </p:txBody>
      </p:sp>
    </p:spTree>
    <p:extLst>
      <p:ext uri="{BB962C8B-B14F-4D97-AF65-F5344CB8AC3E}">
        <p14:creationId xmlns:p14="http://schemas.microsoft.com/office/powerpoint/2010/main" val="16394782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E337E1D-48ED-4812-8D16-4FA330490C06}"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1035C8B-7EBC-4881-BD66-CE5C74DD2EC6}" type="slidenum">
              <a:rPr lang="en-US"/>
              <a:pPr>
                <a:defRPr/>
              </a:pPr>
              <a:t>‹#›</a:t>
            </a:fld>
            <a:endParaRPr lang="en-US" dirty="0"/>
          </a:p>
        </p:txBody>
      </p:sp>
    </p:spTree>
    <p:extLst>
      <p:ext uri="{BB962C8B-B14F-4D97-AF65-F5344CB8AC3E}">
        <p14:creationId xmlns:p14="http://schemas.microsoft.com/office/powerpoint/2010/main" val="404532390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40490A4-4136-401B-9A0D-71393A9E6293}"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E808130-F8D7-48F6-9704-E3AD777DA128}" type="slidenum">
              <a:rPr lang="en-US"/>
              <a:pPr>
                <a:defRPr/>
              </a:pPr>
              <a:t>‹#›</a:t>
            </a:fld>
            <a:endParaRPr lang="en-US" dirty="0"/>
          </a:p>
        </p:txBody>
      </p:sp>
    </p:spTree>
    <p:extLst>
      <p:ext uri="{BB962C8B-B14F-4D97-AF65-F5344CB8AC3E}">
        <p14:creationId xmlns:p14="http://schemas.microsoft.com/office/powerpoint/2010/main" val="254199721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F5D687C-1DAB-4ABF-8111-D037F3BE901E}"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18A7B59-2940-49AE-B814-81C00945FCCA}" type="slidenum">
              <a:rPr lang="en-US"/>
              <a:pPr>
                <a:defRPr/>
              </a:pPr>
              <a:t>‹#›</a:t>
            </a:fld>
            <a:endParaRPr lang="en-US" dirty="0"/>
          </a:p>
        </p:txBody>
      </p:sp>
    </p:spTree>
    <p:extLst>
      <p:ext uri="{BB962C8B-B14F-4D97-AF65-F5344CB8AC3E}">
        <p14:creationId xmlns:p14="http://schemas.microsoft.com/office/powerpoint/2010/main" val="33990316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19624936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E017E50-9D44-4E96-AE14-EEDE6F564C04}"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312A0-696C-429F-924A-07F9459947AA}" type="slidenum">
              <a:rPr lang="en-US"/>
              <a:pPr>
                <a:defRPr/>
              </a:pPr>
              <a:t>‹#›</a:t>
            </a:fld>
            <a:endParaRPr lang="en-US" dirty="0"/>
          </a:p>
        </p:txBody>
      </p:sp>
    </p:spTree>
    <p:extLst>
      <p:ext uri="{BB962C8B-B14F-4D97-AF65-F5344CB8AC3E}">
        <p14:creationId xmlns:p14="http://schemas.microsoft.com/office/powerpoint/2010/main" val="4156306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0B1EE492-7767-435F-9C61-AA3C92435EB5}"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08D5669-5561-4A66-A82F-E6CB9BEF1507}" type="slidenum">
              <a:rPr lang="en-US"/>
              <a:pPr>
                <a:defRPr/>
              </a:pPr>
              <a:t>‹#›</a:t>
            </a:fld>
            <a:endParaRPr lang="en-US" dirty="0"/>
          </a:p>
        </p:txBody>
      </p:sp>
    </p:spTree>
    <p:extLst>
      <p:ext uri="{BB962C8B-B14F-4D97-AF65-F5344CB8AC3E}">
        <p14:creationId xmlns:p14="http://schemas.microsoft.com/office/powerpoint/2010/main" val="343384152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9E68EDC-2521-493C-A5DE-DB623E5CD8DF}"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99231-0583-47B5-BC94-07C0C36D0731}" type="slidenum">
              <a:rPr lang="en-US"/>
              <a:pPr>
                <a:defRPr/>
              </a:pPr>
              <a:t>‹#›</a:t>
            </a:fld>
            <a:endParaRPr lang="en-US" dirty="0"/>
          </a:p>
        </p:txBody>
      </p:sp>
    </p:spTree>
    <p:extLst>
      <p:ext uri="{BB962C8B-B14F-4D97-AF65-F5344CB8AC3E}">
        <p14:creationId xmlns:p14="http://schemas.microsoft.com/office/powerpoint/2010/main" val="212030187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8581914-905E-474B-A28D-F985D53FB476}"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58D123-1139-44E7-BE85-AE5F84E7C938}" type="slidenum">
              <a:rPr lang="en-US"/>
              <a:pPr>
                <a:defRPr/>
              </a:pPr>
              <a:t>‹#›</a:t>
            </a:fld>
            <a:endParaRPr lang="en-US" dirty="0"/>
          </a:p>
        </p:txBody>
      </p:sp>
    </p:spTree>
    <p:extLst>
      <p:ext uri="{BB962C8B-B14F-4D97-AF65-F5344CB8AC3E}">
        <p14:creationId xmlns:p14="http://schemas.microsoft.com/office/powerpoint/2010/main" val="202375120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7A64745-CF48-4224-A2E7-DAB733ED2CA8}"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A0C588-A78B-4357-B4C3-968C3927E6DE}" type="slidenum">
              <a:rPr lang="en-US"/>
              <a:pPr>
                <a:defRPr/>
              </a:pPr>
              <a:t>‹#›</a:t>
            </a:fld>
            <a:endParaRPr lang="en-US" dirty="0"/>
          </a:p>
        </p:txBody>
      </p:sp>
    </p:spTree>
    <p:extLst>
      <p:ext uri="{BB962C8B-B14F-4D97-AF65-F5344CB8AC3E}">
        <p14:creationId xmlns:p14="http://schemas.microsoft.com/office/powerpoint/2010/main" val="205591398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8DDD0F4-EFD6-436D-91AD-91397767490E}"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94C7BA-3998-4117-BE23-749EA24DB2B2}" type="slidenum">
              <a:rPr lang="en-US"/>
              <a:pPr>
                <a:defRPr/>
              </a:pPr>
              <a:t>‹#›</a:t>
            </a:fld>
            <a:endParaRPr lang="en-US" dirty="0"/>
          </a:p>
        </p:txBody>
      </p:sp>
    </p:spTree>
    <p:extLst>
      <p:ext uri="{BB962C8B-B14F-4D97-AF65-F5344CB8AC3E}">
        <p14:creationId xmlns:p14="http://schemas.microsoft.com/office/powerpoint/2010/main" val="408895752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1B81CE-1ABB-4FBA-9675-5EAA067FFDD6}"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E31069-2DCD-4614-9BA4-1C85C3B2681E}" type="slidenum">
              <a:rPr lang="en-US"/>
              <a:pPr>
                <a:defRPr/>
              </a:pPr>
              <a:t>‹#›</a:t>
            </a:fld>
            <a:endParaRPr lang="en-US" dirty="0"/>
          </a:p>
        </p:txBody>
      </p:sp>
    </p:spTree>
    <p:extLst>
      <p:ext uri="{BB962C8B-B14F-4D97-AF65-F5344CB8AC3E}">
        <p14:creationId xmlns:p14="http://schemas.microsoft.com/office/powerpoint/2010/main" val="251447977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2E0B69E-AE6F-41A2-AF22-F607A6D0F8EC}"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F44CE-E2C8-4665-98AE-96D403F2D458}" type="slidenum">
              <a:rPr lang="en-US"/>
              <a:pPr>
                <a:defRPr/>
              </a:pPr>
              <a:t>‹#›</a:t>
            </a:fld>
            <a:endParaRPr lang="en-US" dirty="0"/>
          </a:p>
        </p:txBody>
      </p:sp>
    </p:spTree>
    <p:extLst>
      <p:ext uri="{BB962C8B-B14F-4D97-AF65-F5344CB8AC3E}">
        <p14:creationId xmlns:p14="http://schemas.microsoft.com/office/powerpoint/2010/main" val="88908257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A1D1C3-633D-43EB-8BC5-EEC1DCC64672}"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A24C3-6F29-4E65-9775-80930E12CBE1}" type="slidenum">
              <a:rPr lang="en-US"/>
              <a:pPr>
                <a:defRPr/>
              </a:pPr>
              <a:t>‹#›</a:t>
            </a:fld>
            <a:endParaRPr lang="en-US" dirty="0"/>
          </a:p>
        </p:txBody>
      </p:sp>
    </p:spTree>
    <p:extLst>
      <p:ext uri="{BB962C8B-B14F-4D97-AF65-F5344CB8AC3E}">
        <p14:creationId xmlns:p14="http://schemas.microsoft.com/office/powerpoint/2010/main" val="211598669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482179C-E5E4-4AF0-A939-B50C1DA87CE9}"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9793-3C8E-41A1-A30F-323391670557}" type="slidenum">
              <a:rPr lang="en-US"/>
              <a:pPr>
                <a:defRPr/>
              </a:pPr>
              <a:t>‹#›</a:t>
            </a:fld>
            <a:endParaRPr lang="en-US" dirty="0"/>
          </a:p>
        </p:txBody>
      </p:sp>
    </p:spTree>
    <p:extLst>
      <p:ext uri="{BB962C8B-B14F-4D97-AF65-F5344CB8AC3E}">
        <p14:creationId xmlns:p14="http://schemas.microsoft.com/office/powerpoint/2010/main" val="417674316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BEEFCBD-EA6B-429A-B4E5-D5F6726956D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BE88A-6E53-43B1-B070-AF78EA12DD7F}" type="slidenum">
              <a:rPr lang="en-US"/>
              <a:pPr>
                <a:defRPr/>
              </a:pPr>
              <a:t>‹#›</a:t>
            </a:fld>
            <a:endParaRPr lang="en-US" dirty="0"/>
          </a:p>
        </p:txBody>
      </p:sp>
    </p:spTree>
    <p:extLst>
      <p:ext uri="{BB962C8B-B14F-4D97-AF65-F5344CB8AC3E}">
        <p14:creationId xmlns:p14="http://schemas.microsoft.com/office/powerpoint/2010/main" val="306094419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E20B1C3-0C10-4D34-90B0-81E66F6B1E06}"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989AA3-BA4C-4F8A-9508-C550386863BA}" type="slidenum">
              <a:rPr lang="en-US"/>
              <a:pPr>
                <a:defRPr/>
              </a:pPr>
              <a:t>‹#›</a:t>
            </a:fld>
            <a:endParaRPr lang="en-US" dirty="0"/>
          </a:p>
        </p:txBody>
      </p:sp>
    </p:spTree>
    <p:extLst>
      <p:ext uri="{BB962C8B-B14F-4D97-AF65-F5344CB8AC3E}">
        <p14:creationId xmlns:p14="http://schemas.microsoft.com/office/powerpoint/2010/main" val="85590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5488FC5-6041-4690-A6E0-ED693998669A}"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0068EAF-CBBA-4945-90B2-B598132EF05D}" type="slidenum">
              <a:rPr lang="en-US"/>
              <a:pPr>
                <a:defRPr/>
              </a:pPr>
              <a:t>‹#›</a:t>
            </a:fld>
            <a:endParaRPr lang="en-US" dirty="0"/>
          </a:p>
        </p:txBody>
      </p:sp>
    </p:spTree>
    <p:extLst>
      <p:ext uri="{BB962C8B-B14F-4D97-AF65-F5344CB8AC3E}">
        <p14:creationId xmlns:p14="http://schemas.microsoft.com/office/powerpoint/2010/main" val="2877903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73D0D377-33B9-42CA-A2CA-0E27C23CD468}"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B3E1DA6D-3781-41D3-9BA7-C9146943B344}" type="slidenum">
              <a:rPr lang="en-US"/>
              <a:pPr>
                <a:defRPr/>
              </a:pPr>
              <a:t>‹#›</a:t>
            </a:fld>
            <a:endParaRPr lang="en-US" dirty="0"/>
          </a:p>
        </p:txBody>
      </p:sp>
    </p:spTree>
    <p:extLst>
      <p:ext uri="{BB962C8B-B14F-4D97-AF65-F5344CB8AC3E}">
        <p14:creationId xmlns:p14="http://schemas.microsoft.com/office/powerpoint/2010/main" val="244241458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76627945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9626A29-EF45-44F7-8F95-409411CEB04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788B8-3218-4F26-9403-513BB90352CB}" type="slidenum">
              <a:rPr lang="en-US"/>
              <a:pPr>
                <a:defRPr/>
              </a:pPr>
              <a:t>‹#›</a:t>
            </a:fld>
            <a:endParaRPr lang="en-US" dirty="0"/>
          </a:p>
        </p:txBody>
      </p:sp>
    </p:spTree>
    <p:extLst>
      <p:ext uri="{BB962C8B-B14F-4D97-AF65-F5344CB8AC3E}">
        <p14:creationId xmlns:p14="http://schemas.microsoft.com/office/powerpoint/2010/main" val="331437279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0680AA-1E3B-41B8-9107-7BA4560F4A9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3E9A8-3249-4637-829B-3BE784828B3D}" type="slidenum">
              <a:rPr lang="en-US"/>
              <a:pPr>
                <a:defRPr/>
              </a:pPr>
              <a:t>‹#›</a:t>
            </a:fld>
            <a:endParaRPr lang="en-US" dirty="0"/>
          </a:p>
        </p:txBody>
      </p:sp>
    </p:spTree>
    <p:extLst>
      <p:ext uri="{BB962C8B-B14F-4D97-AF65-F5344CB8AC3E}">
        <p14:creationId xmlns:p14="http://schemas.microsoft.com/office/powerpoint/2010/main" val="253181232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5488FC5-6041-4690-A6E0-ED693998669A}"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068EAF-CBBA-4945-90B2-B598132EF05D}" type="slidenum">
              <a:rPr lang="en-US"/>
              <a:pPr>
                <a:defRPr/>
              </a:pPr>
              <a:t>‹#›</a:t>
            </a:fld>
            <a:endParaRPr lang="en-US" dirty="0"/>
          </a:p>
        </p:txBody>
      </p:sp>
    </p:spTree>
    <p:extLst>
      <p:ext uri="{BB962C8B-B14F-4D97-AF65-F5344CB8AC3E}">
        <p14:creationId xmlns:p14="http://schemas.microsoft.com/office/powerpoint/2010/main" val="111328855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61EA68BF-F825-4BB8-8B28-D89DEB296E4D}"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125B00-7A27-4F57-8C27-40153B8CE507}" type="slidenum">
              <a:rPr lang="en-US"/>
              <a:pPr>
                <a:defRPr/>
              </a:pPr>
              <a:t>‹#›</a:t>
            </a:fld>
            <a:endParaRPr lang="en-US" dirty="0"/>
          </a:p>
        </p:txBody>
      </p:sp>
    </p:spTree>
    <p:extLst>
      <p:ext uri="{BB962C8B-B14F-4D97-AF65-F5344CB8AC3E}">
        <p14:creationId xmlns:p14="http://schemas.microsoft.com/office/powerpoint/2010/main" val="35126959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8582FC9-A638-4374-BF3B-DCA03E9B6FD0}"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29803D-142D-4FD5-9693-C6C739C36447}" type="slidenum">
              <a:rPr lang="en-US"/>
              <a:pPr>
                <a:defRPr/>
              </a:pPr>
              <a:t>‹#›</a:t>
            </a:fld>
            <a:endParaRPr lang="en-US" dirty="0"/>
          </a:p>
        </p:txBody>
      </p:sp>
    </p:spTree>
    <p:extLst>
      <p:ext uri="{BB962C8B-B14F-4D97-AF65-F5344CB8AC3E}">
        <p14:creationId xmlns:p14="http://schemas.microsoft.com/office/powerpoint/2010/main" val="171019454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EDD821-1888-469E-8C35-8913CE11AA86}"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ECBDB4-1C78-461D-B527-3A229F90397F}" type="slidenum">
              <a:rPr lang="en-US"/>
              <a:pPr>
                <a:defRPr/>
              </a:pPr>
              <a:t>‹#›</a:t>
            </a:fld>
            <a:endParaRPr lang="en-US" dirty="0"/>
          </a:p>
        </p:txBody>
      </p:sp>
    </p:spTree>
    <p:extLst>
      <p:ext uri="{BB962C8B-B14F-4D97-AF65-F5344CB8AC3E}">
        <p14:creationId xmlns:p14="http://schemas.microsoft.com/office/powerpoint/2010/main" val="41343248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AF6392-047F-4927-8A08-5FD7CAD5524A}"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F674D-8D10-4670-A8F7-973DE1DB9329}" type="slidenum">
              <a:rPr lang="en-US"/>
              <a:pPr>
                <a:defRPr/>
              </a:pPr>
              <a:t>‹#›</a:t>
            </a:fld>
            <a:endParaRPr lang="en-US" dirty="0"/>
          </a:p>
        </p:txBody>
      </p:sp>
    </p:spTree>
    <p:extLst>
      <p:ext uri="{BB962C8B-B14F-4D97-AF65-F5344CB8AC3E}">
        <p14:creationId xmlns:p14="http://schemas.microsoft.com/office/powerpoint/2010/main" val="376222889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79CAAA-E8CC-45F9-8200-AE95F11163C0}"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8ABFF8-5B25-474D-9D9A-4FFB681367B2}" type="slidenum">
              <a:rPr lang="en-US"/>
              <a:pPr>
                <a:defRPr/>
              </a:pPr>
              <a:t>‹#›</a:t>
            </a:fld>
            <a:endParaRPr lang="en-US" dirty="0"/>
          </a:p>
        </p:txBody>
      </p:sp>
    </p:spTree>
    <p:extLst>
      <p:ext uri="{BB962C8B-B14F-4D97-AF65-F5344CB8AC3E}">
        <p14:creationId xmlns:p14="http://schemas.microsoft.com/office/powerpoint/2010/main" val="1739703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369F80-A9A1-4B2E-9164-FD109A583C37}"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D3D06-127C-43F4-8737-63A6D9A3059D}" type="slidenum">
              <a:rPr lang="en-US"/>
              <a:pPr>
                <a:defRPr/>
              </a:pPr>
              <a:t>‹#›</a:t>
            </a:fld>
            <a:endParaRPr lang="en-US" dirty="0"/>
          </a:p>
        </p:txBody>
      </p:sp>
    </p:spTree>
    <p:extLst>
      <p:ext uri="{BB962C8B-B14F-4D97-AF65-F5344CB8AC3E}">
        <p14:creationId xmlns:p14="http://schemas.microsoft.com/office/powerpoint/2010/main" val="3515076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156FC88-1274-4F22-9BB1-2313B1CABE52}"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1F21AF14-8B3D-4F82-B1BC-35E8996DF364}" type="slidenum">
              <a:rPr lang="en-US"/>
              <a:pPr>
                <a:defRPr/>
              </a:pPr>
              <a:t>‹#›</a:t>
            </a:fld>
            <a:endParaRPr lang="en-US" dirty="0"/>
          </a:p>
        </p:txBody>
      </p:sp>
    </p:spTree>
    <p:extLst>
      <p:ext uri="{BB962C8B-B14F-4D97-AF65-F5344CB8AC3E}">
        <p14:creationId xmlns:p14="http://schemas.microsoft.com/office/powerpoint/2010/main" val="138360248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B42DA58-795E-4C7F-A767-3B2AC4C4A1BC}" type="datetime1">
              <a:rPr lang="en-US"/>
              <a:pPr>
                <a:defRPr/>
              </a:pPr>
              <a:t>3/14/2017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37AEB-CB56-429C-9F61-7D855F0C6453}" type="slidenum">
              <a:rPr lang="en-US"/>
              <a:pPr>
                <a:defRPr/>
              </a:pPr>
              <a:t>‹#›</a:t>
            </a:fld>
            <a:endParaRPr lang="en-US" dirty="0"/>
          </a:p>
        </p:txBody>
      </p:sp>
    </p:spTree>
    <p:extLst>
      <p:ext uri="{BB962C8B-B14F-4D97-AF65-F5344CB8AC3E}">
        <p14:creationId xmlns:p14="http://schemas.microsoft.com/office/powerpoint/2010/main" val="413857699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5032D63-6EC3-42A0-BE95-AB53744071E3}"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6D1DC1-44ED-4C1E-B528-8635C6F94B30}" type="slidenum">
              <a:rPr lang="en-US"/>
              <a:pPr>
                <a:defRPr/>
              </a:pPr>
              <a:t>‹#›</a:t>
            </a:fld>
            <a:endParaRPr lang="en-US" dirty="0"/>
          </a:p>
        </p:txBody>
      </p:sp>
    </p:spTree>
    <p:extLst>
      <p:ext uri="{BB962C8B-B14F-4D97-AF65-F5344CB8AC3E}">
        <p14:creationId xmlns:p14="http://schemas.microsoft.com/office/powerpoint/2010/main" val="403661103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a:t> </a:t>
            </a:r>
          </a:p>
        </p:txBody>
      </p:sp>
    </p:spTree>
    <p:extLst>
      <p:ext uri="{BB962C8B-B14F-4D97-AF65-F5344CB8AC3E}">
        <p14:creationId xmlns:p14="http://schemas.microsoft.com/office/powerpoint/2010/main" val="201395317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2FA24A-FA2D-493F-B40C-DED2DF432EBC}" type="slidenum">
              <a:rPr lang="en-US" altLang="en-US"/>
              <a:pPr>
                <a:defRPr/>
              </a:pPr>
              <a:t>‹#›</a:t>
            </a:fld>
            <a:endParaRPr lang="en-US" altLang="en-US"/>
          </a:p>
        </p:txBody>
      </p:sp>
    </p:spTree>
    <p:extLst>
      <p:ext uri="{BB962C8B-B14F-4D97-AF65-F5344CB8AC3E}">
        <p14:creationId xmlns:p14="http://schemas.microsoft.com/office/powerpoint/2010/main" val="122805929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AF0C23-A92B-4036-A1F4-8B92433A0CA6}" type="slidenum">
              <a:rPr lang="en-US" altLang="en-US"/>
              <a:pPr>
                <a:defRPr/>
              </a:pPr>
              <a:t>‹#›</a:t>
            </a:fld>
            <a:endParaRPr lang="en-US" altLang="en-US"/>
          </a:p>
        </p:txBody>
      </p:sp>
    </p:spTree>
    <p:extLst>
      <p:ext uri="{BB962C8B-B14F-4D97-AF65-F5344CB8AC3E}">
        <p14:creationId xmlns:p14="http://schemas.microsoft.com/office/powerpoint/2010/main" val="89601081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902914-CCC3-448D-9871-073A09722FDA}" type="slidenum">
              <a:rPr lang="en-US" altLang="en-US"/>
              <a:pPr>
                <a:defRPr/>
              </a:pPr>
              <a:t>‹#›</a:t>
            </a:fld>
            <a:endParaRPr lang="en-US" altLang="en-US"/>
          </a:p>
        </p:txBody>
      </p:sp>
    </p:spTree>
    <p:extLst>
      <p:ext uri="{BB962C8B-B14F-4D97-AF65-F5344CB8AC3E}">
        <p14:creationId xmlns:p14="http://schemas.microsoft.com/office/powerpoint/2010/main" val="96474438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B31510-46F3-4190-8E7A-A8754E2C02D1}" type="slidenum">
              <a:rPr lang="en-US" altLang="en-US"/>
              <a:pPr>
                <a:defRPr/>
              </a:pPr>
              <a:t>‹#›</a:t>
            </a:fld>
            <a:endParaRPr lang="en-US" altLang="en-US"/>
          </a:p>
        </p:txBody>
      </p:sp>
    </p:spTree>
    <p:extLst>
      <p:ext uri="{BB962C8B-B14F-4D97-AF65-F5344CB8AC3E}">
        <p14:creationId xmlns:p14="http://schemas.microsoft.com/office/powerpoint/2010/main" val="246711868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67ABE9-3439-4EE5-9A5E-23B04FD9F284}" type="slidenum">
              <a:rPr lang="en-US" altLang="en-US"/>
              <a:pPr>
                <a:defRPr/>
              </a:pPr>
              <a:t>‹#›</a:t>
            </a:fld>
            <a:endParaRPr lang="en-US" altLang="en-US"/>
          </a:p>
        </p:txBody>
      </p:sp>
    </p:spTree>
    <p:extLst>
      <p:ext uri="{BB962C8B-B14F-4D97-AF65-F5344CB8AC3E}">
        <p14:creationId xmlns:p14="http://schemas.microsoft.com/office/powerpoint/2010/main" val="377869848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D897E35-9BB8-41BD-BB65-FE1CCD8DF619}" type="slidenum">
              <a:rPr lang="en-US" altLang="en-US"/>
              <a:pPr>
                <a:defRPr/>
              </a:pPr>
              <a:t>‹#›</a:t>
            </a:fld>
            <a:endParaRPr lang="en-US" altLang="en-US"/>
          </a:p>
        </p:txBody>
      </p:sp>
    </p:spTree>
    <p:extLst>
      <p:ext uri="{BB962C8B-B14F-4D97-AF65-F5344CB8AC3E}">
        <p14:creationId xmlns:p14="http://schemas.microsoft.com/office/powerpoint/2010/main" val="205678708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37AEAB-7388-4D81-9886-C52802ABD83A}" type="slidenum">
              <a:rPr lang="en-US" altLang="en-US"/>
              <a:pPr>
                <a:defRPr/>
              </a:pPr>
              <a:t>‹#›</a:t>
            </a:fld>
            <a:endParaRPr lang="en-US" altLang="en-US"/>
          </a:p>
        </p:txBody>
      </p:sp>
    </p:spTree>
    <p:extLst>
      <p:ext uri="{BB962C8B-B14F-4D97-AF65-F5344CB8AC3E}">
        <p14:creationId xmlns:p14="http://schemas.microsoft.com/office/powerpoint/2010/main" val="629963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0A70352-2C96-4F52-953E-08E0ECAB8B12}"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AE46068-797F-43DF-B784-098B31A8C217}" type="slidenum">
              <a:rPr lang="en-US"/>
              <a:pPr>
                <a:defRPr/>
              </a:pPr>
              <a:t>‹#›</a:t>
            </a:fld>
            <a:endParaRPr lang="en-US" dirty="0"/>
          </a:p>
        </p:txBody>
      </p:sp>
    </p:spTree>
    <p:extLst>
      <p:ext uri="{BB962C8B-B14F-4D97-AF65-F5344CB8AC3E}">
        <p14:creationId xmlns:p14="http://schemas.microsoft.com/office/powerpoint/2010/main" val="319287818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80D951-40C0-4264-8CB1-18AD40AFB9D4}" type="slidenum">
              <a:rPr lang="en-US" altLang="en-US"/>
              <a:pPr>
                <a:defRPr/>
              </a:pPr>
              <a:t>‹#›</a:t>
            </a:fld>
            <a:endParaRPr lang="en-US" altLang="en-US"/>
          </a:p>
        </p:txBody>
      </p:sp>
    </p:spTree>
    <p:extLst>
      <p:ext uri="{BB962C8B-B14F-4D97-AF65-F5344CB8AC3E}">
        <p14:creationId xmlns:p14="http://schemas.microsoft.com/office/powerpoint/2010/main" val="270014583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652437-1443-45A8-8892-AB58F2D312D8}" type="slidenum">
              <a:rPr lang="en-US" altLang="en-US"/>
              <a:pPr>
                <a:defRPr/>
              </a:pPr>
              <a:t>‹#›</a:t>
            </a:fld>
            <a:endParaRPr lang="en-US" altLang="en-US"/>
          </a:p>
        </p:txBody>
      </p:sp>
    </p:spTree>
    <p:extLst>
      <p:ext uri="{BB962C8B-B14F-4D97-AF65-F5344CB8AC3E}">
        <p14:creationId xmlns:p14="http://schemas.microsoft.com/office/powerpoint/2010/main" val="45584456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4F7101-BF13-4E41-B7D0-9B4679FE9660}" type="slidenum">
              <a:rPr lang="en-US" altLang="en-US"/>
              <a:pPr>
                <a:defRPr/>
              </a:pPr>
              <a:t>‹#›</a:t>
            </a:fld>
            <a:endParaRPr lang="en-US" altLang="en-US"/>
          </a:p>
        </p:txBody>
      </p:sp>
    </p:spTree>
    <p:extLst>
      <p:ext uri="{BB962C8B-B14F-4D97-AF65-F5344CB8AC3E}">
        <p14:creationId xmlns:p14="http://schemas.microsoft.com/office/powerpoint/2010/main" val="355221409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900" b="0" smtClean="0">
              <a:latin typeface="Calibri" pitchFamily="34" charset="0"/>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900" b="0" smtClean="0">
              <a:latin typeface="Calibri" pitchFamily="34" charset="0"/>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900" b="0" smtClean="0">
              <a:latin typeface="Calibri" pitchFamily="34" charset="0"/>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900" b="0" smtClean="0">
              <a:latin typeface="Calibri" pitchFamily="34" charset="0"/>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900" b="0" smtClean="0">
              <a:latin typeface="Calibri" pitchFamily="34" charset="0"/>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7998" tIns="10799" rIns="17998" bIns="10799">
            <a:spAutoFit/>
          </a:bodyPr>
          <a:lstStyle>
            <a:lvl1pPr eaLnBrk="0" hangingPunct="0">
              <a:defRPr sz="2900">
                <a:solidFill>
                  <a:srgbClr val="0079C1"/>
                </a:solidFill>
                <a:latin typeface="Calibri" pitchFamily="34" charset="0"/>
                <a:ea typeface="ＭＳ Ｐゴシック" pitchFamily="34" charset="-128"/>
              </a:defRPr>
            </a:lvl1pPr>
            <a:lvl2pPr marL="742950" indent="-285750" eaLnBrk="0" hangingPunct="0">
              <a:defRPr sz="2900">
                <a:solidFill>
                  <a:srgbClr val="0079C1"/>
                </a:solidFill>
                <a:latin typeface="Calibri" pitchFamily="34" charset="0"/>
                <a:ea typeface="ＭＳ Ｐゴシック" pitchFamily="34" charset="-128"/>
              </a:defRPr>
            </a:lvl2pPr>
            <a:lvl3pPr marL="1143000" indent="-228600" eaLnBrk="0" hangingPunct="0">
              <a:defRPr sz="2900">
                <a:solidFill>
                  <a:srgbClr val="0079C1"/>
                </a:solidFill>
                <a:latin typeface="Calibri" pitchFamily="34" charset="0"/>
                <a:ea typeface="ＭＳ Ｐゴシック" pitchFamily="34" charset="-128"/>
              </a:defRPr>
            </a:lvl3pPr>
            <a:lvl4pPr marL="1600200" indent="-228600" eaLnBrk="0" hangingPunct="0">
              <a:defRPr sz="2900">
                <a:solidFill>
                  <a:srgbClr val="0079C1"/>
                </a:solidFill>
                <a:latin typeface="Calibri" pitchFamily="34" charset="0"/>
                <a:ea typeface="ＭＳ Ｐゴシック" pitchFamily="34" charset="-128"/>
              </a:defRPr>
            </a:lvl4pPr>
            <a:lvl5pPr marL="2057400" indent="-228600" eaLnBrk="0" hangingPunct="0">
              <a:defRPr sz="2900">
                <a:solidFill>
                  <a:srgbClr val="0079C1"/>
                </a:solidFill>
                <a:latin typeface="Calibri" pitchFamily="34" charset="0"/>
                <a:ea typeface="ＭＳ Ｐゴシック" pitchFamily="34" charset="-128"/>
              </a:defRPr>
            </a:lvl5pPr>
            <a:lvl6pPr marL="2514600" indent="-228600" eaLnBrk="0" fontAlgn="base" hangingPunct="0">
              <a:spcBef>
                <a:spcPct val="0"/>
              </a:spcBef>
              <a:spcAft>
                <a:spcPct val="0"/>
              </a:spcAft>
              <a:defRPr sz="2900">
                <a:solidFill>
                  <a:srgbClr val="0079C1"/>
                </a:solidFill>
                <a:latin typeface="Calibri" pitchFamily="34" charset="0"/>
                <a:ea typeface="ＭＳ Ｐゴシック" pitchFamily="34" charset="-128"/>
              </a:defRPr>
            </a:lvl6pPr>
            <a:lvl7pPr marL="2971800" indent="-228600" eaLnBrk="0" fontAlgn="base" hangingPunct="0">
              <a:spcBef>
                <a:spcPct val="0"/>
              </a:spcBef>
              <a:spcAft>
                <a:spcPct val="0"/>
              </a:spcAft>
              <a:defRPr sz="2900">
                <a:solidFill>
                  <a:srgbClr val="0079C1"/>
                </a:solidFill>
                <a:latin typeface="Calibri" pitchFamily="34" charset="0"/>
                <a:ea typeface="ＭＳ Ｐゴシック" pitchFamily="34" charset="-128"/>
              </a:defRPr>
            </a:lvl7pPr>
            <a:lvl8pPr marL="3429000" indent="-228600" eaLnBrk="0" fontAlgn="base" hangingPunct="0">
              <a:spcBef>
                <a:spcPct val="0"/>
              </a:spcBef>
              <a:spcAft>
                <a:spcPct val="0"/>
              </a:spcAft>
              <a:defRPr sz="2900">
                <a:solidFill>
                  <a:srgbClr val="0079C1"/>
                </a:solidFill>
                <a:latin typeface="Calibri" pitchFamily="34" charset="0"/>
                <a:ea typeface="ＭＳ Ｐゴシック" pitchFamily="34" charset="-128"/>
              </a:defRPr>
            </a:lvl8pPr>
            <a:lvl9pPr marL="3886200" indent="-228600" eaLnBrk="0" fontAlgn="base" hangingPunct="0">
              <a:spcBef>
                <a:spcPct val="0"/>
              </a:spcBef>
              <a:spcAft>
                <a:spcPct val="0"/>
              </a:spcAft>
              <a:defRPr sz="2900">
                <a:solidFill>
                  <a:srgbClr val="0079C1"/>
                </a:solidFill>
                <a:latin typeface="Calibri" pitchFamily="34" charset="0"/>
                <a:ea typeface="ＭＳ Ｐゴシック" pitchFamily="34" charset="-128"/>
              </a:defRPr>
            </a:lvl9pPr>
          </a:lstStyle>
          <a:p>
            <a:pPr eaLnBrk="1" hangingPunct="1">
              <a:defRPr/>
            </a:pPr>
            <a:r>
              <a:rPr lang="en-GB" sz="1000" smtClean="0">
                <a:solidFill>
                  <a:srgbClr val="000000"/>
                </a:solidFill>
                <a:latin typeface="Arial" charset="0"/>
              </a:rPr>
              <a:t>Place your chosen image here. The four corners must just cover the arrow tips. For covers, the three pictures should be the same size and in a straight line.   </a:t>
            </a:r>
            <a:endParaRPr lang="en-GB" sz="2800" smtClean="0">
              <a:latin typeface="Arial" charset="0"/>
            </a:endParaRPr>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48882872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5BF5782-44AB-4588-A2EA-949CE9128257}"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4BCE3-3E88-4210-9219-EED2A4B0E3CE}" type="slidenum">
              <a:rPr lang="en-US"/>
              <a:pPr>
                <a:defRPr/>
              </a:pPr>
              <a:t>‹#›</a:t>
            </a:fld>
            <a:endParaRPr lang="en-US"/>
          </a:p>
        </p:txBody>
      </p:sp>
    </p:spTree>
    <p:extLst>
      <p:ext uri="{BB962C8B-B14F-4D97-AF65-F5344CB8AC3E}">
        <p14:creationId xmlns:p14="http://schemas.microsoft.com/office/powerpoint/2010/main" val="327531331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1676BE-2AC2-4F33-9F21-2F59B73DEB54}"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C054E-A3D2-4995-9707-FBCA34F01D03}" type="slidenum">
              <a:rPr lang="en-US"/>
              <a:pPr>
                <a:defRPr/>
              </a:pPr>
              <a:t>‹#›</a:t>
            </a:fld>
            <a:endParaRPr lang="en-US"/>
          </a:p>
        </p:txBody>
      </p:sp>
    </p:spTree>
    <p:extLst>
      <p:ext uri="{BB962C8B-B14F-4D97-AF65-F5344CB8AC3E}">
        <p14:creationId xmlns:p14="http://schemas.microsoft.com/office/powerpoint/2010/main" val="424105166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D001301-F57E-480D-BB26-2A4078F86EEE}"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8E892-8EF7-4EA1-96CB-ABF87BE3F6DC}" type="slidenum">
              <a:rPr lang="en-US"/>
              <a:pPr>
                <a:defRPr/>
              </a:pPr>
              <a:t>‹#›</a:t>
            </a:fld>
            <a:endParaRPr lang="en-US"/>
          </a:p>
        </p:txBody>
      </p:sp>
    </p:spTree>
    <p:extLst>
      <p:ext uri="{BB962C8B-B14F-4D97-AF65-F5344CB8AC3E}">
        <p14:creationId xmlns:p14="http://schemas.microsoft.com/office/powerpoint/2010/main" val="4796211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750D3C-A9C8-4FBE-8913-6413701BC653}" type="datetime1">
              <a:rPr lang="en-US"/>
              <a:pPr>
                <a:defRPr/>
              </a:pPr>
              <a:t>3/14/2017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8F0672-3D4A-41ED-91A0-BEE38A9EB0F4}" type="slidenum">
              <a:rPr lang="en-US"/>
              <a:pPr>
                <a:defRPr/>
              </a:pPr>
              <a:t>‹#›</a:t>
            </a:fld>
            <a:endParaRPr lang="en-US"/>
          </a:p>
        </p:txBody>
      </p:sp>
    </p:spTree>
    <p:extLst>
      <p:ext uri="{BB962C8B-B14F-4D97-AF65-F5344CB8AC3E}">
        <p14:creationId xmlns:p14="http://schemas.microsoft.com/office/powerpoint/2010/main" val="81660362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7B17789-9352-4B26-BAA1-E7A8FF406C37}" type="datetime1">
              <a:rPr lang="en-US"/>
              <a:pPr>
                <a:defRPr/>
              </a:pPr>
              <a:t>3/14/2017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D1EF5C-186D-4C7C-98AB-02815D5E613E}" type="slidenum">
              <a:rPr lang="en-US"/>
              <a:pPr>
                <a:defRPr/>
              </a:pPr>
              <a:t>‹#›</a:t>
            </a:fld>
            <a:endParaRPr lang="en-US"/>
          </a:p>
        </p:txBody>
      </p:sp>
    </p:spTree>
    <p:extLst>
      <p:ext uri="{BB962C8B-B14F-4D97-AF65-F5344CB8AC3E}">
        <p14:creationId xmlns:p14="http://schemas.microsoft.com/office/powerpoint/2010/main" val="217137272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490047-8448-467B-92DF-C9A1E9ECC6CB}" type="datetime1">
              <a:rPr lang="en-US"/>
              <a:pPr>
                <a:defRPr/>
              </a:pPr>
              <a:t>3/14/2017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C2975E-0C7C-4BFA-BF93-0C427E9F7565}" type="slidenum">
              <a:rPr lang="en-US"/>
              <a:pPr>
                <a:defRPr/>
              </a:pPr>
              <a:t>‹#›</a:t>
            </a:fld>
            <a:endParaRPr lang="en-US"/>
          </a:p>
        </p:txBody>
      </p:sp>
    </p:spTree>
    <p:extLst>
      <p:ext uri="{BB962C8B-B14F-4D97-AF65-F5344CB8AC3E}">
        <p14:creationId xmlns:p14="http://schemas.microsoft.com/office/powerpoint/2010/main" val="2925921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BB6DDE2-E1FC-4F4F-A888-575517EE0E64}"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7E51A5C-0914-4087-8B66-F867AA51D6B3}" type="slidenum">
              <a:rPr lang="en-US"/>
              <a:pPr>
                <a:defRPr/>
              </a:pPr>
              <a:t>‹#›</a:t>
            </a:fld>
            <a:endParaRPr lang="en-US" dirty="0"/>
          </a:p>
        </p:txBody>
      </p:sp>
    </p:spTree>
    <p:extLst>
      <p:ext uri="{BB962C8B-B14F-4D97-AF65-F5344CB8AC3E}">
        <p14:creationId xmlns:p14="http://schemas.microsoft.com/office/powerpoint/2010/main" val="25891202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C225D1-06D8-4573-A6F3-4FD80CC408F7}"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B4E8E-8F5C-4278-8254-1D154D85FB54}" type="slidenum">
              <a:rPr lang="en-US"/>
              <a:pPr>
                <a:defRPr/>
              </a:pPr>
              <a:t>‹#›</a:t>
            </a:fld>
            <a:endParaRPr lang="en-US"/>
          </a:p>
        </p:txBody>
      </p:sp>
    </p:spTree>
    <p:extLst>
      <p:ext uri="{BB962C8B-B14F-4D97-AF65-F5344CB8AC3E}">
        <p14:creationId xmlns:p14="http://schemas.microsoft.com/office/powerpoint/2010/main" val="40097154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67AC5A-B28A-4C7C-A95F-218B085CBE87}"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346D17-6A8F-4AED-A38F-5764AC26EB53}" type="slidenum">
              <a:rPr lang="en-US"/>
              <a:pPr>
                <a:defRPr/>
              </a:pPr>
              <a:t>‹#›</a:t>
            </a:fld>
            <a:endParaRPr lang="en-US"/>
          </a:p>
        </p:txBody>
      </p:sp>
    </p:spTree>
    <p:extLst>
      <p:ext uri="{BB962C8B-B14F-4D97-AF65-F5344CB8AC3E}">
        <p14:creationId xmlns:p14="http://schemas.microsoft.com/office/powerpoint/2010/main" val="272365080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07BAFD1-DEAC-4980-8351-BA9FF8F6FCE5}"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F70D4-1B7C-4D42-8276-53942CCC0909}" type="slidenum">
              <a:rPr lang="en-US"/>
              <a:pPr>
                <a:defRPr/>
              </a:pPr>
              <a:t>‹#›</a:t>
            </a:fld>
            <a:endParaRPr lang="en-US"/>
          </a:p>
        </p:txBody>
      </p:sp>
    </p:spTree>
    <p:extLst>
      <p:ext uri="{BB962C8B-B14F-4D97-AF65-F5344CB8AC3E}">
        <p14:creationId xmlns:p14="http://schemas.microsoft.com/office/powerpoint/2010/main" val="277906184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7007C94-7ED6-46F3-9484-4628E57C2A39}"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A7F77-7692-4F97-A827-4FB6784E608E}" type="slidenum">
              <a:rPr lang="en-US"/>
              <a:pPr>
                <a:defRPr/>
              </a:pPr>
              <a:t>‹#›</a:t>
            </a:fld>
            <a:endParaRPr lang="en-US"/>
          </a:p>
        </p:txBody>
      </p:sp>
    </p:spTree>
    <p:extLst>
      <p:ext uri="{BB962C8B-B14F-4D97-AF65-F5344CB8AC3E}">
        <p14:creationId xmlns:p14="http://schemas.microsoft.com/office/powerpoint/2010/main" val="3983251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56161031-AAFB-4085-83F6-08423D31E5F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2998B1D-49F4-4895-9B21-E6E398723FD1}" type="slidenum">
              <a:rPr lang="en-US"/>
              <a:pPr>
                <a:defRPr/>
              </a:pPr>
              <a:t>‹#›</a:t>
            </a:fld>
            <a:endParaRPr lang="en-US" dirty="0"/>
          </a:p>
        </p:txBody>
      </p:sp>
    </p:spTree>
    <p:extLst>
      <p:ext uri="{BB962C8B-B14F-4D97-AF65-F5344CB8AC3E}">
        <p14:creationId xmlns:p14="http://schemas.microsoft.com/office/powerpoint/2010/main" val="158946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4F4A3694-7A0F-4D58-8AF4-1F78CFADBC56}"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FFC5954-9BB0-40C4-9889-C4BFF4B3B065}" type="slidenum">
              <a:rPr lang="en-US"/>
              <a:pPr>
                <a:defRPr/>
              </a:pPr>
              <a:t>‹#›</a:t>
            </a:fld>
            <a:endParaRPr lang="en-US" dirty="0"/>
          </a:p>
        </p:txBody>
      </p:sp>
    </p:spTree>
    <p:extLst>
      <p:ext uri="{BB962C8B-B14F-4D97-AF65-F5344CB8AC3E}">
        <p14:creationId xmlns:p14="http://schemas.microsoft.com/office/powerpoint/2010/main" val="3575325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041448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88FB829-FDC8-4EB3-B708-482E09DE6C66}"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3205308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9EF41C12-F3E3-49AC-AF11-207CF4EA3878}"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824344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A4CDF022-7B77-4B94-B34F-B1006C10C4EF}"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3198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61EA68BF-F825-4BB8-8B28-D89DEB296E4D}" type="datetime1">
              <a:rPr lang="en-US"/>
              <a:pPr>
                <a:defRPr/>
              </a:pPr>
              <a:t>3/14/2017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9125B00-7A27-4F57-8C27-40153B8CE507}" type="slidenum">
              <a:rPr lang="en-US"/>
              <a:pPr>
                <a:defRPr/>
              </a:pPr>
              <a:t>‹#›</a:t>
            </a:fld>
            <a:endParaRPr lang="en-US" dirty="0"/>
          </a:p>
        </p:txBody>
      </p:sp>
    </p:spTree>
    <p:extLst>
      <p:ext uri="{BB962C8B-B14F-4D97-AF65-F5344CB8AC3E}">
        <p14:creationId xmlns:p14="http://schemas.microsoft.com/office/powerpoint/2010/main" val="3216268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BF24E1CF-5894-44A6-8F00-195FDE5C7C8F}"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2756433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1A02E384-A6B2-439A-A0CC-5A9A4A609FB2}"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1871513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2F8A117-54FB-424E-88CA-AD56DEBE5326}"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186504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19A2E123-294F-4C32-8271-8EDB21CF3EB6}"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27670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34DA524-FE37-4916-A618-CD37AB3B8637}"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3600725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7831D24-6222-4002-9C81-4E0EA25933AC}"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2630223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8789A5D-A80C-4340-8FB5-264B526F7D37}"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1169074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241262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A6F2493D-9877-49B9-8E07-BDEE6C134B81}"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2623665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710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7302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8582FC9-A638-4374-BF3B-DCA03E9B6FD0}" type="datetime1">
              <a:rPr lang="en-US"/>
              <a:pPr>
                <a:defRPr/>
              </a:pPr>
              <a:t>3/14/2017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229803D-142D-4FD5-9693-C6C739C36447}" type="slidenum">
              <a:rPr lang="en-US"/>
              <a:pPr>
                <a:defRPr/>
              </a:pPr>
              <a:t>‹#›</a:t>
            </a:fld>
            <a:endParaRPr lang="en-US" dirty="0"/>
          </a:p>
        </p:txBody>
      </p:sp>
    </p:spTree>
    <p:extLst>
      <p:ext uri="{BB962C8B-B14F-4D97-AF65-F5344CB8AC3E}">
        <p14:creationId xmlns:p14="http://schemas.microsoft.com/office/powerpoint/2010/main" val="2299395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2D1869A-276C-4620-8CF7-39E3B444A9AF}"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DD6A547-F9DA-4F3B-B6E6-407918B90C68}" type="slidenum">
              <a:rPr lang="en-US"/>
              <a:pPr>
                <a:defRPr/>
              </a:pPr>
              <a:t>‹#›</a:t>
            </a:fld>
            <a:endParaRPr lang="en-US" dirty="0"/>
          </a:p>
        </p:txBody>
      </p:sp>
    </p:spTree>
    <p:extLst>
      <p:ext uri="{BB962C8B-B14F-4D97-AF65-F5344CB8AC3E}">
        <p14:creationId xmlns:p14="http://schemas.microsoft.com/office/powerpoint/2010/main" val="3568269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1D23340D-1813-4144-9D24-F393CF028D9E}"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7E030EF-2894-4ED5-AA82-CECD0C9756B3}" type="slidenum">
              <a:rPr lang="en-US"/>
              <a:pPr>
                <a:defRPr/>
              </a:pPr>
              <a:t>‹#›</a:t>
            </a:fld>
            <a:endParaRPr lang="en-US" dirty="0"/>
          </a:p>
        </p:txBody>
      </p:sp>
    </p:spTree>
    <p:extLst>
      <p:ext uri="{BB962C8B-B14F-4D97-AF65-F5344CB8AC3E}">
        <p14:creationId xmlns:p14="http://schemas.microsoft.com/office/powerpoint/2010/main" val="286447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BD303E1E-0F3E-4A8C-BBD2-D8F5304F2A6A}"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DFADD6D-E447-4F94-9659-DBAC6B9B1B11}" type="slidenum">
              <a:rPr lang="en-US"/>
              <a:pPr>
                <a:defRPr/>
              </a:pPr>
              <a:t>‹#›</a:t>
            </a:fld>
            <a:endParaRPr lang="en-US" dirty="0"/>
          </a:p>
        </p:txBody>
      </p:sp>
    </p:spTree>
    <p:extLst>
      <p:ext uri="{BB962C8B-B14F-4D97-AF65-F5344CB8AC3E}">
        <p14:creationId xmlns:p14="http://schemas.microsoft.com/office/powerpoint/2010/main" val="2322968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1E7110DF-23C4-45BD-BE2E-ABE976813F97}"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DF3FF6-1D21-48D4-9BE7-5F2C8B83F7BB}" type="slidenum">
              <a:rPr lang="en-US"/>
              <a:pPr>
                <a:defRPr/>
              </a:pPr>
              <a:t>‹#›</a:t>
            </a:fld>
            <a:endParaRPr lang="en-US" dirty="0"/>
          </a:p>
        </p:txBody>
      </p:sp>
    </p:spTree>
    <p:extLst>
      <p:ext uri="{BB962C8B-B14F-4D97-AF65-F5344CB8AC3E}">
        <p14:creationId xmlns:p14="http://schemas.microsoft.com/office/powerpoint/2010/main" val="2438191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CA5D198E-AF35-422B-ACC0-8CB6FEB1CF6F}"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D6ED2605-6BE5-476A-A23A-08FEDAA40DC1}" type="slidenum">
              <a:rPr lang="en-US"/>
              <a:pPr>
                <a:defRPr/>
              </a:pPr>
              <a:t>‹#›</a:t>
            </a:fld>
            <a:endParaRPr lang="en-US" dirty="0"/>
          </a:p>
        </p:txBody>
      </p:sp>
    </p:spTree>
    <p:extLst>
      <p:ext uri="{BB962C8B-B14F-4D97-AF65-F5344CB8AC3E}">
        <p14:creationId xmlns:p14="http://schemas.microsoft.com/office/powerpoint/2010/main" val="1287795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BD9A330-3EE7-4A66-92F2-C0DC37EBDD85}"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88C16D14-ACDE-4881-A779-AA47226FD622}" type="slidenum">
              <a:rPr lang="en-US"/>
              <a:pPr>
                <a:defRPr/>
              </a:pPr>
              <a:t>‹#›</a:t>
            </a:fld>
            <a:endParaRPr lang="en-US" dirty="0"/>
          </a:p>
        </p:txBody>
      </p:sp>
    </p:spTree>
    <p:extLst>
      <p:ext uri="{BB962C8B-B14F-4D97-AF65-F5344CB8AC3E}">
        <p14:creationId xmlns:p14="http://schemas.microsoft.com/office/powerpoint/2010/main" val="3285466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EA86E7E-7882-427B-A1F6-860EEBF8A66B}"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A86B0A-9D26-4F0C-923E-5CE88ECA6363}" type="slidenum">
              <a:rPr lang="en-US"/>
              <a:pPr>
                <a:defRPr/>
              </a:pPr>
              <a:t>‹#›</a:t>
            </a:fld>
            <a:endParaRPr lang="en-US" dirty="0"/>
          </a:p>
        </p:txBody>
      </p:sp>
    </p:spTree>
    <p:extLst>
      <p:ext uri="{BB962C8B-B14F-4D97-AF65-F5344CB8AC3E}">
        <p14:creationId xmlns:p14="http://schemas.microsoft.com/office/powerpoint/2010/main" val="1970635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3FC85DC-4EC7-440F-9A52-A91DA660B0AF}"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5DDB5E51-E2F6-4A68-8CDD-2417E56B7894}" type="slidenum">
              <a:rPr lang="en-US"/>
              <a:pPr>
                <a:defRPr/>
              </a:pPr>
              <a:t>‹#›</a:t>
            </a:fld>
            <a:endParaRPr lang="en-US" dirty="0"/>
          </a:p>
        </p:txBody>
      </p:sp>
    </p:spTree>
    <p:extLst>
      <p:ext uri="{BB962C8B-B14F-4D97-AF65-F5344CB8AC3E}">
        <p14:creationId xmlns:p14="http://schemas.microsoft.com/office/powerpoint/2010/main" val="2589167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E852A2C-8ACA-4199-A5AC-B7559DF28C17}"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D2E4F9-ED64-4FA5-8DD5-A67FE0EF3A26}" type="slidenum">
              <a:rPr lang="en-US"/>
              <a:pPr>
                <a:defRPr/>
              </a:pPr>
              <a:t>‹#›</a:t>
            </a:fld>
            <a:endParaRPr lang="en-US" dirty="0"/>
          </a:p>
        </p:txBody>
      </p:sp>
    </p:spTree>
    <p:extLst>
      <p:ext uri="{BB962C8B-B14F-4D97-AF65-F5344CB8AC3E}">
        <p14:creationId xmlns:p14="http://schemas.microsoft.com/office/powerpoint/2010/main" val="3762647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EA16355-88DF-4830-848F-56630570EC53}"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DCE085-5ED3-48ED-AD72-97202A243A5C}" type="slidenum">
              <a:rPr lang="en-US"/>
              <a:pPr>
                <a:defRPr/>
              </a:pPr>
              <a:t>‹#›</a:t>
            </a:fld>
            <a:endParaRPr lang="en-US" dirty="0"/>
          </a:p>
        </p:txBody>
      </p:sp>
    </p:spTree>
    <p:extLst>
      <p:ext uri="{BB962C8B-B14F-4D97-AF65-F5344CB8AC3E}">
        <p14:creationId xmlns:p14="http://schemas.microsoft.com/office/powerpoint/2010/main" val="10148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2EDD821-1888-469E-8C35-8913CE11AA86}" type="datetime1">
              <a:rPr lang="en-US"/>
              <a:pPr>
                <a:defRPr/>
              </a:pPr>
              <a:t>3/14/2017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3ECBDB4-1C78-461D-B527-3A229F90397F}" type="slidenum">
              <a:rPr lang="en-US"/>
              <a:pPr>
                <a:defRPr/>
              </a:pPr>
              <a:t>‹#›</a:t>
            </a:fld>
            <a:endParaRPr lang="en-US" dirty="0"/>
          </a:p>
        </p:txBody>
      </p:sp>
    </p:spTree>
    <p:extLst>
      <p:ext uri="{BB962C8B-B14F-4D97-AF65-F5344CB8AC3E}">
        <p14:creationId xmlns:p14="http://schemas.microsoft.com/office/powerpoint/2010/main" val="2246014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99332"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95713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46270BFF-A2B6-4E29-9489-38FB91E803AF}"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E56C0CF-5F8A-427D-AAB5-3A541807229C}" type="slidenum">
              <a:rPr lang="en-US"/>
              <a:pPr>
                <a:defRPr/>
              </a:pPr>
              <a:t>‹#›</a:t>
            </a:fld>
            <a:endParaRPr lang="en-US" dirty="0"/>
          </a:p>
        </p:txBody>
      </p:sp>
    </p:spTree>
    <p:extLst>
      <p:ext uri="{BB962C8B-B14F-4D97-AF65-F5344CB8AC3E}">
        <p14:creationId xmlns:p14="http://schemas.microsoft.com/office/powerpoint/2010/main" val="3577093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75379D48-5FB1-4D07-9145-7C1EFF6FD169}"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7B9ABE-ADD0-4823-B097-5FB4E255749C}" type="slidenum">
              <a:rPr lang="en-US"/>
              <a:pPr>
                <a:defRPr/>
              </a:pPr>
              <a:t>‹#›</a:t>
            </a:fld>
            <a:endParaRPr lang="en-US" dirty="0"/>
          </a:p>
        </p:txBody>
      </p:sp>
    </p:spTree>
    <p:extLst>
      <p:ext uri="{BB962C8B-B14F-4D97-AF65-F5344CB8AC3E}">
        <p14:creationId xmlns:p14="http://schemas.microsoft.com/office/powerpoint/2010/main" val="1161549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176DB470-E43E-4029-9F03-C1C770FF0844}"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9E14745-C383-4C03-92EE-27BEDE00F013}" type="slidenum">
              <a:rPr lang="en-US"/>
              <a:pPr>
                <a:defRPr/>
              </a:pPr>
              <a:t>‹#›</a:t>
            </a:fld>
            <a:endParaRPr lang="en-US" dirty="0"/>
          </a:p>
        </p:txBody>
      </p:sp>
    </p:spTree>
    <p:extLst>
      <p:ext uri="{BB962C8B-B14F-4D97-AF65-F5344CB8AC3E}">
        <p14:creationId xmlns:p14="http://schemas.microsoft.com/office/powerpoint/2010/main" val="3206602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40396D66-8DB5-4718-8E6A-EBC5200DC09A}"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82FA26E9-3473-433C-9B8C-8F3A2A579DD3}" type="slidenum">
              <a:rPr lang="en-US"/>
              <a:pPr>
                <a:defRPr/>
              </a:pPr>
              <a:t>‹#›</a:t>
            </a:fld>
            <a:endParaRPr lang="en-US" dirty="0"/>
          </a:p>
        </p:txBody>
      </p:sp>
    </p:spTree>
    <p:extLst>
      <p:ext uri="{BB962C8B-B14F-4D97-AF65-F5344CB8AC3E}">
        <p14:creationId xmlns:p14="http://schemas.microsoft.com/office/powerpoint/2010/main" val="98258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8BDBE071-3FD9-43FA-9F3B-6620E9655BFA}"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CEDA6C8-F2D8-43B9-9ECB-B3B80DE923AC}" type="slidenum">
              <a:rPr lang="en-US"/>
              <a:pPr>
                <a:defRPr/>
              </a:pPr>
              <a:t>‹#›</a:t>
            </a:fld>
            <a:endParaRPr lang="en-US" dirty="0"/>
          </a:p>
        </p:txBody>
      </p:sp>
    </p:spTree>
    <p:extLst>
      <p:ext uri="{BB962C8B-B14F-4D97-AF65-F5344CB8AC3E}">
        <p14:creationId xmlns:p14="http://schemas.microsoft.com/office/powerpoint/2010/main" val="30988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180E632-AD2D-4FEE-A2D9-B58061B75C14}"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0D7204D0-9447-4954-ACFD-0FC75E066AB4}" type="slidenum">
              <a:rPr lang="en-US"/>
              <a:pPr>
                <a:defRPr/>
              </a:pPr>
              <a:t>‹#›</a:t>
            </a:fld>
            <a:endParaRPr lang="en-US" dirty="0"/>
          </a:p>
        </p:txBody>
      </p:sp>
    </p:spTree>
    <p:extLst>
      <p:ext uri="{BB962C8B-B14F-4D97-AF65-F5344CB8AC3E}">
        <p14:creationId xmlns:p14="http://schemas.microsoft.com/office/powerpoint/2010/main" val="2246603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63757AD-DA0A-4EFA-9491-6E12A7358594}"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AEE8F5A-B8E1-4217-9EB2-178E3A238E9B}" type="slidenum">
              <a:rPr lang="en-US"/>
              <a:pPr>
                <a:defRPr/>
              </a:pPr>
              <a:t>‹#›</a:t>
            </a:fld>
            <a:endParaRPr lang="en-US" dirty="0"/>
          </a:p>
        </p:txBody>
      </p:sp>
    </p:spTree>
    <p:extLst>
      <p:ext uri="{BB962C8B-B14F-4D97-AF65-F5344CB8AC3E}">
        <p14:creationId xmlns:p14="http://schemas.microsoft.com/office/powerpoint/2010/main" val="935651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1852341-FD4C-4295-978E-A54FF26EC5E8}"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8D2F67-D7EE-4BD8-8C02-AD04466FA4F4}" type="slidenum">
              <a:rPr lang="en-US"/>
              <a:pPr>
                <a:defRPr/>
              </a:pPr>
              <a:t>‹#›</a:t>
            </a:fld>
            <a:endParaRPr lang="en-US" dirty="0"/>
          </a:p>
        </p:txBody>
      </p:sp>
    </p:spTree>
    <p:extLst>
      <p:ext uri="{BB962C8B-B14F-4D97-AF65-F5344CB8AC3E}">
        <p14:creationId xmlns:p14="http://schemas.microsoft.com/office/powerpoint/2010/main" val="2202203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F770076-F6E6-42BD-BD3C-0B53AC979FD8}"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C57D0-5BEE-4798-8937-7DB62C96ECCF}" type="slidenum">
              <a:rPr lang="en-US"/>
              <a:pPr>
                <a:defRPr/>
              </a:pPr>
              <a:t>‹#›</a:t>
            </a:fld>
            <a:endParaRPr lang="en-US" dirty="0"/>
          </a:p>
        </p:txBody>
      </p:sp>
    </p:spTree>
    <p:extLst>
      <p:ext uri="{BB962C8B-B14F-4D97-AF65-F5344CB8AC3E}">
        <p14:creationId xmlns:p14="http://schemas.microsoft.com/office/powerpoint/2010/main" val="418740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AF6392-047F-4927-8A08-5FD7CAD5524A}"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3F674D-8D10-4670-A8F7-973DE1DB9329}" type="slidenum">
              <a:rPr lang="en-US"/>
              <a:pPr>
                <a:defRPr/>
              </a:pPr>
              <a:t>‹#›</a:t>
            </a:fld>
            <a:endParaRPr lang="en-US" dirty="0"/>
          </a:p>
        </p:txBody>
      </p:sp>
    </p:spTree>
    <p:extLst>
      <p:ext uri="{BB962C8B-B14F-4D97-AF65-F5344CB8AC3E}">
        <p14:creationId xmlns:p14="http://schemas.microsoft.com/office/powerpoint/2010/main" val="1008357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F7A1A96-2D8B-4406-80D8-89AAF4CBE886}"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7B9E30C-1668-440E-8325-205D5EC7B218}" type="slidenum">
              <a:rPr lang="en-US"/>
              <a:pPr>
                <a:defRPr/>
              </a:pPr>
              <a:t>‹#›</a:t>
            </a:fld>
            <a:endParaRPr lang="en-US" dirty="0"/>
          </a:p>
        </p:txBody>
      </p:sp>
    </p:spTree>
    <p:extLst>
      <p:ext uri="{BB962C8B-B14F-4D97-AF65-F5344CB8AC3E}">
        <p14:creationId xmlns:p14="http://schemas.microsoft.com/office/powerpoint/2010/main" val="2376501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51288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232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94221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825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921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932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81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5283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40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79CAAA-E8CC-45F9-8200-AE95F11163C0}" type="datetime1">
              <a:rPr lang="en-US"/>
              <a:pPr>
                <a:defRPr/>
              </a:pPr>
              <a:t>3/14/2017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8ABFF8-5B25-474D-9D9A-4FFB681367B2}" type="slidenum">
              <a:rPr lang="en-US"/>
              <a:pPr>
                <a:defRPr/>
              </a:pPr>
              <a:t>‹#›</a:t>
            </a:fld>
            <a:endParaRPr lang="en-US" dirty="0"/>
          </a:p>
        </p:txBody>
      </p:sp>
    </p:spTree>
    <p:extLst>
      <p:ext uri="{BB962C8B-B14F-4D97-AF65-F5344CB8AC3E}">
        <p14:creationId xmlns:p14="http://schemas.microsoft.com/office/powerpoint/2010/main" val="3627475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844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173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fld id="{6A4FEFB3-8DB4-4443-95F8-04B278795105}"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53736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98263CC-7199-41AA-8C0B-13C2B753006E}"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97912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E0E300A-FD6E-4917-905A-7CBE2128F46A}" type="datetime1">
              <a:rPr lang="en-US"/>
              <a:pPr>
                <a:defRPr/>
              </a:pPr>
              <a:t>3/14/2017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15509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C9953DB9-5D03-4E30-A69B-06188FD03643}"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214751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33C3AF1-BC90-4E53-AAB8-921F9CCEE32E}" type="datetime1">
              <a:rPr lang="en-US"/>
              <a:pPr>
                <a:defRPr/>
              </a:pPr>
              <a:t>3/14/2017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66174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FEA88BB8-45AA-48F3-9534-39ED85CAA14D}" type="datetime1">
              <a:rPr lang="en-US"/>
              <a:pPr>
                <a:defRPr/>
              </a:pPr>
              <a:t>3/14/2017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46670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23568FE-8E98-46E9-8FCD-00FCF692B28F}" type="datetime1">
              <a:rPr lang="en-US"/>
              <a:pPr>
                <a:defRPr/>
              </a:pPr>
              <a:t>3/14/2017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8391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07B4EFE-4403-4197-A62E-2A2D79397FD5}" type="datetime1">
              <a:rPr lang="en-US"/>
              <a:pPr>
                <a:defRPr/>
              </a:pPr>
              <a:t>3/14/2017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5688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wmf"/><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wmf"/><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w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2.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2.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w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wmf"/><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8.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w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1.wmf"/><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3.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heme" Target="../theme/theme2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image" Target="../media/image1.w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image" Target="../media/image3.png"/><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2" Type="http://schemas.openxmlformats.org/officeDocument/2006/relationships/slideLayout" Target="../slideLayouts/slideLayout256.xml"/><Relationship Id="rId16" Type="http://schemas.openxmlformats.org/officeDocument/2006/relationships/image" Target="../media/image1.wmf"/><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heme" Target="../theme/theme24.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theme" Target="../theme/theme25.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image" Target="../media/image1.wmf"/></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image" Target="../media/image3.png"/><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27.xml"/><Relationship Id="rId4" Type="http://schemas.openxmlformats.org/officeDocument/2006/relationships/image" Target="../media/image8.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28.xml"/><Relationship Id="rId4" Type="http://schemas.openxmlformats.org/officeDocument/2006/relationships/image" Target="../media/image8.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wmf"/><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wmf"/><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30.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31.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image" Target="../media/image1.wmf"/></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32.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image" Target="../media/image1.wmf"/></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theme" Target="../theme/theme33.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slideLayout" Target="../slideLayouts/slideLayout353.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1.wmf"/></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image" Target="../media/image1.wmf"/><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4.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theme" Target="../theme/theme35.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image" Target="../media/image1.wmf"/></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wmf"/><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theme" Target="../theme/theme37.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image" Target="../media/image1.wmf"/></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theme" Target="../theme/theme38.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image" Target="../media/image1.wmf"/></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9.xml"/><Relationship Id="rId13" Type="http://schemas.openxmlformats.org/officeDocument/2006/relationships/image" Target="../media/image1.wmf"/><Relationship Id="rId3" Type="http://schemas.openxmlformats.org/officeDocument/2006/relationships/slideLayout" Target="../slideLayouts/slideLayout414.xml"/><Relationship Id="rId7" Type="http://schemas.openxmlformats.org/officeDocument/2006/relationships/slideLayout" Target="../slideLayouts/slideLayout418.xml"/><Relationship Id="rId12" Type="http://schemas.openxmlformats.org/officeDocument/2006/relationships/theme" Target="../theme/theme39.xml"/><Relationship Id="rId2" Type="http://schemas.openxmlformats.org/officeDocument/2006/relationships/slideLayout" Target="../slideLayouts/slideLayout413.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0" Type="http://schemas.openxmlformats.org/officeDocument/2006/relationships/slideLayout" Target="../slideLayouts/slideLayout421.xml"/><Relationship Id="rId4" Type="http://schemas.openxmlformats.org/officeDocument/2006/relationships/slideLayout" Target="../slideLayouts/slideLayout415.xml"/><Relationship Id="rId9"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image" Target="../media/image1.wmf"/><Relationship Id="rId3" Type="http://schemas.openxmlformats.org/officeDocument/2006/relationships/slideLayout" Target="../slideLayouts/slideLayout425.xml"/><Relationship Id="rId7" Type="http://schemas.openxmlformats.org/officeDocument/2006/relationships/slideLayout" Target="../slideLayouts/slideLayout429.xml"/><Relationship Id="rId12" Type="http://schemas.openxmlformats.org/officeDocument/2006/relationships/theme" Target="../theme/theme40.xml"/><Relationship Id="rId2" Type="http://schemas.openxmlformats.org/officeDocument/2006/relationships/slideLayout" Target="../slideLayouts/slideLayout424.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0" Type="http://schemas.openxmlformats.org/officeDocument/2006/relationships/slideLayout" Target="../slideLayouts/slideLayout432.xml"/><Relationship Id="rId4" Type="http://schemas.openxmlformats.org/officeDocument/2006/relationships/slideLayout" Target="../slideLayouts/slideLayout426.xml"/><Relationship Id="rId9" Type="http://schemas.openxmlformats.org/officeDocument/2006/relationships/slideLayout" Target="../slideLayouts/slideLayout4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w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wmf"/><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wmf"/><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w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718248E8-3584-49F5-87B0-66CFD1EF69B5}"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0D08C4F3-7A74-4C14-A481-8FEE6E5C99A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3" r:id="rId1"/>
    <p:sldLayoutId id="2147511512" r:id="rId2"/>
    <p:sldLayoutId id="2147511513" r:id="rId3"/>
    <p:sldLayoutId id="2147511514" r:id="rId4"/>
    <p:sldLayoutId id="2147511515" r:id="rId5"/>
    <p:sldLayoutId id="2147511516" r:id="rId6"/>
    <p:sldLayoutId id="2147511517" r:id="rId7"/>
    <p:sldLayoutId id="2147511518" r:id="rId8"/>
    <p:sldLayoutId id="2147511519" r:id="rId9"/>
    <p:sldLayoutId id="2147511520" r:id="rId10"/>
    <p:sldLayoutId id="2147511521" r:id="rId11"/>
    <p:sldLayoutId id="2147511522"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10242"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43"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4"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5"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6"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7"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248"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5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06" r:id="rId1"/>
    <p:sldLayoutId id="2147511607" r:id="rId2"/>
    <p:sldLayoutId id="2147511608" r:id="rId3"/>
    <p:sldLayoutId id="2147511609" r:id="rId4"/>
    <p:sldLayoutId id="2147511610" r:id="rId5"/>
    <p:sldLayoutId id="2147511611" r:id="rId6"/>
    <p:sldLayoutId id="2147511612" r:id="rId7"/>
    <p:sldLayoutId id="2147511613" r:id="rId8"/>
    <p:sldLayoutId id="2147511614" r:id="rId9"/>
    <p:sldLayoutId id="2147511615" r:id="rId10"/>
    <p:sldLayoutId id="214751161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fld id="{EE982015-A63C-46D7-8656-918C86A0403C}"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fld id="{227838BA-EABD-47DC-8FEB-48270674904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27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127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72"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17" r:id="rId1"/>
    <p:sldLayoutId id="2147511618" r:id="rId2"/>
    <p:sldLayoutId id="2147511619" r:id="rId3"/>
    <p:sldLayoutId id="2147511620" r:id="rId4"/>
    <p:sldLayoutId id="2147511621" r:id="rId5"/>
    <p:sldLayoutId id="2147511622" r:id="rId6"/>
    <p:sldLayoutId id="2147511623" r:id="rId7"/>
    <p:sldLayoutId id="2147511624" r:id="rId8"/>
    <p:sldLayoutId id="2147511625" r:id="rId9"/>
    <p:sldLayoutId id="2147511626" r:id="rId10"/>
    <p:sldLayoutId id="2147511627"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FBDCF679-D9F9-4CF7-822F-436DFFA28C12}"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E6BEA296-C4B4-467E-B3E8-9A917B541E8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9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229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296"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2" r:id="rId1"/>
    <p:sldLayoutId id="2147511628" r:id="rId2"/>
    <p:sldLayoutId id="2147511629" r:id="rId3"/>
    <p:sldLayoutId id="2147511630" r:id="rId4"/>
    <p:sldLayoutId id="2147511631" r:id="rId5"/>
    <p:sldLayoutId id="2147511632" r:id="rId6"/>
    <p:sldLayoutId id="2147511633" r:id="rId7"/>
    <p:sldLayoutId id="2147511634" r:id="rId8"/>
    <p:sldLayoutId id="2147511635" r:id="rId9"/>
    <p:sldLayoutId id="2147511636" r:id="rId10"/>
    <p:sldLayoutId id="2147511637" r:id="rId11"/>
    <p:sldLayoutId id="2147511638"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BA16F420-F823-4C8D-9ACB-625E7C5096A1}" type="datetime1">
              <a:rPr lang="en-US"/>
              <a:pPr>
                <a:defRPr/>
              </a:pPr>
              <a:t>3/14/2017</a:t>
            </a:fld>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05D3C317-867C-468D-9624-56F2DBC5E0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320"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3" r:id="rId1"/>
    <p:sldLayoutId id="2147511639" r:id="rId2"/>
    <p:sldLayoutId id="2147511640" r:id="rId3"/>
    <p:sldLayoutId id="2147511641" r:id="rId4"/>
    <p:sldLayoutId id="2147511642" r:id="rId5"/>
    <p:sldLayoutId id="2147511643" r:id="rId6"/>
    <p:sldLayoutId id="2147511644" r:id="rId7"/>
    <p:sldLayoutId id="2147511645" r:id="rId8"/>
    <p:sldLayoutId id="2147511646" r:id="rId9"/>
    <p:sldLayoutId id="2147511647" r:id="rId10"/>
    <p:sldLayoutId id="2147511648" r:id="rId11"/>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ＭＳ Ｐゴシック"/>
                <a:cs typeface="+mn-cs"/>
              </a:defRPr>
            </a:lvl1pPr>
          </a:lstStyle>
          <a:p>
            <a:pPr>
              <a:defRPr/>
            </a:pPr>
            <a:fld id="{23ECE692-9F47-4D76-9213-CCA66E0E4B0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04" r:id="rId1"/>
    <p:sldLayoutId id="2147511705" r:id="rId2"/>
    <p:sldLayoutId id="2147511706" r:id="rId3"/>
    <p:sldLayoutId id="2147511707" r:id="rId4"/>
    <p:sldLayoutId id="2147511708" r:id="rId5"/>
    <p:sldLayoutId id="2147511709" r:id="rId6"/>
    <p:sldLayoutId id="2147511710" r:id="rId7"/>
    <p:sldLayoutId id="2147511711" r:id="rId8"/>
    <p:sldLayoutId id="2147511712" r:id="rId9"/>
    <p:sldLayoutId id="2147511713" r:id="rId10"/>
    <p:sldLayoutId id="21475117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mn-ea"/>
                <a:cs typeface="+mn-cs"/>
              </a:defRPr>
            </a:lvl1pPr>
          </a:lstStyle>
          <a:p>
            <a:pPr>
              <a:defRPr/>
            </a:pPr>
            <a:fld id="{7823A4EC-8750-43B9-A21B-3F6275E1493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15" r:id="rId1"/>
    <p:sldLayoutId id="2147511716" r:id="rId2"/>
    <p:sldLayoutId id="2147511717" r:id="rId3"/>
    <p:sldLayoutId id="2147511718" r:id="rId4"/>
    <p:sldLayoutId id="2147511719" r:id="rId5"/>
    <p:sldLayoutId id="2147511720" r:id="rId6"/>
    <p:sldLayoutId id="2147511721" r:id="rId7"/>
    <p:sldLayoutId id="2147511722" r:id="rId8"/>
    <p:sldLayoutId id="2147511723" r:id="rId9"/>
    <p:sldLayoutId id="2147511724" r:id="rId10"/>
    <p:sldLayoutId id="21475117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9F251B98-6A5F-4501-8898-9980213D5163}"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048A0FA-77F5-4DB0-9A83-305374EFD1F6}"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63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639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6" r:id="rId1"/>
    <p:sldLayoutId id="2147511649" r:id="rId2"/>
    <p:sldLayoutId id="2147511650" r:id="rId3"/>
    <p:sldLayoutId id="2147511651" r:id="rId4"/>
    <p:sldLayoutId id="2147511652" r:id="rId5"/>
    <p:sldLayoutId id="2147511653" r:id="rId6"/>
    <p:sldLayoutId id="2147511654" r:id="rId7"/>
    <p:sldLayoutId id="2147511655" r:id="rId8"/>
    <p:sldLayoutId id="2147511656" r:id="rId9"/>
    <p:sldLayoutId id="2147511657" r:id="rId10"/>
    <p:sldLayoutId id="2147511658" r:id="rId11"/>
    <p:sldLayoutId id="214751165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a:defRPr>
            </a:lvl1pPr>
          </a:lstStyle>
          <a:p>
            <a:pPr>
              <a:defRPr/>
            </a:pPr>
            <a:fld id="{7D9396C1-606F-4C6E-A5FF-F12A0EF17BE1}" type="datetime1">
              <a:rPr lang="en-US"/>
              <a:pPr>
                <a:defRPr/>
              </a:pPr>
              <a:t>3/14/2017</a:t>
            </a:fld>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a:defRPr>
            </a:lvl1pPr>
          </a:lstStyle>
          <a:p>
            <a:pPr>
              <a:defRPr/>
            </a:pPr>
            <a:fld id="{88745860-C519-4D45-8222-765A91B7B52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1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741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7416"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7" r:id="rId1"/>
    <p:sldLayoutId id="2147511660" r:id="rId2"/>
    <p:sldLayoutId id="2147511661" r:id="rId3"/>
    <p:sldLayoutId id="2147511662" r:id="rId4"/>
    <p:sldLayoutId id="2147511663" r:id="rId5"/>
    <p:sldLayoutId id="2147511664" r:id="rId6"/>
    <p:sldLayoutId id="2147511665" r:id="rId7"/>
    <p:sldLayoutId id="2147511666" r:id="rId8"/>
    <p:sldLayoutId id="2147511667" r:id="rId9"/>
    <p:sldLayoutId id="2147511668" r:id="rId10"/>
    <p:sldLayoutId id="2147511669" r:id="rId11"/>
  </p:sldLayoutIdLst>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a:cs typeface="+mn-cs"/>
              </a:defRPr>
            </a:lvl1pPr>
          </a:lstStyle>
          <a:p>
            <a:pPr>
              <a:defRPr/>
            </a:pPr>
            <a:fld id="{7ABFADBE-2A71-4A65-8602-0E6DC51613F9}"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a:cs typeface="+mn-cs"/>
              </a:defRPr>
            </a:lvl1pPr>
          </a:lstStyle>
          <a:p>
            <a:pPr>
              <a:defRPr/>
            </a:pPr>
            <a:fld id="{26475EA4-7AAC-4AB3-9126-08EA855ED42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43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843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8440"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8" r:id="rId1"/>
    <p:sldLayoutId id="2147511729" r:id="rId2"/>
    <p:sldLayoutId id="2147511730" r:id="rId3"/>
    <p:sldLayoutId id="2147511731" r:id="rId4"/>
    <p:sldLayoutId id="2147511732" r:id="rId5"/>
    <p:sldLayoutId id="2147511733" r:id="rId6"/>
    <p:sldLayoutId id="2147511734" r:id="rId7"/>
    <p:sldLayoutId id="2147511735" r:id="rId8"/>
    <p:sldLayoutId id="2147511736" r:id="rId9"/>
    <p:sldLayoutId id="2147511737" r:id="rId10"/>
    <p:sldLayoutId id="2147511738" r:id="rId11"/>
    <p:sldLayoutId id="214751173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9DCEC63E-35CC-4945-A6B3-0D00DC0DD1F3}"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8C4F822D-B3AB-4785-872A-0C0A9DEC88FC}"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6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946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9464" name="Picture 27" descr="National_Grid_logo_blu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0" r:id="rId1"/>
    <p:sldLayoutId id="2147511670" r:id="rId2"/>
    <p:sldLayoutId id="2147511671" r:id="rId3"/>
    <p:sldLayoutId id="2147511672" r:id="rId4"/>
    <p:sldLayoutId id="2147511673" r:id="rId5"/>
    <p:sldLayoutId id="2147511674" r:id="rId6"/>
    <p:sldLayoutId id="2147511675" r:id="rId7"/>
    <p:sldLayoutId id="2147511676" r:id="rId8"/>
    <p:sldLayoutId id="2147511677" r:id="rId9"/>
    <p:sldLayoutId id="2147511678" r:id="rId10"/>
    <p:sldLayoutId id="2147511679" r:id="rId11"/>
    <p:sldLayoutId id="2147511680" r:id="rId12"/>
    <p:sldLayoutId id="2147511681"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0905871C-364B-4991-851A-B5ECE68EDF6B}" type="datetime1">
              <a:rPr lang="en-US"/>
              <a:pPr>
                <a:defRPr/>
              </a:pPr>
              <a:t>3/14/2017</a:t>
            </a:fld>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FF59BAC6-F3A5-411E-AD28-D3AC044549FB}"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6" name="Picture 11"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4" r:id="rId1"/>
    <p:sldLayoutId id="2147511523" r:id="rId2"/>
    <p:sldLayoutId id="2147511524" r:id="rId3"/>
    <p:sldLayoutId id="2147511525" r:id="rId4"/>
    <p:sldLayoutId id="2147511526" r:id="rId5"/>
    <p:sldLayoutId id="2147511527" r:id="rId6"/>
    <p:sldLayoutId id="2147511528" r:id="rId7"/>
    <p:sldLayoutId id="2147511529" r:id="rId8"/>
    <p:sldLayoutId id="2147511530" r:id="rId9"/>
    <p:sldLayoutId id="2147511531" r:id="rId10"/>
    <p:sldLayoutId id="214751153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4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41" r:id="rId1"/>
  </p:sldLayoutIdLst>
  <p:hf hdr="0" ftr="0" dt="0"/>
  <p:txStyles>
    <p:titleStyle>
      <a:lvl1pPr algn="l" rtl="0" eaLnBrk="0" fontAlgn="base" hangingPunct="0">
        <a:spcBef>
          <a:spcPct val="0"/>
        </a:spcBef>
        <a:spcAft>
          <a:spcPct val="0"/>
        </a:spcAft>
        <a:defRPr sz="2800" b="1">
          <a:solidFill>
            <a:srgbClr val="0079C1"/>
          </a:solidFill>
          <a:latin typeface="Arial" pitchFamily="34" charset="0"/>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Arial" pitchFamily="34" charset="0"/>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Arial" pitchFamily="34" charset="0"/>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Arial" pitchFamily="34" charset="0"/>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Arial" pitchFamily="34" charset="0"/>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Arial" pitchFamily="34"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Arial" pitchFamily="34"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Arial" pitchFamily="34" charset="0"/>
                <a:ea typeface="+mn-ea"/>
                <a:cs typeface="+mn-cs"/>
              </a:defRPr>
            </a:lvl1pPr>
          </a:lstStyle>
          <a:p>
            <a:pPr>
              <a:defRPr/>
            </a:pPr>
            <a:fld id="{DC44EDF3-423C-4237-A2AA-F95D82E43E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510" name="Picture 4" descr="NG logo small.ai"/>
          <p:cNvPicPr>
            <a:picLocks noChangeAspect="1"/>
          </p:cNvPicPr>
          <p:nvPr/>
        </p:nvPicPr>
        <p:blipFill>
          <a:blip r:embed="rId13">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151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82" r:id="rId1"/>
    <p:sldLayoutId id="2147511683" r:id="rId2"/>
    <p:sldLayoutId id="2147511684" r:id="rId3"/>
    <p:sldLayoutId id="2147511685" r:id="rId4"/>
    <p:sldLayoutId id="2147511686" r:id="rId5"/>
    <p:sldLayoutId id="2147511687" r:id="rId6"/>
    <p:sldLayoutId id="2147511688" r:id="rId7"/>
    <p:sldLayoutId id="2147511689" r:id="rId8"/>
    <p:sldLayoutId id="2147511690" r:id="rId9"/>
    <p:sldLayoutId id="2147511691" r:id="rId10"/>
    <p:sldLayoutId id="214751169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80D5817B-86CA-490E-9779-FB387540A477}"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7E1E3F24-0BF8-4CF6-BCB6-E10EBB0B09F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53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253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6"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2" r:id="rId1"/>
    <p:sldLayoutId id="2147511743" r:id="rId2"/>
    <p:sldLayoutId id="2147511744" r:id="rId3"/>
    <p:sldLayoutId id="2147511745" r:id="rId4"/>
    <p:sldLayoutId id="2147511746" r:id="rId5"/>
    <p:sldLayoutId id="2147511747" r:id="rId6"/>
    <p:sldLayoutId id="2147511748" r:id="rId7"/>
    <p:sldLayoutId id="2147511749" r:id="rId8"/>
    <p:sldLayoutId id="2147511750" r:id="rId9"/>
    <p:sldLayoutId id="2147511751" r:id="rId10"/>
    <p:sldLayoutId id="2147511752" r:id="rId11"/>
    <p:sldLayoutId id="2147511753"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BCC142D5-78EB-4A2D-9323-5797B903648F}"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558"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35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54" r:id="rId1"/>
    <p:sldLayoutId id="2147511755" r:id="rId2"/>
    <p:sldLayoutId id="2147511756" r:id="rId3"/>
    <p:sldLayoutId id="2147511757" r:id="rId4"/>
    <p:sldLayoutId id="2147511758" r:id="rId5"/>
    <p:sldLayoutId id="2147511759" r:id="rId6"/>
    <p:sldLayoutId id="2147511760" r:id="rId7"/>
    <p:sldLayoutId id="2147511761" r:id="rId8"/>
    <p:sldLayoutId id="2147511762" r:id="rId9"/>
    <p:sldLayoutId id="2147511763" r:id="rId10"/>
    <p:sldLayoutId id="2147511764" r:id="rId11"/>
    <p:sldLayoutId id="2147511765" r:id="rId12"/>
    <p:sldLayoutId id="2147511766"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fld id="{91228FF1-8BBA-456A-BECA-1FD68D84ED29}" type="datetime1">
              <a:rPr lang="en-US"/>
              <a:pPr>
                <a:defRPr/>
              </a:pPr>
              <a:t>3/14/2017</a:t>
            </a:fld>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5346BAC2-11FD-4BCC-AC44-351438596610}"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8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45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4584" name="Picture 8" descr="National_Grid_logo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67" r:id="rId1"/>
    <p:sldLayoutId id="2147511768" r:id="rId2"/>
    <p:sldLayoutId id="2147511769" r:id="rId3"/>
    <p:sldLayoutId id="2147511770" r:id="rId4"/>
    <p:sldLayoutId id="2147511771" r:id="rId5"/>
    <p:sldLayoutId id="2147511772" r:id="rId6"/>
    <p:sldLayoutId id="2147511773" r:id="rId7"/>
    <p:sldLayoutId id="2147511774" r:id="rId8"/>
    <p:sldLayoutId id="2147511775" r:id="rId9"/>
    <p:sldLayoutId id="2147511776" r:id="rId10"/>
    <p:sldLayoutId id="2147511777" r:id="rId11"/>
    <p:sldLayoutId id="2147511778" r:id="rId12"/>
    <p:sldLayoutId id="2147511779" r:id="rId13"/>
    <p:sldLayoutId id="2147511780" r:id="rId14"/>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Arial" pitchFamily="34" charset="0"/>
                <a:ea typeface="ＭＳ Ｐゴシック"/>
              </a:defRPr>
            </a:lvl1pPr>
          </a:lstStyle>
          <a:p>
            <a:pPr>
              <a:defRPr/>
            </a:pPr>
            <a:fld id="{41045A28-68B0-4D0D-BC76-0330544E9A92}" type="datetime1">
              <a:rPr lang="en-US"/>
              <a:pPr>
                <a:defRPr/>
              </a:pPr>
              <a:t>3/14/2017</a:t>
            </a:fld>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Arial" pitchFamily="34" charset="0"/>
                <a:ea typeface="ＭＳ Ｐゴシック"/>
              </a:defRPr>
            </a:lvl1pPr>
          </a:lstStyle>
          <a:p>
            <a:pPr>
              <a:defRPr/>
            </a:pPr>
            <a:r>
              <a:rPr lang="en-US" dirty="0"/>
              <a:t>Version 0.1</a:t>
            </a: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5"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5606"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5607" name="Picture 8"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325F75F3-5084-44F6-B6A9-1DB7C57F5567}"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781" r:id="rId1"/>
    <p:sldLayoutId id="2147511782" r:id="rId2"/>
    <p:sldLayoutId id="2147511783" r:id="rId3"/>
    <p:sldLayoutId id="2147511784" r:id="rId4"/>
    <p:sldLayoutId id="2147511785" r:id="rId5"/>
    <p:sldLayoutId id="2147511786" r:id="rId6"/>
    <p:sldLayoutId id="2147511787" r:id="rId7"/>
    <p:sldLayoutId id="2147511788" r:id="rId8"/>
    <p:sldLayoutId id="2147511789" r:id="rId9"/>
    <p:sldLayoutId id="2147511790" r:id="rId10"/>
    <p:sldLayoutId id="2147511791" r:id="rId11"/>
    <p:sldLayoutId id="2147511792" r:id="rId12"/>
  </p:sldLayoutIdLst>
  <p:txStyles>
    <p:titleStyle>
      <a:lvl1pPr algn="l" rtl="0" eaLnBrk="0" fontAlgn="base" hangingPunct="0">
        <a:spcBef>
          <a:spcPct val="0"/>
        </a:spcBef>
        <a:spcAft>
          <a:spcPct val="0"/>
        </a:spcAft>
        <a:defRPr sz="2800" b="1">
          <a:solidFill>
            <a:srgbClr val="0079C1"/>
          </a:solidFill>
          <a:latin typeface="+mj-lt"/>
          <a:ea typeface="ＭＳ Ｐゴシック"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34" charset="-128"/>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34" charset="-128"/>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FA910D8B-1A60-4011-8296-8F3839AE04E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6630"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663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93" r:id="rId1"/>
    <p:sldLayoutId id="2147511794" r:id="rId2"/>
    <p:sldLayoutId id="2147511795" r:id="rId3"/>
    <p:sldLayoutId id="2147511796" r:id="rId4"/>
    <p:sldLayoutId id="2147511797" r:id="rId5"/>
    <p:sldLayoutId id="2147511798" r:id="rId6"/>
    <p:sldLayoutId id="2147511799" r:id="rId7"/>
    <p:sldLayoutId id="2147511800" r:id="rId8"/>
    <p:sldLayoutId id="2147511801" r:id="rId9"/>
    <p:sldLayoutId id="2147511802" r:id="rId10"/>
    <p:sldLayoutId id="2147511803" r:id="rId11"/>
    <p:sldLayoutId id="2147511804" r:id="rId12"/>
    <p:sldLayoutId id="2147511805"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treifen.jpg"/>
          <p:cNvPicPr>
            <a:picLocks noChangeAspect="1"/>
          </p:cNvPicPr>
          <p:nvPr/>
        </p:nvPicPr>
        <p:blipFill>
          <a:blip r:embed="rId2" cstate="print"/>
          <a:stretch>
            <a:fillRect/>
          </a:stretch>
        </p:blipFill>
        <p:spPr>
          <a:xfrm>
            <a:off x="0" y="6370320"/>
            <a:ext cx="7949184" cy="487680"/>
          </a:xfrm>
          <a:prstGeom prst="rect">
            <a:avLst/>
          </a:prstGeom>
        </p:spPr>
      </p:pic>
      <p:pic>
        <p:nvPicPr>
          <p:cNvPr id="6" name="Grafik 5" descr="ecke.jpg"/>
          <p:cNvPicPr>
            <a:picLocks noChangeAspect="1"/>
          </p:cNvPicPr>
          <p:nvPr/>
        </p:nvPicPr>
        <p:blipFill>
          <a:blip r:embed="rId3" cstate="print"/>
          <a:stretch>
            <a:fillRect/>
          </a:stretch>
        </p:blipFill>
        <p:spPr>
          <a:xfrm>
            <a:off x="360000" y="360000"/>
            <a:ext cx="457200" cy="457200"/>
          </a:xfrm>
          <a:prstGeom prst="rect">
            <a:avLst/>
          </a:prstGeom>
        </p:spPr>
      </p:pic>
      <p:pic>
        <p:nvPicPr>
          <p:cNvPr id="7" name="Grafik 6" descr="entsog_logo_4c.jpg"/>
          <p:cNvPicPr>
            <a:picLocks noChangeAspect="1"/>
          </p:cNvPicPr>
          <p:nvPr/>
        </p:nvPicPr>
        <p:blipFill>
          <a:blip r:embed="rId4" cstate="print"/>
          <a:stretch>
            <a:fillRect/>
          </a:stretch>
        </p:blipFill>
        <p:spPr>
          <a:xfrm>
            <a:off x="7560060" y="360000"/>
            <a:ext cx="1147564" cy="62072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treifen.jpg"/>
          <p:cNvPicPr>
            <a:picLocks noChangeAspect="1"/>
          </p:cNvPicPr>
          <p:nvPr/>
        </p:nvPicPr>
        <p:blipFill>
          <a:blip r:embed="rId2" cstate="print"/>
          <a:stretch>
            <a:fillRect/>
          </a:stretch>
        </p:blipFill>
        <p:spPr>
          <a:xfrm>
            <a:off x="0" y="6370320"/>
            <a:ext cx="7949184" cy="487680"/>
          </a:xfrm>
          <a:prstGeom prst="rect">
            <a:avLst/>
          </a:prstGeom>
        </p:spPr>
      </p:pic>
      <p:pic>
        <p:nvPicPr>
          <p:cNvPr id="6" name="Grafik 5" descr="ecke.jpg"/>
          <p:cNvPicPr>
            <a:picLocks noChangeAspect="1"/>
          </p:cNvPicPr>
          <p:nvPr/>
        </p:nvPicPr>
        <p:blipFill>
          <a:blip r:embed="rId3" cstate="print"/>
          <a:stretch>
            <a:fillRect/>
          </a:stretch>
        </p:blipFill>
        <p:spPr>
          <a:xfrm>
            <a:off x="360000" y="360000"/>
            <a:ext cx="457200" cy="457200"/>
          </a:xfrm>
          <a:prstGeom prst="rect">
            <a:avLst/>
          </a:prstGeom>
        </p:spPr>
      </p:pic>
      <p:pic>
        <p:nvPicPr>
          <p:cNvPr id="7" name="Grafik 6" descr="entsog_logo_4c.jpg"/>
          <p:cNvPicPr>
            <a:picLocks noChangeAspect="1"/>
          </p:cNvPicPr>
          <p:nvPr/>
        </p:nvPicPr>
        <p:blipFill>
          <a:blip r:embed="rId4" cstate="print"/>
          <a:stretch>
            <a:fillRect/>
          </a:stretch>
        </p:blipFill>
        <p:spPr>
          <a:xfrm>
            <a:off x="7560060" y="360000"/>
            <a:ext cx="1147564" cy="620727"/>
          </a:xfrm>
          <a:prstGeom prst="rect">
            <a:avLst/>
          </a:prstGeom>
        </p:spPr>
      </p:pic>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C81935F2-5CB0-4A61-9B9F-F754E2661C0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8" name="Picture 8" descr="National_Grid_logo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48221"/>
      </p:ext>
    </p:extLst>
  </p:cSld>
  <p:clrMap bg1="lt1" tx1="dk1" bg2="lt2" tx2="dk2" accent1="accent1" accent2="accent2" accent3="accent3" accent4="accent4" accent5="accent5" accent6="accent6" hlink="hlink" folHlink="folHlink"/>
  <p:sldLayoutIdLst>
    <p:sldLayoutId id="2147511814" r:id="rId1"/>
    <p:sldLayoutId id="2147511815" r:id="rId2"/>
    <p:sldLayoutId id="2147511816" r:id="rId3"/>
    <p:sldLayoutId id="2147511817" r:id="rId4"/>
    <p:sldLayoutId id="2147511818" r:id="rId5"/>
    <p:sldLayoutId id="2147511819" r:id="rId6"/>
    <p:sldLayoutId id="2147511820" r:id="rId7"/>
    <p:sldLayoutId id="2147511821" r:id="rId8"/>
    <p:sldLayoutId id="2147511822" r:id="rId9"/>
    <p:sldLayoutId id="2147511823" r:id="rId10"/>
    <p:sldLayoutId id="2147511824" r:id="rId11"/>
    <p:sldLayoutId id="2147511825" r:id="rId12"/>
    <p:sldLayoutId id="2147511826"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04105280-BC71-4CF4-A01E-E535E234C575}" type="datetime1">
              <a:rPr lang="en-US"/>
              <a:pPr>
                <a:defRPr/>
              </a:pPr>
              <a:t>3/14/2017</a:t>
            </a:fld>
            <a:endParaRPr lang="en-US" dirty="0"/>
          </a:p>
        </p:txBody>
      </p:sp>
      <p:sp>
        <p:nvSpPr>
          <p:cNvPr id="3584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584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6579AE82-8F16-4E96-9794-2ACA305F723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7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307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80"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5" r:id="rId1"/>
    <p:sldLayoutId id="2147511533" r:id="rId2"/>
    <p:sldLayoutId id="2147511534" r:id="rId3"/>
    <p:sldLayoutId id="2147511535" r:id="rId4"/>
    <p:sldLayoutId id="2147511536" r:id="rId5"/>
    <p:sldLayoutId id="2147511537" r:id="rId6"/>
    <p:sldLayoutId id="2147511538" r:id="rId7"/>
    <p:sldLayoutId id="2147511539" r:id="rId8"/>
    <p:sldLayoutId id="2147511540" r:id="rId9"/>
    <p:sldLayoutId id="2147511541" r:id="rId10"/>
    <p:sldLayoutId id="2147511542" r:id="rId11"/>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fld id="{5BB0BAB8-A54F-4E4E-9F2D-6E7409B7A160}" type="datetime1">
              <a:rPr lang="en-US"/>
              <a:pPr>
                <a:defRPr/>
              </a:pPr>
              <a:t>3/14/2017</a:t>
            </a:fld>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62175749-6345-4326-B14E-F9759F9B111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1"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076859"/>
      </p:ext>
    </p:extLst>
  </p:cSld>
  <p:clrMap bg1="lt1" tx1="dk1" bg2="lt2" tx2="dk2" accent1="accent1" accent2="accent2" accent3="accent3" accent4="accent4" accent5="accent5" accent6="accent6" hlink="hlink" folHlink="folHlink"/>
  <p:sldLayoutIdLst>
    <p:sldLayoutId id="2147511828" r:id="rId1"/>
    <p:sldLayoutId id="2147511829" r:id="rId2"/>
    <p:sldLayoutId id="2147511830" r:id="rId3"/>
    <p:sldLayoutId id="2147511831" r:id="rId4"/>
    <p:sldLayoutId id="2147511832" r:id="rId5"/>
    <p:sldLayoutId id="2147511833" r:id="rId6"/>
    <p:sldLayoutId id="2147511834" r:id="rId7"/>
    <p:sldLayoutId id="2147511835" r:id="rId8"/>
    <p:sldLayoutId id="2147511836" r:id="rId9"/>
    <p:sldLayoutId id="2147511837" r:id="rId10"/>
    <p:sldLayoutId id="2147511838"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fld id="{DA997B60-66AB-401F-987A-621374DF770E}"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pitchFamily="48" charset="-128"/>
              </a:defRPr>
            </a:lvl1pPr>
          </a:lstStyle>
          <a:p>
            <a:pPr>
              <a:defRPr/>
            </a:pPr>
            <a:fld id="{EAA0F19A-3951-4145-9DB4-C0F4367F5E64}"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342520"/>
      </p:ext>
    </p:extLst>
  </p:cSld>
  <p:clrMap bg1="lt1" tx1="dk1" bg2="lt2" tx2="dk2" accent1="accent1" accent2="accent2" accent3="accent3" accent4="accent4" accent5="accent5" accent6="accent6" hlink="hlink" folHlink="folHlink"/>
  <p:sldLayoutIdLst>
    <p:sldLayoutId id="2147511840" r:id="rId1"/>
    <p:sldLayoutId id="2147511841" r:id="rId2"/>
    <p:sldLayoutId id="2147511842" r:id="rId3"/>
    <p:sldLayoutId id="2147511843" r:id="rId4"/>
    <p:sldLayoutId id="2147511844" r:id="rId5"/>
    <p:sldLayoutId id="2147511845" r:id="rId6"/>
    <p:sldLayoutId id="2147511846" r:id="rId7"/>
    <p:sldLayoutId id="2147511847" r:id="rId8"/>
    <p:sldLayoutId id="2147511848" r:id="rId9"/>
    <p:sldLayoutId id="2147511849" r:id="rId10"/>
    <p:sldLayoutId id="2147511850" r:id="rId11"/>
    <p:sldLayoutId id="2147511851"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C129A40-AA42-4F2A-A1F5-89C03A292B84}" type="datetime1">
              <a:rPr lang="en-US">
                <a:latin typeface="Arial" pitchFamily="34" charset="0"/>
                <a:ea typeface="MS PGothic" pitchFamily="34" charset="-128"/>
              </a:rPr>
              <a:pPr/>
              <a:t>3/14/2017</a:t>
            </a:fld>
            <a:endParaRPr lang="en-US" dirty="0">
              <a:latin typeface="Arial" pitchFamily="34" charset="0"/>
              <a:ea typeface="MS PGothic" pitchFamily="34" charset="-128"/>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latin typeface="Arial" pitchFamily="34" charset="0"/>
              <a:ea typeface="MS PGothic" pitchFamily="34" charset="-128"/>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651D2BC-1F22-4F24-8563-83B774F24F9D}" type="slidenum">
              <a:rPr lang="en-US">
                <a:latin typeface="Arial" pitchFamily="34" charset="0"/>
                <a:ea typeface="MS PGothic" pitchFamily="34" charset="-128"/>
              </a:rPr>
              <a:pPr/>
              <a:t>‹#›</a:t>
            </a:fld>
            <a:endParaRPr lang="en-US" dirty="0">
              <a:latin typeface="Arial" pitchFamily="34" charset="0"/>
              <a:ea typeface="MS PGothic" pitchFamily="34" charset="-128"/>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GB" smtClean="0"/>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795"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507306"/>
      </p:ext>
    </p:extLst>
  </p:cSld>
  <p:clrMap bg1="lt1" tx1="dk1" bg2="lt2" tx2="dk2" accent1="accent1" accent2="accent2" accent3="accent3" accent4="accent4" accent5="accent5" accent6="accent6" hlink="hlink" folHlink="folHlink"/>
  <p:sldLayoutIdLst>
    <p:sldLayoutId id="2147511853" r:id="rId1"/>
    <p:sldLayoutId id="2147511854" r:id="rId2"/>
    <p:sldLayoutId id="2147511855" r:id="rId3"/>
    <p:sldLayoutId id="2147511856" r:id="rId4"/>
    <p:sldLayoutId id="2147511857" r:id="rId5"/>
    <p:sldLayoutId id="2147511858" r:id="rId6"/>
    <p:sldLayoutId id="2147511859" r:id="rId7"/>
    <p:sldLayoutId id="2147511860" r:id="rId8"/>
    <p:sldLayoutId id="2147511861" r:id="rId9"/>
    <p:sldLayoutId id="2147511862" r:id="rId10"/>
    <p:sldLayoutId id="2147511863" r:id="rId11"/>
    <p:sldLayoutId id="2147511864" r:id="rId12"/>
  </p:sldLayoutIdLst>
  <p:hf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pitchFamily="34" charset="0"/>
          <a:ea typeface="MS PGothic" pitchFamily="34" charset="-128"/>
        </a:defRPr>
      </a:lvl2pPr>
      <a:lvl3pPr algn="l" rtl="0" eaLnBrk="1" fontAlgn="base" hangingPunct="1">
        <a:spcBef>
          <a:spcPct val="0"/>
        </a:spcBef>
        <a:spcAft>
          <a:spcPct val="0"/>
        </a:spcAft>
        <a:defRPr sz="2800" b="1">
          <a:solidFill>
            <a:srgbClr val="0079C1"/>
          </a:solidFill>
          <a:latin typeface="Arial" pitchFamily="34" charset="0"/>
          <a:ea typeface="MS PGothic" pitchFamily="34" charset="-128"/>
        </a:defRPr>
      </a:lvl3pPr>
      <a:lvl4pPr algn="l" rtl="0" eaLnBrk="1" fontAlgn="base" hangingPunct="1">
        <a:spcBef>
          <a:spcPct val="0"/>
        </a:spcBef>
        <a:spcAft>
          <a:spcPct val="0"/>
        </a:spcAft>
        <a:defRPr sz="2800" b="1">
          <a:solidFill>
            <a:srgbClr val="0079C1"/>
          </a:solidFill>
          <a:latin typeface="Arial" pitchFamily="34" charset="0"/>
          <a:ea typeface="MS PGothic" pitchFamily="34" charset="-128"/>
        </a:defRPr>
      </a:lvl4pPr>
      <a:lvl5pPr algn="l" rtl="0" eaLnBrk="1" fontAlgn="base" hangingPunct="1">
        <a:spcBef>
          <a:spcPct val="0"/>
        </a:spcBef>
        <a:spcAft>
          <a:spcPct val="0"/>
        </a:spcAft>
        <a:defRPr sz="2800" b="1">
          <a:solidFill>
            <a:srgbClr val="0079C1"/>
          </a:solidFill>
          <a:latin typeface="Arial" pitchFamily="34" charset="0"/>
          <a:ea typeface="MS PGothic" pitchFamily="34" charset="-128"/>
        </a:defRPr>
      </a:lvl5pPr>
      <a:lvl6pPr marL="457200" algn="l" rtl="0" eaLnBrk="1" fontAlgn="base" hangingPunct="1">
        <a:spcBef>
          <a:spcPct val="0"/>
        </a:spcBef>
        <a:spcAft>
          <a:spcPct val="0"/>
        </a:spcAft>
        <a:defRPr sz="2800" b="1">
          <a:solidFill>
            <a:srgbClr val="0079C1"/>
          </a:solidFill>
          <a:latin typeface="Arial" pitchFamily="34" charset="0"/>
          <a:ea typeface="MS PGothic" pitchFamily="34" charset="-128"/>
        </a:defRPr>
      </a:lvl6pPr>
      <a:lvl7pPr marL="914400" algn="l" rtl="0" eaLnBrk="1" fontAlgn="base" hangingPunct="1">
        <a:spcBef>
          <a:spcPct val="0"/>
        </a:spcBef>
        <a:spcAft>
          <a:spcPct val="0"/>
        </a:spcAft>
        <a:defRPr sz="2800" b="1">
          <a:solidFill>
            <a:srgbClr val="0079C1"/>
          </a:solidFill>
          <a:latin typeface="Arial" pitchFamily="34" charset="0"/>
          <a:ea typeface="MS PGothic" pitchFamily="34" charset="-128"/>
        </a:defRPr>
      </a:lvl7pPr>
      <a:lvl8pPr marL="1371600" algn="l" rtl="0" eaLnBrk="1" fontAlgn="base" hangingPunct="1">
        <a:spcBef>
          <a:spcPct val="0"/>
        </a:spcBef>
        <a:spcAft>
          <a:spcPct val="0"/>
        </a:spcAft>
        <a:defRPr sz="2800" b="1">
          <a:solidFill>
            <a:srgbClr val="0079C1"/>
          </a:solidFill>
          <a:latin typeface="Arial" pitchFamily="34" charset="0"/>
          <a:ea typeface="MS PGothic" pitchFamily="34" charset="-128"/>
        </a:defRPr>
      </a:lvl8pPr>
      <a:lvl9pPr marL="1828800" algn="l" rtl="0" eaLnBrk="1" fontAlgn="base" hangingPunct="1">
        <a:spcBef>
          <a:spcPct val="0"/>
        </a:spcBef>
        <a:spcAft>
          <a:spcPct val="0"/>
        </a:spcAft>
        <a:defRPr sz="2800" b="1">
          <a:solidFill>
            <a:srgbClr val="0079C1"/>
          </a:solidFill>
          <a:latin typeface="Arial" pitchFamily="34" charset="0"/>
          <a:ea typeface="MS PGothic" pitchFamily="34" charset="-128"/>
        </a:defRPr>
      </a:lvl9pPr>
    </p:titleStyle>
    <p:bodyStyle>
      <a:lvl1pPr marL="342900" indent="-342900"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fld id="{0C22DADA-3356-4982-8BA8-8317A7DC426F}" type="datetime1">
              <a:rPr lang="en-US"/>
              <a:pPr>
                <a:defRPr/>
              </a:pPr>
              <a:t>3/14/2017</a:t>
            </a:fld>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7300AB41-80B1-44BD-BFB4-B9AEFC8D4E5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1"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302567"/>
      </p:ext>
    </p:extLst>
  </p:cSld>
  <p:clrMap bg1="lt1" tx1="dk1" bg2="lt2" tx2="dk2" accent1="accent1" accent2="accent2" accent3="accent3" accent4="accent4" accent5="accent5" accent6="accent6" hlink="hlink" folHlink="folHlink"/>
  <p:sldLayoutIdLst>
    <p:sldLayoutId id="2147511866" r:id="rId1"/>
    <p:sldLayoutId id="2147511867" r:id="rId2"/>
    <p:sldLayoutId id="2147511868" r:id="rId3"/>
    <p:sldLayoutId id="2147511869" r:id="rId4"/>
    <p:sldLayoutId id="2147511870" r:id="rId5"/>
    <p:sldLayoutId id="2147511871" r:id="rId6"/>
    <p:sldLayoutId id="2147511872" r:id="rId7"/>
    <p:sldLayoutId id="2147511873" r:id="rId8"/>
    <p:sldLayoutId id="2147511874" r:id="rId9"/>
    <p:sldLayoutId id="2147511875" r:id="rId10"/>
    <p:sldLayoutId id="2147511876" r:id="rId11"/>
    <p:sldLayoutId id="2147511877"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48"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E3461A9-D2F6-48D8-83BE-BB58204EA276}" type="datetime1">
              <a:rPr lang="en-US" altLang="en-US">
                <a:ea typeface="ＭＳ Ｐゴシック" pitchFamily="48" charset="-128"/>
              </a:rPr>
              <a:pPr/>
              <a:t>3/14/2017</a:t>
            </a:fld>
            <a:endParaRPr lang="en-US" altLang="en-US" dirty="0">
              <a:ea typeface="ＭＳ Ｐゴシック" pitchFamily="48" charset="-128"/>
            </a:endParaRPr>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ea typeface="ＭＳ Ｐゴシック" pitchFamily="48" charset="-128"/>
            </a:endParaRPr>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9FA2E7-B1B0-4000-BE56-A4E7CDBAFE5B}" type="slidenum">
              <a:rPr lang="en-US" altLang="en-US">
                <a:ea typeface="ＭＳ Ｐゴシック" pitchFamily="48" charset="-128"/>
              </a:rPr>
              <a:pPr/>
              <a:t>‹#›</a:t>
            </a:fld>
            <a:endParaRPr lang="en-US" altLang="en-US" dirty="0">
              <a:ea typeface="ＭＳ Ｐゴシック" pitchFamily="48" charset="-128"/>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03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0363" name="Picture 11"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33955"/>
      </p:ext>
    </p:extLst>
  </p:cSld>
  <p:clrMap bg1="lt1" tx1="dk1" bg2="lt2" tx2="dk2" accent1="accent1" accent2="accent2" accent3="accent3" accent4="accent4" accent5="accent5" accent6="accent6" hlink="hlink" folHlink="folHlink"/>
  <p:sldLayoutIdLst>
    <p:sldLayoutId id="2147511879" r:id="rId1"/>
    <p:sldLayoutId id="2147511880" r:id="rId2"/>
    <p:sldLayoutId id="2147511881" r:id="rId3"/>
    <p:sldLayoutId id="2147511882" r:id="rId4"/>
    <p:sldLayoutId id="2147511883" r:id="rId5"/>
    <p:sldLayoutId id="2147511884" r:id="rId6"/>
    <p:sldLayoutId id="2147511885" r:id="rId7"/>
    <p:sldLayoutId id="2147511886" r:id="rId8"/>
    <p:sldLayoutId id="2147511887" r:id="rId9"/>
    <p:sldLayoutId id="2147511888" r:id="rId10"/>
    <p:sldLayoutId id="2147511889" r:id="rId11"/>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A65C397-C3FF-43C3-934C-92FEB08F169D}" type="datetime1">
              <a:rPr lang="en-US" altLang="en-US">
                <a:ea typeface="ＭＳ Ｐゴシック" pitchFamily="48" charset="-128"/>
              </a:rPr>
              <a:pPr/>
              <a:t>3/14/2017</a:t>
            </a:fld>
            <a:endParaRPr lang="en-US" altLang="en-US" dirty="0">
              <a:ea typeface="ＭＳ Ｐゴシック" pitchFamily="48" charset="-128"/>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ea typeface="ＭＳ Ｐゴシック" pitchFamily="48" charset="-128"/>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68158CC8-701B-487A-A6F9-1496EACFB227}" type="slidenum">
              <a:rPr lang="en-US" altLang="en-US">
                <a:ea typeface="ＭＳ Ｐゴシック" pitchFamily="48" charset="-128"/>
              </a:rPr>
              <a:pPr/>
              <a:t>‹#›</a:t>
            </a:fld>
            <a:endParaRPr lang="en-US" altLang="en-US" dirty="0">
              <a:ea typeface="ＭＳ Ｐゴシック" pitchFamily="48" charset="-128"/>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endParaRPr lang="en-GB" altLang="en-US" smtClean="0"/>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2795"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646417"/>
      </p:ext>
    </p:extLst>
  </p:cSld>
  <p:clrMap bg1="lt1" tx1="dk1" bg2="lt2" tx2="dk2" accent1="accent1" accent2="accent2" accent3="accent3" accent4="accent4" accent5="accent5" accent6="accent6" hlink="hlink" folHlink="folHlink"/>
  <p:sldLayoutIdLst>
    <p:sldLayoutId id="2147511891" r:id="rId1"/>
    <p:sldLayoutId id="2147511892" r:id="rId2"/>
    <p:sldLayoutId id="2147511893" r:id="rId3"/>
    <p:sldLayoutId id="2147511894" r:id="rId4"/>
    <p:sldLayoutId id="2147511895" r:id="rId5"/>
    <p:sldLayoutId id="2147511896" r:id="rId6"/>
    <p:sldLayoutId id="2147511897" r:id="rId7"/>
    <p:sldLayoutId id="2147511898" r:id="rId8"/>
    <p:sldLayoutId id="2147511899" r:id="rId9"/>
    <p:sldLayoutId id="2147511900" r:id="rId10"/>
    <p:sldLayoutId id="2147511901" r:id="rId11"/>
    <p:sldLayoutId id="2147511902" r:id="rId12"/>
  </p:sldLayoutIdLst>
  <p:hf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200"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400"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60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800"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fld id="{1F2A95AE-26A2-44AE-9459-F73B3E68EDC8}" type="datetime1">
              <a:rPr lang="en-US"/>
              <a:pPr>
                <a:defRPr/>
              </a:pPr>
              <a:t>3/14/2017</a:t>
            </a:fld>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a:defRPr/>
            </a:pPr>
            <a:fld id="{D5BAC2F7-801D-4FCA-853D-583963B11BA6}"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1"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37953"/>
      </p:ext>
    </p:extLst>
  </p:cSld>
  <p:clrMap bg1="lt1" tx1="dk1" bg2="lt2" tx2="dk2" accent1="accent1" accent2="accent2" accent3="accent3" accent4="accent4" accent5="accent5" accent6="accent6" hlink="hlink" folHlink="folHlink"/>
  <p:sldLayoutIdLst>
    <p:sldLayoutId id="2147511904" r:id="rId1"/>
    <p:sldLayoutId id="2147511905" r:id="rId2"/>
    <p:sldLayoutId id="2147511906" r:id="rId3"/>
    <p:sldLayoutId id="2147511907" r:id="rId4"/>
    <p:sldLayoutId id="2147511908" r:id="rId5"/>
    <p:sldLayoutId id="2147511909" r:id="rId6"/>
    <p:sldLayoutId id="2147511910" r:id="rId7"/>
    <p:sldLayoutId id="2147511911" r:id="rId8"/>
    <p:sldLayoutId id="2147511912" r:id="rId9"/>
    <p:sldLayoutId id="2147511913" r:id="rId10"/>
    <p:sldLayoutId id="214751191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fld id="{2535AB9B-4689-43FE-9EA1-803444FCBF0A}"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defRPr>
            </a:lvl1pPr>
          </a:lstStyle>
          <a:p>
            <a:pPr>
              <a:defRPr/>
            </a:pPr>
            <a:fld id="{C1023065-7CCD-4458-A459-4D7FB7C676AF}"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128506"/>
      </p:ext>
    </p:extLst>
  </p:cSld>
  <p:clrMap bg1="lt1" tx1="dk1" bg2="lt2" tx2="dk2" accent1="accent1" accent2="accent2" accent3="accent3" accent4="accent4" accent5="accent5" accent6="accent6" hlink="hlink" folHlink="folHlink"/>
  <p:sldLayoutIdLst>
    <p:sldLayoutId id="2147511916" r:id="rId1"/>
    <p:sldLayoutId id="2147511917" r:id="rId2"/>
    <p:sldLayoutId id="2147511918" r:id="rId3"/>
    <p:sldLayoutId id="2147511919" r:id="rId4"/>
    <p:sldLayoutId id="2147511920" r:id="rId5"/>
    <p:sldLayoutId id="2147511921" r:id="rId6"/>
    <p:sldLayoutId id="2147511922" r:id="rId7"/>
    <p:sldLayoutId id="2147511923" r:id="rId8"/>
    <p:sldLayoutId id="2147511924" r:id="rId9"/>
    <p:sldLayoutId id="2147511925" r:id="rId10"/>
    <p:sldLayoutId id="2147511926" r:id="rId11"/>
    <p:sldLayoutId id="2147511927"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718248E8-3584-49F5-87B0-66CFD1EF69B5}" type="datetime1">
              <a:rPr lang="en-US"/>
              <a:pPr>
                <a:defRPr/>
              </a:pPr>
              <a:t>3/14/2017</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0D08C4F3-7A74-4C14-A481-8FEE6E5C99A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807965"/>
      </p:ext>
    </p:extLst>
  </p:cSld>
  <p:clrMap bg1="lt1" tx1="dk1" bg2="lt2" tx2="dk2" accent1="accent1" accent2="accent2" accent3="accent3" accent4="accent4" accent5="accent5" accent6="accent6" hlink="hlink" folHlink="folHlink"/>
  <p:sldLayoutIdLst>
    <p:sldLayoutId id="2147511929" r:id="rId1"/>
    <p:sldLayoutId id="2147511930" r:id="rId2"/>
    <p:sldLayoutId id="2147511931" r:id="rId3"/>
    <p:sldLayoutId id="2147511932" r:id="rId4"/>
    <p:sldLayoutId id="2147511933" r:id="rId5"/>
    <p:sldLayoutId id="2147511934" r:id="rId6"/>
    <p:sldLayoutId id="2147511935" r:id="rId7"/>
    <p:sldLayoutId id="2147511936" r:id="rId8"/>
    <p:sldLayoutId id="2147511937" r:id="rId9"/>
    <p:sldLayoutId id="2147511938" r:id="rId10"/>
    <p:sldLayoutId id="2147511939" r:id="rId11"/>
    <p:sldLayoutId id="2147511940"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73C36B8B-EB25-4771-A9BA-B0F9EC4F88B8}" type="slidenum">
              <a:rPr lang="en-US" altLang="en-US"/>
              <a:pPr>
                <a:defRPr/>
              </a:pPr>
              <a:t>‹#›</a:t>
            </a:fld>
            <a:endParaRPr lang="en-US" alt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768207"/>
      </p:ext>
    </p:extLst>
  </p:cSld>
  <p:clrMap bg1="lt1" tx1="dk1" bg2="lt2" tx2="dk2" accent1="accent1" accent2="accent2" accent3="accent3" accent4="accent4" accent5="accent5" accent6="accent6" hlink="hlink" folHlink="folHlink"/>
  <p:sldLayoutIdLst>
    <p:sldLayoutId id="2147511942" r:id="rId1"/>
    <p:sldLayoutId id="2147511943" r:id="rId2"/>
    <p:sldLayoutId id="2147511944" r:id="rId3"/>
    <p:sldLayoutId id="2147511945" r:id="rId4"/>
    <p:sldLayoutId id="2147511946" r:id="rId5"/>
    <p:sldLayoutId id="2147511947" r:id="rId6"/>
    <p:sldLayoutId id="2147511948" r:id="rId7"/>
    <p:sldLayoutId id="2147511949" r:id="rId8"/>
    <p:sldLayoutId id="2147511950" r:id="rId9"/>
    <p:sldLayoutId id="2147511951" r:id="rId10"/>
    <p:sldLayoutId id="214751195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37C51D48-DA5C-4A3A-A280-91C68877DDD6}" type="datetime1">
              <a:rPr lang="en-US"/>
              <a:pPr>
                <a:defRPr/>
              </a:pPr>
              <a:t>3/14/2017</a:t>
            </a:fld>
            <a:endParaRPr lang="en-US" dirty="0"/>
          </a:p>
        </p:txBody>
      </p:sp>
      <p:sp>
        <p:nvSpPr>
          <p:cNvPr id="39939"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9940"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1ADCA33D-4535-4903-9459-D4258CC1E2A5}"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410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4"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9950"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4110"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6" r:id="rId1"/>
    <p:sldLayoutId id="2147511543" r:id="rId2"/>
    <p:sldLayoutId id="2147511544" r:id="rId3"/>
    <p:sldLayoutId id="2147511545" r:id="rId4"/>
    <p:sldLayoutId id="2147511546" r:id="rId5"/>
    <p:sldLayoutId id="2147511547" r:id="rId6"/>
    <p:sldLayoutId id="2147511548" r:id="rId7"/>
    <p:sldLayoutId id="2147511549" r:id="rId8"/>
    <p:sldLayoutId id="2147511550" r:id="rId9"/>
    <p:sldLayoutId id="2147511551" r:id="rId10"/>
    <p:sldLayoutId id="2147511552" r:id="rId11"/>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defRPr sz="1400" b="1">
                <a:latin typeface="+mn-lt"/>
              </a:defRPr>
            </a:lvl1pPr>
          </a:lstStyle>
          <a:p>
            <a:pPr>
              <a:defRPr/>
            </a:pPr>
            <a:fld id="{6168CB8B-36CC-4372-A412-9B6A4CB6F4BA}" type="datetime1">
              <a:rPr lang="en-US"/>
              <a:pPr>
                <a:defRPr/>
              </a:pPr>
              <a:t>3/14/2017</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ctr">
              <a:defRPr sz="1400" b="1">
                <a:latin typeface="+mn-lt"/>
              </a:defRPr>
            </a:lvl1pPr>
          </a:lstStyle>
          <a:p>
            <a:pPr>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r">
              <a:defRPr sz="1200" b="1">
                <a:latin typeface="+mn-lt"/>
              </a:defRPr>
            </a:lvl1pPr>
          </a:lstStyle>
          <a:p>
            <a:pPr>
              <a:defRPr/>
            </a:pPr>
            <a:fld id="{F7513006-F865-4764-9598-F365B79DAC03}" type="slidenum">
              <a:rPr lang="en-US"/>
              <a:pPr>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746705"/>
      </p:ext>
    </p:extLst>
  </p:cSld>
  <p:clrMap bg1="lt1" tx1="dk1" bg2="lt2" tx2="dk2" accent1="accent1" accent2="accent2" accent3="accent3" accent4="accent4" accent5="accent5" accent6="accent6" hlink="hlink" folHlink="folHlink"/>
  <p:sldLayoutIdLst>
    <p:sldLayoutId id="2147511954" r:id="rId1"/>
    <p:sldLayoutId id="2147511955" r:id="rId2"/>
    <p:sldLayoutId id="2147511956" r:id="rId3"/>
    <p:sldLayoutId id="2147511957" r:id="rId4"/>
    <p:sldLayoutId id="2147511958" r:id="rId5"/>
    <p:sldLayoutId id="2147511959" r:id="rId6"/>
    <p:sldLayoutId id="2147511960" r:id="rId7"/>
    <p:sldLayoutId id="2147511961" r:id="rId8"/>
    <p:sldLayoutId id="2147511962" r:id="rId9"/>
    <p:sldLayoutId id="2147511963" r:id="rId10"/>
    <p:sldLayoutId id="214751196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828EAE3C-E2F6-462A-BE6E-31C9C3F946A4}" type="datetime1">
              <a:rPr lang="en-US"/>
              <a:pPr>
                <a:defRPr/>
              </a:pPr>
              <a:t>3/14/2017</a:t>
            </a:fld>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C81935F2-5CB0-4A61-9B9F-F754E2661C0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8" name="Picture 8" descr="National_Grid_logo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7" r:id="rId1"/>
    <p:sldLayoutId id="2147511553" r:id="rId2"/>
    <p:sldLayoutId id="2147511554" r:id="rId3"/>
    <p:sldLayoutId id="2147511555" r:id="rId4"/>
    <p:sldLayoutId id="2147511556" r:id="rId5"/>
    <p:sldLayoutId id="2147511557" r:id="rId6"/>
    <p:sldLayoutId id="2147511558" r:id="rId7"/>
    <p:sldLayoutId id="2147511559" r:id="rId8"/>
    <p:sldLayoutId id="2147511560" r:id="rId9"/>
    <p:sldLayoutId id="2147511561" r:id="rId10"/>
    <p:sldLayoutId id="2147511562" r:id="rId11"/>
    <p:sldLayoutId id="2147511699" r:id="rId12"/>
    <p:sldLayoutId id="2147511563" r:id="rId13"/>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C3981BAB-E99A-41DD-A8FB-68EE4452D1E7}" type="datetime1">
              <a:rPr lang="en-US"/>
              <a:pPr>
                <a:defRPr/>
              </a:pPr>
              <a:t>3/14/2017</a:t>
            </a:fld>
            <a:endParaRPr lang="en-US" dirty="0"/>
          </a:p>
        </p:txBody>
      </p:sp>
      <p:sp>
        <p:nvSpPr>
          <p:cNvPr id="4608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608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9264913-5784-44C8-9973-47A8810AD0E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5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615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52"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0" r:id="rId1"/>
    <p:sldLayoutId id="2147511564" r:id="rId2"/>
    <p:sldLayoutId id="2147511565" r:id="rId3"/>
    <p:sldLayoutId id="2147511566" r:id="rId4"/>
    <p:sldLayoutId id="2147511567" r:id="rId5"/>
    <p:sldLayoutId id="2147511568" r:id="rId6"/>
    <p:sldLayoutId id="2147511569" r:id="rId7"/>
    <p:sldLayoutId id="2147511570" r:id="rId8"/>
    <p:sldLayoutId id="2147511571" r:id="rId9"/>
    <p:sldLayoutId id="2147511572" r:id="rId10"/>
    <p:sldLayoutId id="2147511573" r:id="rId11"/>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135BB4C8-8A66-4CE2-957D-7B4FCE4C3764}" type="datetime1">
              <a:rPr lang="en-US"/>
              <a:pPr>
                <a:defRPr/>
              </a:pPr>
              <a:t>3/14/2017</a:t>
            </a:fld>
            <a:endParaRPr lang="en-US" dirty="0"/>
          </a:p>
        </p:txBody>
      </p:sp>
      <p:sp>
        <p:nvSpPr>
          <p:cNvPr id="98307"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98308"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5EACE741-F30E-46DD-BD87-B3E902736B49}"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7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717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176"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1" r:id="rId1"/>
    <p:sldLayoutId id="2147511574" r:id="rId2"/>
    <p:sldLayoutId id="2147511575" r:id="rId3"/>
    <p:sldLayoutId id="2147511576" r:id="rId4"/>
    <p:sldLayoutId id="2147511577" r:id="rId5"/>
    <p:sldLayoutId id="2147511578" r:id="rId6"/>
    <p:sldLayoutId id="2147511579" r:id="rId7"/>
    <p:sldLayoutId id="2147511580" r:id="rId8"/>
    <p:sldLayoutId id="2147511581" r:id="rId9"/>
    <p:sldLayoutId id="2147511582" r:id="rId10"/>
    <p:sldLayoutId id="2147511583" r:id="rId11"/>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819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8195" name="Picture 5"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819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584" r:id="rId1"/>
    <p:sldLayoutId id="2147511585" r:id="rId2"/>
    <p:sldLayoutId id="2147511586" r:id="rId3"/>
    <p:sldLayoutId id="2147511587" r:id="rId4"/>
    <p:sldLayoutId id="2147511588" r:id="rId5"/>
    <p:sldLayoutId id="2147511589" r:id="rId6"/>
    <p:sldLayoutId id="2147511590" r:id="rId7"/>
    <p:sldLayoutId id="2147511591" r:id="rId8"/>
    <p:sldLayoutId id="2147511592" r:id="rId9"/>
    <p:sldLayoutId id="2147511593" r:id="rId10"/>
    <p:sldLayoutId id="2147511594" r:id="rId11"/>
  </p:sldLayoutIdLst>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mn-ea"/>
                <a:cs typeface="+mn-cs"/>
              </a:defRPr>
            </a:lvl1pPr>
          </a:lstStyle>
          <a:p>
            <a:pPr>
              <a:defRPr/>
            </a:pPr>
            <a:fld id="{0D332B9B-2EDB-4908-A302-AF2A95893B60}" type="datetime1">
              <a:rPr lang="en-US"/>
              <a:pPr>
                <a:defRPr/>
              </a:pPr>
              <a:t>3/14/2017</a:t>
            </a:fld>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mn-ea"/>
                <a:cs typeface="+mn-cs"/>
              </a:defRPr>
            </a:lvl1pPr>
          </a:lstStyle>
          <a:p>
            <a:pPr>
              <a:defRPr/>
            </a:pPr>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21"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922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223"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1F4ADC0D-B561-47CD-A5CF-BD49C0C558FF}"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595" r:id="rId1"/>
    <p:sldLayoutId id="2147511596" r:id="rId2"/>
    <p:sldLayoutId id="2147511597" r:id="rId3"/>
    <p:sldLayoutId id="2147511598" r:id="rId4"/>
    <p:sldLayoutId id="2147511599" r:id="rId5"/>
    <p:sldLayoutId id="2147511600" r:id="rId6"/>
    <p:sldLayoutId id="2147511601" r:id="rId7"/>
    <p:sldLayoutId id="2147511602" r:id="rId8"/>
    <p:sldLayoutId id="2147511603" r:id="rId9"/>
    <p:sldLayoutId id="2147511604" r:id="rId10"/>
    <p:sldLayoutId id="2147511605" r:id="rId11"/>
  </p:sldLayoutIdLst>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122353"/>
            <a:ext cx="8043863" cy="954107"/>
          </a:xfrm>
        </p:spPr>
        <p:txBody>
          <a:bodyPr/>
          <a:lstStyle/>
          <a:p>
            <a:r>
              <a:rPr lang="en-GB" dirty="0" smtClean="0"/>
              <a:t>Modification 0607S:</a:t>
            </a:r>
            <a:br>
              <a:rPr lang="en-GB" dirty="0" smtClean="0"/>
            </a:br>
            <a:r>
              <a:rPr lang="en-GB" dirty="0" smtClean="0"/>
              <a:t>National Grid NTS Actions Update </a:t>
            </a:r>
            <a:endParaRPr lang="en-GB" dirty="0"/>
          </a:p>
        </p:txBody>
      </p:sp>
      <p:sp>
        <p:nvSpPr>
          <p:cNvPr id="3" name="TextBox 2"/>
          <p:cNvSpPr txBox="1"/>
          <p:nvPr/>
        </p:nvSpPr>
        <p:spPr>
          <a:xfrm>
            <a:off x="755576" y="2996952"/>
            <a:ext cx="3816424" cy="400110"/>
          </a:xfrm>
          <a:prstGeom prst="rect">
            <a:avLst/>
          </a:prstGeom>
          <a:noFill/>
        </p:spPr>
        <p:txBody>
          <a:bodyPr wrap="square" rtlCol="0">
            <a:spAutoFit/>
          </a:bodyPr>
          <a:lstStyle/>
          <a:p>
            <a:r>
              <a:rPr lang="en-GB" sz="2000" b="0" dirty="0" smtClean="0">
                <a:solidFill>
                  <a:schemeClr val="bg1"/>
                </a:solidFill>
              </a:rPr>
              <a:t>22</a:t>
            </a:r>
            <a:r>
              <a:rPr lang="en-GB" sz="2000" b="0" baseline="30000" dirty="0" smtClean="0">
                <a:solidFill>
                  <a:schemeClr val="bg1"/>
                </a:solidFill>
              </a:rPr>
              <a:t>nd</a:t>
            </a:r>
            <a:r>
              <a:rPr lang="en-GB" sz="2000" b="0" dirty="0" smtClean="0">
                <a:solidFill>
                  <a:schemeClr val="bg1"/>
                </a:solidFill>
              </a:rPr>
              <a:t> March 2017</a:t>
            </a:r>
            <a:endParaRPr lang="en-GB" sz="2000" b="0" dirty="0">
              <a:solidFill>
                <a:schemeClr val="bg1"/>
              </a:solidFill>
            </a:endParaRPr>
          </a:p>
        </p:txBody>
      </p:sp>
    </p:spTree>
    <p:extLst>
      <p:ext uri="{BB962C8B-B14F-4D97-AF65-F5344CB8AC3E}">
        <p14:creationId xmlns:p14="http://schemas.microsoft.com/office/powerpoint/2010/main" val="98745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Map’ Schematic </a:t>
            </a:r>
            <a:r>
              <a:rPr lang="en-GB" dirty="0" smtClean="0"/>
              <a:t>3</a:t>
            </a:r>
            <a:endParaRPr lang="en-GB" dirty="0"/>
          </a:p>
        </p:txBody>
      </p:sp>
      <p:sp>
        <p:nvSpPr>
          <p:cNvPr id="3" name="Slide Number Placeholder 2"/>
          <p:cNvSpPr>
            <a:spLocks noGrp="1"/>
          </p:cNvSpPr>
          <p:nvPr>
            <p:ph type="sldNum" sz="quarter" idx="12"/>
          </p:nvPr>
        </p:nvSpPr>
        <p:spPr/>
        <p:txBody>
          <a:bodyPr/>
          <a:lstStyle/>
          <a:p>
            <a:pPr>
              <a:defRPr/>
            </a:pPr>
            <a:fld id="{CD67ABE9-3439-4EE5-9A5E-23B04FD9F284}" type="slidenum">
              <a:rPr lang="en-US" altLang="en-US" smtClean="0"/>
              <a:pPr>
                <a:defRPr/>
              </a:pPr>
              <a:t>10</a:t>
            </a:fld>
            <a:endParaRPr lang="en-US" altLang="en-US"/>
          </a:p>
        </p:txBody>
      </p:sp>
      <p:sp>
        <p:nvSpPr>
          <p:cNvPr id="5" name="Oval 38"/>
          <p:cNvSpPr>
            <a:spLocks noChangeArrowheads="1"/>
          </p:cNvSpPr>
          <p:nvPr/>
        </p:nvSpPr>
        <p:spPr bwMode="auto">
          <a:xfrm>
            <a:off x="6134489" y="2587633"/>
            <a:ext cx="485775" cy="439737"/>
          </a:xfrm>
          <a:prstGeom prst="ellipse">
            <a:avLst/>
          </a:prstGeom>
          <a:solidFill>
            <a:srgbClr val="99FF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Text Box 39"/>
          <p:cNvSpPr txBox="1">
            <a:spLocks noChangeArrowheads="1"/>
          </p:cNvSpPr>
          <p:nvPr/>
        </p:nvSpPr>
        <p:spPr bwMode="auto">
          <a:xfrm>
            <a:off x="6069427" y="1720037"/>
            <a:ext cx="619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CO²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7" name="Oval 40"/>
          <p:cNvSpPr>
            <a:spLocks noChangeArrowheads="1"/>
          </p:cNvSpPr>
          <p:nvPr/>
        </p:nvSpPr>
        <p:spPr bwMode="auto">
          <a:xfrm>
            <a:off x="6136077" y="4075120"/>
            <a:ext cx="485775" cy="439738"/>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Text Box 41"/>
          <p:cNvSpPr txBox="1">
            <a:spLocks noChangeArrowheads="1"/>
          </p:cNvSpPr>
          <p:nvPr/>
        </p:nvSpPr>
        <p:spPr bwMode="auto">
          <a:xfrm>
            <a:off x="5845019" y="3218742"/>
            <a:ext cx="1064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3% </a:t>
            </a:r>
            <a:r>
              <a:rPr kumimoji="0" lang="en-GB" sz="1800" b="0" i="0" u="none" strike="noStrike" kern="0" cap="none" spc="0" normalizeH="0" baseline="0" noProof="0" dirty="0">
                <a:ln>
                  <a:noFill/>
                </a:ln>
                <a:solidFill>
                  <a:sysClr val="windowText" lastClr="000000"/>
                </a:solidFill>
                <a:effectLst/>
                <a:uLnTx/>
                <a:uFillTx/>
              </a:rPr>
              <a:t>to </a:t>
            </a:r>
            <a:r>
              <a:rPr kumimoji="0" lang="en-GB" sz="1800" b="0" i="0" u="none" strike="noStrike" kern="0" cap="none" spc="0" normalizeH="0" baseline="0" noProof="0" dirty="0" smtClean="0">
                <a:ln>
                  <a:noFill/>
                </a:ln>
                <a:solidFill>
                  <a:sysClr val="windowText" lastClr="000000"/>
                </a:solidFill>
                <a:effectLst/>
                <a:uLnTx/>
                <a:uFillTx/>
              </a:rPr>
              <a: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9" name="Oval 44"/>
          <p:cNvSpPr>
            <a:spLocks noChangeArrowheads="1"/>
          </p:cNvSpPr>
          <p:nvPr/>
        </p:nvSpPr>
        <p:spPr bwMode="auto">
          <a:xfrm>
            <a:off x="6118614" y="5580069"/>
            <a:ext cx="485775" cy="449263"/>
          </a:xfrm>
          <a:prstGeom prst="ellipse">
            <a:avLst/>
          </a:prstGeom>
          <a:solidFill>
            <a:srgbClr val="0000FF"/>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Text Box 45"/>
          <p:cNvSpPr txBox="1">
            <a:spLocks noChangeArrowheads="1"/>
          </p:cNvSpPr>
          <p:nvPr/>
        </p:nvSpPr>
        <p:spPr bwMode="auto">
          <a:xfrm>
            <a:off x="5777302" y="4752610"/>
            <a:ext cx="12362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2.5% to 3%</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11" name="Line 55"/>
          <p:cNvSpPr>
            <a:spLocks noChangeShapeType="1"/>
          </p:cNvSpPr>
          <p:nvPr/>
        </p:nvSpPr>
        <p:spPr bwMode="auto">
          <a:xfrm>
            <a:off x="5848739" y="3140083"/>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Line 56"/>
          <p:cNvSpPr>
            <a:spLocks noChangeShapeType="1"/>
          </p:cNvSpPr>
          <p:nvPr/>
        </p:nvSpPr>
        <p:spPr bwMode="auto">
          <a:xfrm>
            <a:off x="5848739" y="4651383"/>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38" name="Group 37"/>
          <p:cNvGrpSpPr/>
          <p:nvPr/>
        </p:nvGrpSpPr>
        <p:grpSpPr>
          <a:xfrm>
            <a:off x="2608652" y="1432006"/>
            <a:ext cx="3168650" cy="4819556"/>
            <a:chOff x="2608652" y="1432006"/>
            <a:chExt cx="3168650" cy="4819556"/>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8652" y="1432006"/>
              <a:ext cx="3168650" cy="481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256895" y="1742614"/>
              <a:ext cx="2353827" cy="3724278"/>
              <a:chOff x="3256895" y="1742614"/>
              <a:chExt cx="2353827" cy="3724278"/>
            </a:xfrm>
          </p:grpSpPr>
          <p:sp>
            <p:nvSpPr>
              <p:cNvPr id="14" name="Oval 38"/>
              <p:cNvSpPr>
                <a:spLocks noChangeArrowheads="1"/>
              </p:cNvSpPr>
              <p:nvPr/>
            </p:nvSpPr>
            <p:spPr bwMode="auto">
              <a:xfrm rot="2191634">
                <a:off x="3689224" y="1742614"/>
                <a:ext cx="537200" cy="1397939"/>
              </a:xfrm>
              <a:prstGeom prst="ellipse">
                <a:avLst/>
              </a:prstGeom>
              <a:solidFill>
                <a:srgbClr val="FF99FF"/>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Oval 38"/>
              <p:cNvSpPr>
                <a:spLocks noChangeArrowheads="1"/>
              </p:cNvSpPr>
              <p:nvPr/>
            </p:nvSpPr>
            <p:spPr bwMode="auto">
              <a:xfrm rot="18103089">
                <a:off x="3633386" y="2772163"/>
                <a:ext cx="228943" cy="579103"/>
              </a:xfrm>
              <a:prstGeom prst="ellipse">
                <a:avLst/>
              </a:prstGeom>
              <a:solidFill>
                <a:srgbClr val="FF99FF"/>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Oval 15"/>
              <p:cNvSpPr>
                <a:spLocks noChangeArrowheads="1"/>
              </p:cNvSpPr>
              <p:nvPr/>
            </p:nvSpPr>
            <p:spPr bwMode="auto">
              <a:xfrm rot="18744191">
                <a:off x="4042428" y="2457942"/>
                <a:ext cx="324071" cy="914284"/>
              </a:xfrm>
              <a:prstGeom prst="ellipse">
                <a:avLst/>
              </a:prstGeom>
              <a:solidFill>
                <a:srgbClr val="FF99FF"/>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 name="Oval 16"/>
              <p:cNvSpPr/>
              <p:nvPr/>
            </p:nvSpPr>
            <p:spPr>
              <a:xfrm rot="150455">
                <a:off x="3886201" y="3175821"/>
                <a:ext cx="583483" cy="154494"/>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 name="Oval 40"/>
              <p:cNvSpPr>
                <a:spLocks noChangeArrowheads="1"/>
              </p:cNvSpPr>
              <p:nvPr/>
            </p:nvSpPr>
            <p:spPr bwMode="auto">
              <a:xfrm rot="19378324">
                <a:off x="4324210" y="3201177"/>
                <a:ext cx="317661" cy="434784"/>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9" name="Oval 18"/>
              <p:cNvSpPr/>
              <p:nvPr/>
            </p:nvSpPr>
            <p:spPr>
              <a:xfrm rot="15029517">
                <a:off x="4569164" y="3828580"/>
                <a:ext cx="511940" cy="47781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0" name="Oval 19"/>
              <p:cNvSpPr/>
              <p:nvPr/>
            </p:nvSpPr>
            <p:spPr>
              <a:xfrm rot="14335180">
                <a:off x="3926315" y="4298955"/>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1" name="Oval 20"/>
              <p:cNvSpPr/>
              <p:nvPr/>
            </p:nvSpPr>
            <p:spPr>
              <a:xfrm rot="15362681">
                <a:off x="3633777" y="4078680"/>
                <a:ext cx="538651" cy="457018"/>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2" name="Oval 21"/>
              <p:cNvSpPr/>
              <p:nvPr/>
            </p:nvSpPr>
            <p:spPr>
              <a:xfrm rot="10632281">
                <a:off x="3256895" y="4703334"/>
                <a:ext cx="1134252"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3" name="Oval 22"/>
              <p:cNvSpPr/>
              <p:nvPr/>
            </p:nvSpPr>
            <p:spPr>
              <a:xfrm rot="8216947">
                <a:off x="3484019" y="5177855"/>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4" name="Oval 23"/>
              <p:cNvSpPr/>
              <p:nvPr/>
            </p:nvSpPr>
            <p:spPr>
              <a:xfrm rot="8824592">
                <a:off x="4043483" y="5098879"/>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5" name="Oval 24"/>
              <p:cNvSpPr/>
              <p:nvPr/>
            </p:nvSpPr>
            <p:spPr>
              <a:xfrm rot="4788497">
                <a:off x="4493920" y="4365852"/>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p:cNvSpPr/>
              <p:nvPr/>
            </p:nvSpPr>
            <p:spPr>
              <a:xfrm rot="20941257">
                <a:off x="5027239" y="4336911"/>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p:cNvSpPr/>
              <p:nvPr/>
            </p:nvSpPr>
            <p:spPr>
              <a:xfrm rot="19814947">
                <a:off x="4975808" y="4460450"/>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p:cNvSpPr/>
              <p:nvPr/>
            </p:nvSpPr>
            <p:spPr>
              <a:xfrm rot="18853977">
                <a:off x="5061112" y="4615821"/>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p:cNvSpPr/>
              <p:nvPr/>
            </p:nvSpPr>
            <p:spPr>
              <a:xfrm rot="150455">
                <a:off x="4267490" y="4363808"/>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p:cNvSpPr/>
              <p:nvPr/>
            </p:nvSpPr>
            <p:spPr>
              <a:xfrm rot="9571979">
                <a:off x="4392391" y="4592270"/>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1" name="Oval 30"/>
              <p:cNvSpPr/>
              <p:nvPr/>
            </p:nvSpPr>
            <p:spPr>
              <a:xfrm rot="4868299">
                <a:off x="4874290" y="4972490"/>
                <a:ext cx="523032" cy="27999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2" name="Oval 31"/>
              <p:cNvSpPr/>
              <p:nvPr/>
            </p:nvSpPr>
            <p:spPr>
              <a:xfrm rot="20975923">
                <a:off x="3770922" y="3520311"/>
                <a:ext cx="385078" cy="178991"/>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3" name="Oval 32"/>
              <p:cNvSpPr/>
              <p:nvPr/>
            </p:nvSpPr>
            <p:spPr>
              <a:xfrm rot="4868299">
                <a:off x="3776383" y="3350019"/>
                <a:ext cx="461676" cy="190060"/>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4" name="Oval 33"/>
              <p:cNvSpPr/>
              <p:nvPr/>
            </p:nvSpPr>
            <p:spPr>
              <a:xfrm rot="4868299">
                <a:off x="3889898" y="3721154"/>
                <a:ext cx="601350" cy="365226"/>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5" name="Oval 34"/>
              <p:cNvSpPr/>
              <p:nvPr/>
            </p:nvSpPr>
            <p:spPr>
              <a:xfrm rot="14166035">
                <a:off x="4160953" y="3723324"/>
                <a:ext cx="712255" cy="196417"/>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6" name="Oval 35"/>
              <p:cNvSpPr/>
              <p:nvPr/>
            </p:nvSpPr>
            <p:spPr>
              <a:xfrm rot="3661581">
                <a:off x="4512135" y="3639972"/>
                <a:ext cx="461676" cy="19006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sp>
        <p:nvSpPr>
          <p:cNvPr id="13" name="Rectangle 37"/>
          <p:cNvSpPr>
            <a:spLocks noChangeArrowheads="1"/>
          </p:cNvSpPr>
          <p:nvPr/>
        </p:nvSpPr>
        <p:spPr bwMode="auto">
          <a:xfrm>
            <a:off x="2608652" y="6019808"/>
            <a:ext cx="3168650" cy="71998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30/06/2016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(BP Scenario </a:t>
            </a:r>
            <a:r>
              <a:rPr kumimoji="0" lang="en-GB" sz="1800" b="1" i="0" u="none" strike="noStrike" kern="0" cap="none" spc="0" normalizeH="0" baseline="0" noProof="0" dirty="0" smtClean="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grpSp>
        <p:nvGrpSpPr>
          <p:cNvPr id="39" name="Group 38"/>
          <p:cNvGrpSpPr/>
          <p:nvPr/>
        </p:nvGrpSpPr>
        <p:grpSpPr>
          <a:xfrm>
            <a:off x="2915816" y="1793348"/>
            <a:ext cx="2885830" cy="3723884"/>
            <a:chOff x="2982314" y="1884894"/>
            <a:chExt cx="2885830" cy="3723884"/>
          </a:xfrm>
        </p:grpSpPr>
        <p:sp>
          <p:nvSpPr>
            <p:cNvPr id="40" name="TextBox 39"/>
            <p:cNvSpPr txBox="1"/>
            <p:nvPr/>
          </p:nvSpPr>
          <p:spPr>
            <a:xfrm>
              <a:off x="5421412" y="4190891"/>
              <a:ext cx="446732" cy="246221"/>
            </a:xfrm>
            <a:prstGeom prst="rect">
              <a:avLst/>
            </a:prstGeom>
            <a:noFill/>
          </p:spPr>
          <p:txBody>
            <a:bodyPr wrap="square" rtlCol="0">
              <a:spAutoFit/>
            </a:bodyPr>
            <a:lstStyle/>
            <a:p>
              <a:r>
                <a:rPr lang="en-GB" sz="1000" dirty="0" smtClean="0">
                  <a:solidFill>
                    <a:schemeClr val="tx1"/>
                  </a:solidFill>
                </a:rPr>
                <a:t>13%</a:t>
              </a:r>
              <a:endParaRPr lang="en-GB" sz="1000" dirty="0">
                <a:solidFill>
                  <a:schemeClr val="tx1"/>
                </a:solidFill>
              </a:endParaRPr>
            </a:p>
          </p:txBody>
        </p:sp>
        <p:sp>
          <p:nvSpPr>
            <p:cNvPr id="41" name="TextBox 40"/>
            <p:cNvSpPr txBox="1"/>
            <p:nvPr/>
          </p:nvSpPr>
          <p:spPr>
            <a:xfrm>
              <a:off x="4427984" y="1884894"/>
              <a:ext cx="437558" cy="246221"/>
            </a:xfrm>
            <a:prstGeom prst="rect">
              <a:avLst/>
            </a:prstGeom>
            <a:noFill/>
          </p:spPr>
          <p:txBody>
            <a:bodyPr wrap="square" rtlCol="0">
              <a:spAutoFit/>
            </a:bodyPr>
            <a:lstStyle/>
            <a:p>
              <a:r>
                <a:rPr lang="en-GB" sz="1000" dirty="0" smtClean="0">
                  <a:solidFill>
                    <a:schemeClr val="tx1"/>
                  </a:solidFill>
                </a:rPr>
                <a:t>40%</a:t>
              </a:r>
              <a:endParaRPr lang="en-GB" sz="1000" dirty="0">
                <a:solidFill>
                  <a:schemeClr val="tx1"/>
                </a:solidFill>
              </a:endParaRPr>
            </a:p>
          </p:txBody>
        </p:sp>
        <p:sp>
          <p:nvSpPr>
            <p:cNvPr id="42" name="TextBox 41"/>
            <p:cNvSpPr txBox="1"/>
            <p:nvPr/>
          </p:nvSpPr>
          <p:spPr>
            <a:xfrm>
              <a:off x="4697238" y="3253319"/>
              <a:ext cx="437558" cy="246221"/>
            </a:xfrm>
            <a:prstGeom prst="rect">
              <a:avLst/>
            </a:prstGeom>
            <a:noFill/>
          </p:spPr>
          <p:txBody>
            <a:bodyPr wrap="square" rtlCol="0">
              <a:spAutoFit/>
            </a:bodyPr>
            <a:lstStyle/>
            <a:p>
              <a:r>
                <a:rPr lang="en-GB" sz="1000" dirty="0" smtClean="0">
                  <a:solidFill>
                    <a:schemeClr val="tx1"/>
                  </a:solidFill>
                </a:rPr>
                <a:t>9%</a:t>
              </a:r>
              <a:endParaRPr lang="en-GB" sz="1000" dirty="0">
                <a:solidFill>
                  <a:schemeClr val="tx1"/>
                </a:solidFill>
              </a:endParaRPr>
            </a:p>
          </p:txBody>
        </p:sp>
        <p:sp>
          <p:nvSpPr>
            <p:cNvPr id="43" name="TextBox 42"/>
            <p:cNvSpPr txBox="1"/>
            <p:nvPr/>
          </p:nvSpPr>
          <p:spPr>
            <a:xfrm>
              <a:off x="5004678" y="3787594"/>
              <a:ext cx="437558" cy="246221"/>
            </a:xfrm>
            <a:prstGeom prst="rect">
              <a:avLst/>
            </a:prstGeom>
            <a:noFill/>
          </p:spPr>
          <p:txBody>
            <a:bodyPr wrap="square" rtlCol="0">
              <a:spAutoFit/>
            </a:bodyPr>
            <a:lstStyle/>
            <a:p>
              <a:r>
                <a:rPr lang="en-GB" sz="1000" dirty="0" smtClean="0">
                  <a:solidFill>
                    <a:schemeClr val="tx1"/>
                  </a:solidFill>
                </a:rPr>
                <a:t>30%</a:t>
              </a:r>
              <a:endParaRPr lang="en-GB" sz="1000" dirty="0">
                <a:solidFill>
                  <a:schemeClr val="tx1"/>
                </a:solidFill>
              </a:endParaRPr>
            </a:p>
          </p:txBody>
        </p:sp>
        <p:sp>
          <p:nvSpPr>
            <p:cNvPr id="44" name="TextBox 43"/>
            <p:cNvSpPr txBox="1"/>
            <p:nvPr/>
          </p:nvSpPr>
          <p:spPr>
            <a:xfrm>
              <a:off x="5076056" y="4149080"/>
              <a:ext cx="437558" cy="246221"/>
            </a:xfrm>
            <a:prstGeom prst="rect">
              <a:avLst/>
            </a:prstGeom>
            <a:noFill/>
          </p:spPr>
          <p:txBody>
            <a:bodyPr wrap="square" rtlCol="0">
              <a:spAutoFit/>
            </a:bodyPr>
            <a:lstStyle/>
            <a:p>
              <a:r>
                <a:rPr lang="en-GB" sz="1000" dirty="0" smtClean="0">
                  <a:solidFill>
                    <a:schemeClr val="tx1"/>
                  </a:solidFill>
                </a:rPr>
                <a:t>2%</a:t>
              </a:r>
              <a:endParaRPr lang="en-GB" sz="1000" dirty="0">
                <a:solidFill>
                  <a:schemeClr val="tx1"/>
                </a:solidFill>
              </a:endParaRPr>
            </a:p>
          </p:txBody>
        </p:sp>
        <p:sp>
          <p:nvSpPr>
            <p:cNvPr id="45" name="TextBox 44"/>
            <p:cNvSpPr txBox="1"/>
            <p:nvPr/>
          </p:nvSpPr>
          <p:spPr>
            <a:xfrm>
              <a:off x="2982314" y="4929896"/>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46" name="TextBox 45"/>
            <p:cNvSpPr txBox="1"/>
            <p:nvPr/>
          </p:nvSpPr>
          <p:spPr>
            <a:xfrm>
              <a:off x="5294835" y="5362557"/>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47" name="TextBox 46"/>
            <p:cNvSpPr txBox="1"/>
            <p:nvPr/>
          </p:nvSpPr>
          <p:spPr>
            <a:xfrm>
              <a:off x="3612121" y="3629825"/>
              <a:ext cx="383815" cy="246221"/>
            </a:xfrm>
            <a:prstGeom prst="rect">
              <a:avLst/>
            </a:prstGeom>
            <a:noFill/>
          </p:spPr>
          <p:txBody>
            <a:bodyPr wrap="square" rtlCol="0">
              <a:spAutoFit/>
            </a:bodyPr>
            <a:lstStyle/>
            <a:p>
              <a:r>
                <a:rPr lang="en-GB" sz="1000" dirty="0" smtClean="0">
                  <a:solidFill>
                    <a:schemeClr val="tx1"/>
                  </a:solidFill>
                </a:rPr>
                <a:t>3%</a:t>
              </a:r>
              <a:endParaRPr lang="en-GB" sz="1000" dirty="0">
                <a:solidFill>
                  <a:schemeClr val="tx1"/>
                </a:solidFill>
              </a:endParaRPr>
            </a:p>
          </p:txBody>
        </p:sp>
        <p:sp>
          <p:nvSpPr>
            <p:cNvPr id="48" name="TextBox 47"/>
            <p:cNvSpPr txBox="1"/>
            <p:nvPr/>
          </p:nvSpPr>
          <p:spPr>
            <a:xfrm>
              <a:off x="3541533" y="4000174"/>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grpSp>
      <p:sp>
        <p:nvSpPr>
          <p:cNvPr id="50" name="TextBox 49"/>
          <p:cNvSpPr txBox="1"/>
          <p:nvPr/>
        </p:nvSpPr>
        <p:spPr>
          <a:xfrm>
            <a:off x="179513" y="3318083"/>
            <a:ext cx="2493402" cy="2031325"/>
          </a:xfrm>
          <a:prstGeom prst="rect">
            <a:avLst/>
          </a:prstGeom>
          <a:noFill/>
        </p:spPr>
        <p:txBody>
          <a:bodyPr wrap="square" rtlCol="0">
            <a:spAutoFit/>
          </a:bodyPr>
          <a:lstStyle/>
          <a:p>
            <a:r>
              <a:rPr lang="en-GB" sz="1400" b="0" dirty="0" smtClean="0">
                <a:solidFill>
                  <a:schemeClr val="tx1"/>
                </a:solidFill>
              </a:rPr>
              <a:t>The percentages show the  contribution to total demand from each supply </a:t>
            </a:r>
            <a:r>
              <a:rPr lang="en-GB" sz="1400" b="0" dirty="0" smtClean="0">
                <a:solidFill>
                  <a:schemeClr val="tx1"/>
                </a:solidFill>
              </a:rPr>
              <a:t>source</a:t>
            </a:r>
          </a:p>
          <a:p>
            <a:endParaRPr lang="en-GB" sz="1400" b="0" dirty="0">
              <a:solidFill>
                <a:schemeClr val="tx1"/>
              </a:solidFill>
            </a:endParaRPr>
          </a:p>
          <a:p>
            <a:r>
              <a:rPr lang="en-GB" sz="1400" b="0" dirty="0" smtClean="0">
                <a:solidFill>
                  <a:schemeClr val="tx1"/>
                </a:solidFill>
              </a:rPr>
              <a:t>Note: This is the same schematic as heat map 2 in the Workgroup material for the 28</a:t>
            </a:r>
            <a:r>
              <a:rPr lang="en-GB" sz="1400" b="0" baseline="30000" dirty="0" smtClean="0">
                <a:solidFill>
                  <a:schemeClr val="tx1"/>
                </a:solidFill>
              </a:rPr>
              <a:t>th</a:t>
            </a:r>
            <a:r>
              <a:rPr lang="en-GB" sz="1400" b="0" dirty="0" smtClean="0">
                <a:solidFill>
                  <a:schemeClr val="tx1"/>
                </a:solidFill>
              </a:rPr>
              <a:t> February 2017 meeting  </a:t>
            </a:r>
            <a:endParaRPr lang="en-GB" sz="1400" b="0" dirty="0">
              <a:solidFill>
                <a:schemeClr val="tx1"/>
              </a:solidFill>
            </a:endParaRPr>
          </a:p>
        </p:txBody>
      </p:sp>
    </p:spTree>
    <p:extLst>
      <p:ext uri="{BB962C8B-B14F-4D97-AF65-F5344CB8AC3E}">
        <p14:creationId xmlns:p14="http://schemas.microsoft.com/office/powerpoint/2010/main" val="427274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a:t>Heat map’ analysis </a:t>
            </a:r>
          </a:p>
        </p:txBody>
      </p:sp>
      <p:sp>
        <p:nvSpPr>
          <p:cNvPr id="3" name="Content Placeholder 2"/>
          <p:cNvSpPr>
            <a:spLocks noGrp="1"/>
          </p:cNvSpPr>
          <p:nvPr>
            <p:ph idx="1"/>
          </p:nvPr>
        </p:nvSpPr>
        <p:spPr/>
        <p:txBody>
          <a:bodyPr/>
          <a:lstStyle/>
          <a:p>
            <a:r>
              <a:rPr lang="en-GB" dirty="0" smtClean="0"/>
              <a:t>The fourth ‘heat map’ schematic shows the levels of CO</a:t>
            </a:r>
            <a:r>
              <a:rPr lang="en-GB" baseline="-25000" dirty="0" smtClean="0"/>
              <a:t>2</a:t>
            </a:r>
            <a:r>
              <a:rPr lang="en-GB" dirty="0" smtClean="0"/>
              <a:t> on the NTS, assuming</a:t>
            </a:r>
          </a:p>
          <a:p>
            <a:pPr lvl="1"/>
            <a:r>
              <a:rPr lang="en-GB" dirty="0" smtClean="0"/>
              <a:t>St Fergus sub-terminal flows and CO</a:t>
            </a:r>
            <a:r>
              <a:rPr lang="en-GB" baseline="-25000" dirty="0" smtClean="0"/>
              <a:t>2</a:t>
            </a:r>
            <a:r>
              <a:rPr lang="en-GB" dirty="0" smtClean="0"/>
              <a:t> content are equal to BP’s scenario 4 (giving a ‘worst case’ CO</a:t>
            </a:r>
            <a:r>
              <a:rPr lang="en-GB" baseline="-25000" dirty="0"/>
              <a:t>2</a:t>
            </a:r>
            <a:r>
              <a:rPr lang="en-GB" dirty="0" smtClean="0"/>
              <a:t> entering the NTS from the four BP scenarios), but with SEGAL flows reduced to 10.4mscm/d and a CO</a:t>
            </a:r>
            <a:r>
              <a:rPr lang="en-GB" baseline="-25000" dirty="0"/>
              <a:t>2</a:t>
            </a:r>
            <a:r>
              <a:rPr lang="en-GB" dirty="0"/>
              <a:t> </a:t>
            </a:r>
            <a:r>
              <a:rPr lang="en-GB" dirty="0" smtClean="0"/>
              <a:t>level of 2.0% </a:t>
            </a:r>
          </a:p>
          <a:p>
            <a:pPr lvl="2"/>
            <a:r>
              <a:rPr lang="en-GB" dirty="0" smtClean="0"/>
              <a:t>This scenario shows a blend of </a:t>
            </a:r>
            <a:r>
              <a:rPr lang="en-GB" dirty="0"/>
              <a:t>4.24% </a:t>
            </a:r>
            <a:r>
              <a:rPr lang="en-GB" dirty="0" smtClean="0"/>
              <a:t>CO</a:t>
            </a:r>
            <a:r>
              <a:rPr lang="en-GB" sz="2200" baseline="-25000" dirty="0"/>
              <a:t>2</a:t>
            </a:r>
            <a:r>
              <a:rPr lang="en-GB" dirty="0" smtClean="0"/>
              <a:t> entering the NTS, therefore a number of NTS direct connects would receive gas in excess of 4% </a:t>
            </a:r>
          </a:p>
          <a:p>
            <a:pPr lvl="1"/>
            <a:r>
              <a:rPr lang="en-GB" dirty="0">
                <a:solidFill>
                  <a:schemeClr val="tx1"/>
                </a:solidFill>
              </a:rPr>
              <a:t>Supplies from other NTS entry points are proportionate to the 2016 FES for that demand </a:t>
            </a:r>
            <a:r>
              <a:rPr lang="en-GB" dirty="0" smtClean="0">
                <a:solidFill>
                  <a:schemeClr val="tx1"/>
                </a:solidFill>
              </a:rPr>
              <a:t>level and deliver gas at their CO</a:t>
            </a:r>
            <a:r>
              <a:rPr lang="en-GB" baseline="-25000" dirty="0"/>
              <a:t>2</a:t>
            </a:r>
            <a:r>
              <a:rPr lang="en-GB" dirty="0" smtClean="0">
                <a:solidFill>
                  <a:schemeClr val="tx1"/>
                </a:solidFill>
              </a:rPr>
              <a:t> limits*</a:t>
            </a:r>
          </a:p>
          <a:p>
            <a:pPr lvl="1"/>
            <a:endParaRPr lang="en-GB" dirty="0" smtClean="0">
              <a:solidFill>
                <a:schemeClr val="tx1"/>
              </a:solidFill>
            </a:endParaRPr>
          </a:p>
          <a:p>
            <a:pPr lvl="1"/>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11</a:t>
            </a:fld>
            <a:endParaRPr lang="en-US" altLang="en-US"/>
          </a:p>
        </p:txBody>
      </p:sp>
      <p:sp>
        <p:nvSpPr>
          <p:cNvPr id="5" name="TextBox 4"/>
          <p:cNvSpPr txBox="1"/>
          <p:nvPr/>
        </p:nvSpPr>
        <p:spPr>
          <a:xfrm>
            <a:off x="755576" y="6309320"/>
            <a:ext cx="7920880" cy="307777"/>
          </a:xfrm>
          <a:prstGeom prst="rect">
            <a:avLst/>
          </a:prstGeom>
          <a:noFill/>
        </p:spPr>
        <p:txBody>
          <a:bodyPr wrap="square" rtlCol="0">
            <a:spAutoFit/>
          </a:bodyPr>
          <a:lstStyle/>
          <a:p>
            <a:r>
              <a:rPr lang="en-GB" sz="1400" dirty="0" smtClean="0">
                <a:solidFill>
                  <a:schemeClr val="tx1"/>
                </a:solidFill>
              </a:rPr>
              <a:t>* Teesside terminals have been assumed to flow at 4%</a:t>
            </a:r>
            <a:endParaRPr lang="en-GB" sz="1400" dirty="0">
              <a:solidFill>
                <a:schemeClr val="tx1"/>
              </a:solidFill>
            </a:endParaRPr>
          </a:p>
        </p:txBody>
      </p:sp>
    </p:spTree>
    <p:extLst>
      <p:ext uri="{BB962C8B-B14F-4D97-AF65-F5344CB8AC3E}">
        <p14:creationId xmlns:p14="http://schemas.microsoft.com/office/powerpoint/2010/main" val="40875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Map’ Schematic </a:t>
            </a:r>
            <a:r>
              <a:rPr lang="en-GB" dirty="0" smtClean="0"/>
              <a:t>4</a:t>
            </a:r>
            <a:endParaRPr lang="en-GB" dirty="0"/>
          </a:p>
        </p:txBody>
      </p:sp>
      <p:sp>
        <p:nvSpPr>
          <p:cNvPr id="3" name="Slide Number Placeholder 2"/>
          <p:cNvSpPr>
            <a:spLocks noGrp="1"/>
          </p:cNvSpPr>
          <p:nvPr>
            <p:ph type="sldNum" sz="quarter" idx="12"/>
          </p:nvPr>
        </p:nvSpPr>
        <p:spPr/>
        <p:txBody>
          <a:bodyPr/>
          <a:lstStyle/>
          <a:p>
            <a:pPr>
              <a:defRPr/>
            </a:pPr>
            <a:fld id="{CD67ABE9-3439-4EE5-9A5E-23B04FD9F284}" type="slidenum">
              <a:rPr lang="en-US" altLang="en-US" smtClean="0"/>
              <a:pPr>
                <a:defRPr/>
              </a:pPr>
              <a:t>12</a:t>
            </a:fld>
            <a:endParaRPr lang="en-US" altLang="en-US"/>
          </a:p>
        </p:txBody>
      </p:sp>
      <p:sp>
        <p:nvSpPr>
          <p:cNvPr id="5" name="Oval 38"/>
          <p:cNvSpPr>
            <a:spLocks noChangeArrowheads="1"/>
          </p:cNvSpPr>
          <p:nvPr/>
        </p:nvSpPr>
        <p:spPr bwMode="auto">
          <a:xfrm>
            <a:off x="6134489" y="2587633"/>
            <a:ext cx="485775" cy="439737"/>
          </a:xfrm>
          <a:prstGeom prst="ellipse">
            <a:avLst/>
          </a:prstGeom>
          <a:solidFill>
            <a:srgbClr val="99FF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Text Box 39"/>
          <p:cNvSpPr txBox="1">
            <a:spLocks noChangeArrowheads="1"/>
          </p:cNvSpPr>
          <p:nvPr/>
        </p:nvSpPr>
        <p:spPr bwMode="auto">
          <a:xfrm>
            <a:off x="6069427" y="1720037"/>
            <a:ext cx="619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CO²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7" name="Oval 40"/>
          <p:cNvSpPr>
            <a:spLocks noChangeArrowheads="1"/>
          </p:cNvSpPr>
          <p:nvPr/>
        </p:nvSpPr>
        <p:spPr bwMode="auto">
          <a:xfrm>
            <a:off x="6136077" y="4075120"/>
            <a:ext cx="485775" cy="439738"/>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Text Box 41"/>
          <p:cNvSpPr txBox="1">
            <a:spLocks noChangeArrowheads="1"/>
          </p:cNvSpPr>
          <p:nvPr/>
        </p:nvSpPr>
        <p:spPr bwMode="auto">
          <a:xfrm>
            <a:off x="5845019" y="3218742"/>
            <a:ext cx="1064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3% </a:t>
            </a:r>
            <a:r>
              <a:rPr kumimoji="0" lang="en-GB" sz="1800" b="0" i="0" u="none" strike="noStrike" kern="0" cap="none" spc="0" normalizeH="0" baseline="0" noProof="0" dirty="0">
                <a:ln>
                  <a:noFill/>
                </a:ln>
                <a:solidFill>
                  <a:sysClr val="windowText" lastClr="000000"/>
                </a:solidFill>
                <a:effectLst/>
                <a:uLnTx/>
                <a:uFillTx/>
              </a:rPr>
              <a:t>to </a:t>
            </a:r>
            <a:r>
              <a:rPr kumimoji="0" lang="en-GB" sz="1800" b="0" i="0" u="none" strike="noStrike" kern="0" cap="none" spc="0" normalizeH="0" baseline="0" noProof="0" dirty="0" smtClean="0">
                <a:ln>
                  <a:noFill/>
                </a:ln>
                <a:solidFill>
                  <a:sysClr val="windowText" lastClr="000000"/>
                </a:solidFill>
                <a:effectLst/>
                <a:uLnTx/>
                <a:uFillTx/>
              </a:rPr>
              <a: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9" name="Oval 44"/>
          <p:cNvSpPr>
            <a:spLocks noChangeArrowheads="1"/>
          </p:cNvSpPr>
          <p:nvPr/>
        </p:nvSpPr>
        <p:spPr bwMode="auto">
          <a:xfrm>
            <a:off x="6118614" y="5580069"/>
            <a:ext cx="485775" cy="449263"/>
          </a:xfrm>
          <a:prstGeom prst="ellipse">
            <a:avLst/>
          </a:prstGeom>
          <a:solidFill>
            <a:srgbClr val="0000FF"/>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Text Box 45"/>
          <p:cNvSpPr txBox="1">
            <a:spLocks noChangeArrowheads="1"/>
          </p:cNvSpPr>
          <p:nvPr/>
        </p:nvSpPr>
        <p:spPr bwMode="auto">
          <a:xfrm>
            <a:off x="5777302" y="4752610"/>
            <a:ext cx="12362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2.5% to 3%</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11" name="Line 55"/>
          <p:cNvSpPr>
            <a:spLocks noChangeShapeType="1"/>
          </p:cNvSpPr>
          <p:nvPr/>
        </p:nvSpPr>
        <p:spPr bwMode="auto">
          <a:xfrm>
            <a:off x="5848739" y="3140083"/>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Line 56"/>
          <p:cNvSpPr>
            <a:spLocks noChangeShapeType="1"/>
          </p:cNvSpPr>
          <p:nvPr/>
        </p:nvSpPr>
        <p:spPr bwMode="auto">
          <a:xfrm>
            <a:off x="5848739" y="4651383"/>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61" name="Group 60"/>
          <p:cNvGrpSpPr/>
          <p:nvPr/>
        </p:nvGrpSpPr>
        <p:grpSpPr>
          <a:xfrm>
            <a:off x="2600488" y="1456538"/>
            <a:ext cx="3190494" cy="4852782"/>
            <a:chOff x="2600488" y="1456538"/>
            <a:chExt cx="3190494" cy="485278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488" y="1456538"/>
              <a:ext cx="3190494" cy="48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256895" y="1837280"/>
              <a:ext cx="2353827" cy="3724278"/>
              <a:chOff x="3256895" y="1837280"/>
              <a:chExt cx="2353827" cy="3724278"/>
            </a:xfrm>
          </p:grpSpPr>
          <p:sp>
            <p:nvSpPr>
              <p:cNvPr id="38" name="Oval 38"/>
              <p:cNvSpPr>
                <a:spLocks noChangeArrowheads="1"/>
              </p:cNvSpPr>
              <p:nvPr/>
            </p:nvSpPr>
            <p:spPr bwMode="auto">
              <a:xfrm rot="2191634">
                <a:off x="3689224" y="1837280"/>
                <a:ext cx="537200" cy="1397939"/>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9" name="Oval 38"/>
              <p:cNvSpPr>
                <a:spLocks noChangeArrowheads="1"/>
              </p:cNvSpPr>
              <p:nvPr/>
            </p:nvSpPr>
            <p:spPr bwMode="auto">
              <a:xfrm rot="18103089">
                <a:off x="3633386" y="2866829"/>
                <a:ext cx="228943" cy="579103"/>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Oval 39"/>
              <p:cNvSpPr>
                <a:spLocks noChangeArrowheads="1"/>
              </p:cNvSpPr>
              <p:nvPr/>
            </p:nvSpPr>
            <p:spPr bwMode="auto">
              <a:xfrm rot="18744191">
                <a:off x="4042428" y="2552608"/>
                <a:ext cx="324071" cy="914284"/>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 name="Oval 40"/>
              <p:cNvSpPr/>
              <p:nvPr/>
            </p:nvSpPr>
            <p:spPr>
              <a:xfrm rot="150455">
                <a:off x="3886201" y="3270487"/>
                <a:ext cx="583483" cy="154494"/>
              </a:xfrm>
              <a:prstGeom prst="ellipse">
                <a:avLst/>
              </a:prstGeom>
              <a:solidFill>
                <a:srgbClr val="99FF3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2" name="Oval 40"/>
              <p:cNvSpPr>
                <a:spLocks noChangeArrowheads="1"/>
              </p:cNvSpPr>
              <p:nvPr/>
            </p:nvSpPr>
            <p:spPr bwMode="auto">
              <a:xfrm rot="19378324">
                <a:off x="4324210" y="3295843"/>
                <a:ext cx="317661" cy="434784"/>
              </a:xfrm>
              <a:prstGeom prst="ellipse">
                <a:avLst/>
              </a:prstGeom>
              <a:solidFill>
                <a:srgbClr val="99FF33"/>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3" name="Oval 42"/>
              <p:cNvSpPr/>
              <p:nvPr/>
            </p:nvSpPr>
            <p:spPr>
              <a:xfrm rot="15029517">
                <a:off x="4569164" y="3923246"/>
                <a:ext cx="511940" cy="47781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p:cNvSpPr/>
              <p:nvPr/>
            </p:nvSpPr>
            <p:spPr>
              <a:xfrm rot="14335180">
                <a:off x="3926315" y="4393621"/>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5" name="Oval 44"/>
              <p:cNvSpPr/>
              <p:nvPr/>
            </p:nvSpPr>
            <p:spPr>
              <a:xfrm rot="15362681">
                <a:off x="3633777" y="4173346"/>
                <a:ext cx="538651" cy="457018"/>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Oval 45"/>
              <p:cNvSpPr/>
              <p:nvPr/>
            </p:nvSpPr>
            <p:spPr>
              <a:xfrm rot="10632281">
                <a:off x="3256895" y="4798000"/>
                <a:ext cx="1134252"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7" name="Oval 46"/>
              <p:cNvSpPr/>
              <p:nvPr/>
            </p:nvSpPr>
            <p:spPr>
              <a:xfrm rot="8216947">
                <a:off x="3484019" y="5272521"/>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 name="Oval 47"/>
              <p:cNvSpPr/>
              <p:nvPr/>
            </p:nvSpPr>
            <p:spPr>
              <a:xfrm rot="8824592">
                <a:off x="4113976" y="5128300"/>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0" name="Oval 59"/>
              <p:cNvSpPr/>
              <p:nvPr/>
            </p:nvSpPr>
            <p:spPr>
              <a:xfrm rot="20941257">
                <a:off x="5027239" y="4431577"/>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9" name="Oval 48"/>
              <p:cNvSpPr/>
              <p:nvPr/>
            </p:nvSpPr>
            <p:spPr>
              <a:xfrm rot="4788497">
                <a:off x="4493920" y="4460518"/>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0" name="Oval 49"/>
              <p:cNvSpPr/>
              <p:nvPr/>
            </p:nvSpPr>
            <p:spPr>
              <a:xfrm rot="19814947">
                <a:off x="4975808" y="4555116"/>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1" name="Oval 50"/>
              <p:cNvSpPr/>
              <p:nvPr/>
            </p:nvSpPr>
            <p:spPr>
              <a:xfrm rot="18853977">
                <a:off x="5061112" y="4710487"/>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2" name="Oval 51"/>
              <p:cNvSpPr/>
              <p:nvPr/>
            </p:nvSpPr>
            <p:spPr>
              <a:xfrm rot="150455">
                <a:off x="4267490" y="4458474"/>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3" name="Oval 52"/>
              <p:cNvSpPr/>
              <p:nvPr/>
            </p:nvSpPr>
            <p:spPr>
              <a:xfrm rot="9571979">
                <a:off x="4392391" y="4686936"/>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4" name="Oval 53"/>
              <p:cNvSpPr/>
              <p:nvPr/>
            </p:nvSpPr>
            <p:spPr>
              <a:xfrm rot="4868299">
                <a:off x="4874290" y="5009126"/>
                <a:ext cx="523032" cy="27999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6" name="Oval 55"/>
              <p:cNvSpPr/>
              <p:nvPr/>
            </p:nvSpPr>
            <p:spPr>
              <a:xfrm rot="4868299">
                <a:off x="3834122" y="3402902"/>
                <a:ext cx="355135" cy="164403"/>
              </a:xfrm>
              <a:prstGeom prst="ellipse">
                <a:avLst/>
              </a:prstGeom>
              <a:solidFill>
                <a:srgbClr val="99FF3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5" name="Oval 54"/>
              <p:cNvSpPr/>
              <p:nvPr/>
            </p:nvSpPr>
            <p:spPr>
              <a:xfrm rot="20975923">
                <a:off x="3776934" y="3533752"/>
                <a:ext cx="385078" cy="245596"/>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7" name="Oval 56"/>
              <p:cNvSpPr/>
              <p:nvPr/>
            </p:nvSpPr>
            <p:spPr>
              <a:xfrm rot="4868299">
                <a:off x="3889898" y="3815820"/>
                <a:ext cx="601350" cy="365226"/>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8" name="Oval 57"/>
              <p:cNvSpPr/>
              <p:nvPr/>
            </p:nvSpPr>
            <p:spPr>
              <a:xfrm rot="14166035">
                <a:off x="4160953" y="3817990"/>
                <a:ext cx="712255" cy="196417"/>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9" name="Oval 58"/>
              <p:cNvSpPr/>
              <p:nvPr/>
            </p:nvSpPr>
            <p:spPr>
              <a:xfrm rot="3661581">
                <a:off x="4512135" y="3734638"/>
                <a:ext cx="461676" cy="190060"/>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sp>
        <p:nvSpPr>
          <p:cNvPr id="13" name="Rectangle 37"/>
          <p:cNvSpPr>
            <a:spLocks noChangeArrowheads="1"/>
          </p:cNvSpPr>
          <p:nvPr/>
        </p:nvSpPr>
        <p:spPr bwMode="auto">
          <a:xfrm>
            <a:off x="2608652" y="6019808"/>
            <a:ext cx="3168650" cy="71998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30/06/2016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(Altered BP </a:t>
            </a:r>
            <a:r>
              <a:rPr kumimoji="0" lang="en-GB" sz="1800" b="1" i="0" u="none" strike="noStrike" kern="0" cap="none" spc="0" normalizeH="0" baseline="0" noProof="0" dirty="0">
                <a:ln>
                  <a:noFill/>
                </a:ln>
                <a:solidFill>
                  <a:sysClr val="windowText" lastClr="000000"/>
                </a:solidFill>
                <a:effectLst/>
                <a:uLnTx/>
                <a:uFillTx/>
              </a:rPr>
              <a:t>Scenario </a:t>
            </a:r>
            <a:r>
              <a:rPr kumimoji="0" lang="en-GB" sz="1800" b="1" i="0" u="none" strike="noStrike" kern="0" cap="none" spc="0" normalizeH="0" baseline="0" noProof="0" dirty="0" smtClean="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grpSp>
        <p:nvGrpSpPr>
          <p:cNvPr id="63" name="Group 62"/>
          <p:cNvGrpSpPr/>
          <p:nvPr/>
        </p:nvGrpSpPr>
        <p:grpSpPr>
          <a:xfrm>
            <a:off x="2915816" y="1865356"/>
            <a:ext cx="2885830" cy="3723884"/>
            <a:chOff x="2982314" y="1884894"/>
            <a:chExt cx="2885830" cy="3723884"/>
          </a:xfrm>
        </p:grpSpPr>
        <p:sp>
          <p:nvSpPr>
            <p:cNvPr id="64" name="TextBox 63"/>
            <p:cNvSpPr txBox="1"/>
            <p:nvPr/>
          </p:nvSpPr>
          <p:spPr>
            <a:xfrm>
              <a:off x="5421412" y="4190891"/>
              <a:ext cx="446732" cy="246221"/>
            </a:xfrm>
            <a:prstGeom prst="rect">
              <a:avLst/>
            </a:prstGeom>
            <a:noFill/>
          </p:spPr>
          <p:txBody>
            <a:bodyPr wrap="square" rtlCol="0">
              <a:spAutoFit/>
            </a:bodyPr>
            <a:lstStyle/>
            <a:p>
              <a:r>
                <a:rPr lang="en-GB" sz="1000" dirty="0" smtClean="0">
                  <a:solidFill>
                    <a:schemeClr val="tx1"/>
                  </a:solidFill>
                </a:rPr>
                <a:t>18%</a:t>
              </a:r>
              <a:endParaRPr lang="en-GB" sz="1000" dirty="0">
                <a:solidFill>
                  <a:schemeClr val="tx1"/>
                </a:solidFill>
              </a:endParaRPr>
            </a:p>
          </p:txBody>
        </p:sp>
        <p:sp>
          <p:nvSpPr>
            <p:cNvPr id="65" name="TextBox 64"/>
            <p:cNvSpPr txBox="1"/>
            <p:nvPr/>
          </p:nvSpPr>
          <p:spPr>
            <a:xfrm>
              <a:off x="4427984" y="1884894"/>
              <a:ext cx="437558" cy="246221"/>
            </a:xfrm>
            <a:prstGeom prst="rect">
              <a:avLst/>
            </a:prstGeom>
            <a:noFill/>
          </p:spPr>
          <p:txBody>
            <a:bodyPr wrap="square" rtlCol="0">
              <a:spAutoFit/>
            </a:bodyPr>
            <a:lstStyle/>
            <a:p>
              <a:r>
                <a:rPr lang="en-GB" sz="1000" dirty="0" smtClean="0">
                  <a:solidFill>
                    <a:schemeClr val="tx1"/>
                  </a:solidFill>
                </a:rPr>
                <a:t>35%</a:t>
              </a:r>
              <a:endParaRPr lang="en-GB" sz="1000" dirty="0">
                <a:solidFill>
                  <a:schemeClr val="tx1"/>
                </a:solidFill>
              </a:endParaRPr>
            </a:p>
          </p:txBody>
        </p:sp>
        <p:sp>
          <p:nvSpPr>
            <p:cNvPr id="66" name="TextBox 65"/>
            <p:cNvSpPr txBox="1"/>
            <p:nvPr/>
          </p:nvSpPr>
          <p:spPr>
            <a:xfrm>
              <a:off x="4697238" y="3253319"/>
              <a:ext cx="437558" cy="246221"/>
            </a:xfrm>
            <a:prstGeom prst="rect">
              <a:avLst/>
            </a:prstGeom>
            <a:noFill/>
          </p:spPr>
          <p:txBody>
            <a:bodyPr wrap="square" rtlCol="0">
              <a:spAutoFit/>
            </a:bodyPr>
            <a:lstStyle/>
            <a:p>
              <a:r>
                <a:rPr lang="en-GB" sz="1000" dirty="0" smtClean="0">
                  <a:solidFill>
                    <a:schemeClr val="tx1"/>
                  </a:solidFill>
                </a:rPr>
                <a:t>9%</a:t>
              </a:r>
              <a:endParaRPr lang="en-GB" sz="1000" dirty="0">
                <a:solidFill>
                  <a:schemeClr val="tx1"/>
                </a:solidFill>
              </a:endParaRPr>
            </a:p>
          </p:txBody>
        </p:sp>
        <p:sp>
          <p:nvSpPr>
            <p:cNvPr id="67" name="TextBox 66"/>
            <p:cNvSpPr txBox="1"/>
            <p:nvPr/>
          </p:nvSpPr>
          <p:spPr>
            <a:xfrm>
              <a:off x="5004678" y="3787594"/>
              <a:ext cx="437558" cy="246221"/>
            </a:xfrm>
            <a:prstGeom prst="rect">
              <a:avLst/>
            </a:prstGeom>
            <a:noFill/>
          </p:spPr>
          <p:txBody>
            <a:bodyPr wrap="square" rtlCol="0">
              <a:spAutoFit/>
            </a:bodyPr>
            <a:lstStyle/>
            <a:p>
              <a:r>
                <a:rPr lang="en-GB" sz="1000" dirty="0" smtClean="0">
                  <a:solidFill>
                    <a:schemeClr val="tx1"/>
                  </a:solidFill>
                </a:rPr>
                <a:t>30%</a:t>
              </a:r>
              <a:endParaRPr lang="en-GB" sz="1000" dirty="0">
                <a:solidFill>
                  <a:schemeClr val="tx1"/>
                </a:solidFill>
              </a:endParaRPr>
            </a:p>
          </p:txBody>
        </p:sp>
        <p:sp>
          <p:nvSpPr>
            <p:cNvPr id="68" name="TextBox 67"/>
            <p:cNvSpPr txBox="1"/>
            <p:nvPr/>
          </p:nvSpPr>
          <p:spPr>
            <a:xfrm>
              <a:off x="5076056" y="4149080"/>
              <a:ext cx="437558" cy="246221"/>
            </a:xfrm>
            <a:prstGeom prst="rect">
              <a:avLst/>
            </a:prstGeom>
            <a:noFill/>
          </p:spPr>
          <p:txBody>
            <a:bodyPr wrap="square" rtlCol="0">
              <a:spAutoFit/>
            </a:bodyPr>
            <a:lstStyle/>
            <a:p>
              <a:r>
                <a:rPr lang="en-GB" sz="1000" dirty="0" smtClean="0">
                  <a:solidFill>
                    <a:schemeClr val="tx1"/>
                  </a:solidFill>
                </a:rPr>
                <a:t>2%</a:t>
              </a:r>
              <a:endParaRPr lang="en-GB" sz="1000" dirty="0">
                <a:solidFill>
                  <a:schemeClr val="tx1"/>
                </a:solidFill>
              </a:endParaRPr>
            </a:p>
          </p:txBody>
        </p:sp>
        <p:sp>
          <p:nvSpPr>
            <p:cNvPr id="69" name="TextBox 68"/>
            <p:cNvSpPr txBox="1"/>
            <p:nvPr/>
          </p:nvSpPr>
          <p:spPr>
            <a:xfrm>
              <a:off x="2982314" y="4929896"/>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70" name="TextBox 69"/>
            <p:cNvSpPr txBox="1"/>
            <p:nvPr/>
          </p:nvSpPr>
          <p:spPr>
            <a:xfrm>
              <a:off x="5294835" y="5362557"/>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71" name="TextBox 70"/>
            <p:cNvSpPr txBox="1"/>
            <p:nvPr/>
          </p:nvSpPr>
          <p:spPr>
            <a:xfrm>
              <a:off x="3612121" y="3629825"/>
              <a:ext cx="383815" cy="246221"/>
            </a:xfrm>
            <a:prstGeom prst="rect">
              <a:avLst/>
            </a:prstGeom>
            <a:noFill/>
          </p:spPr>
          <p:txBody>
            <a:bodyPr wrap="square" rtlCol="0">
              <a:spAutoFit/>
            </a:bodyPr>
            <a:lstStyle/>
            <a:p>
              <a:r>
                <a:rPr lang="en-GB" sz="1000" dirty="0" smtClean="0">
                  <a:solidFill>
                    <a:schemeClr val="tx1"/>
                  </a:solidFill>
                </a:rPr>
                <a:t>3%</a:t>
              </a:r>
              <a:endParaRPr lang="en-GB" sz="1000" dirty="0">
                <a:solidFill>
                  <a:schemeClr val="tx1"/>
                </a:solidFill>
              </a:endParaRPr>
            </a:p>
          </p:txBody>
        </p:sp>
        <p:sp>
          <p:nvSpPr>
            <p:cNvPr id="72" name="TextBox 71"/>
            <p:cNvSpPr txBox="1"/>
            <p:nvPr/>
          </p:nvSpPr>
          <p:spPr>
            <a:xfrm>
              <a:off x="3541533" y="4000174"/>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grpSp>
      <p:sp>
        <p:nvSpPr>
          <p:cNvPr id="73" name="TextBox 72"/>
          <p:cNvSpPr txBox="1"/>
          <p:nvPr/>
        </p:nvSpPr>
        <p:spPr>
          <a:xfrm>
            <a:off x="179513" y="3318083"/>
            <a:ext cx="2493402" cy="738664"/>
          </a:xfrm>
          <a:prstGeom prst="rect">
            <a:avLst/>
          </a:prstGeom>
          <a:noFill/>
        </p:spPr>
        <p:txBody>
          <a:bodyPr wrap="square" rtlCol="0">
            <a:spAutoFit/>
          </a:bodyPr>
          <a:lstStyle/>
          <a:p>
            <a:r>
              <a:rPr lang="en-GB" sz="1400" b="0" dirty="0" smtClean="0">
                <a:solidFill>
                  <a:schemeClr val="tx1"/>
                </a:solidFill>
              </a:rPr>
              <a:t>The percentages show the  contribution to total demand from each supply source </a:t>
            </a:r>
            <a:endParaRPr lang="en-GB" sz="1400" b="0" dirty="0">
              <a:solidFill>
                <a:schemeClr val="tx1"/>
              </a:solidFill>
            </a:endParaRPr>
          </a:p>
        </p:txBody>
      </p:sp>
    </p:spTree>
    <p:extLst>
      <p:ext uri="{BB962C8B-B14F-4D97-AF65-F5344CB8AC3E}">
        <p14:creationId xmlns:p14="http://schemas.microsoft.com/office/powerpoint/2010/main" val="210217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a:t>Heat map’ analysis </a:t>
            </a:r>
          </a:p>
        </p:txBody>
      </p:sp>
      <p:sp>
        <p:nvSpPr>
          <p:cNvPr id="3" name="Content Placeholder 2"/>
          <p:cNvSpPr>
            <a:spLocks noGrp="1"/>
          </p:cNvSpPr>
          <p:nvPr>
            <p:ph idx="1"/>
          </p:nvPr>
        </p:nvSpPr>
        <p:spPr/>
        <p:txBody>
          <a:bodyPr/>
          <a:lstStyle/>
          <a:p>
            <a:r>
              <a:rPr lang="en-GB" dirty="0" smtClean="0"/>
              <a:t>The fifth ‘heat map’ schematic shows the levels of CO</a:t>
            </a:r>
            <a:r>
              <a:rPr lang="en-GB" baseline="-25000" dirty="0" smtClean="0"/>
              <a:t>2</a:t>
            </a:r>
            <a:r>
              <a:rPr lang="en-GB" dirty="0" smtClean="0"/>
              <a:t> on the NTS, as Schematic 4 with:</a:t>
            </a:r>
          </a:p>
          <a:p>
            <a:pPr lvl="1"/>
            <a:r>
              <a:rPr lang="en-GB" dirty="0" smtClean="0"/>
              <a:t>Blending points</a:t>
            </a:r>
          </a:p>
          <a:p>
            <a:pPr lvl="1"/>
            <a:r>
              <a:rPr lang="en-GB" dirty="0" smtClean="0"/>
              <a:t>Direction of flow</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a:p>
            <a:pPr lvl="1"/>
            <a:endParaRPr lang="en-GB" dirty="0" smtClean="0">
              <a:solidFill>
                <a:schemeClr val="tx1"/>
              </a:solidFill>
            </a:endParaRPr>
          </a:p>
          <a:p>
            <a:pPr lvl="1"/>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13</a:t>
            </a:fld>
            <a:endParaRPr lang="en-US" altLang="en-US"/>
          </a:p>
        </p:txBody>
      </p:sp>
    </p:spTree>
    <p:extLst>
      <p:ext uri="{BB962C8B-B14F-4D97-AF65-F5344CB8AC3E}">
        <p14:creationId xmlns:p14="http://schemas.microsoft.com/office/powerpoint/2010/main" val="1949215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Map’ Schematic </a:t>
            </a:r>
            <a:r>
              <a:rPr lang="en-GB" dirty="0" smtClean="0"/>
              <a:t>5</a:t>
            </a:r>
            <a:endParaRPr lang="en-GB" dirty="0"/>
          </a:p>
        </p:txBody>
      </p:sp>
      <p:sp>
        <p:nvSpPr>
          <p:cNvPr id="3" name="Slide Number Placeholder 2"/>
          <p:cNvSpPr>
            <a:spLocks noGrp="1"/>
          </p:cNvSpPr>
          <p:nvPr>
            <p:ph type="sldNum" sz="quarter" idx="12"/>
          </p:nvPr>
        </p:nvSpPr>
        <p:spPr/>
        <p:txBody>
          <a:bodyPr/>
          <a:lstStyle/>
          <a:p>
            <a:pPr>
              <a:defRPr/>
            </a:pPr>
            <a:fld id="{CD67ABE9-3439-4EE5-9A5E-23B04FD9F284}" type="slidenum">
              <a:rPr lang="en-US" altLang="en-US" smtClean="0"/>
              <a:pPr>
                <a:defRPr/>
              </a:pPr>
              <a:t>14</a:t>
            </a:fld>
            <a:endParaRPr lang="en-US" altLang="en-US"/>
          </a:p>
        </p:txBody>
      </p:sp>
      <p:sp>
        <p:nvSpPr>
          <p:cNvPr id="5" name="Oval 38"/>
          <p:cNvSpPr>
            <a:spLocks noChangeArrowheads="1"/>
          </p:cNvSpPr>
          <p:nvPr/>
        </p:nvSpPr>
        <p:spPr bwMode="auto">
          <a:xfrm>
            <a:off x="6134489" y="2352380"/>
            <a:ext cx="485775" cy="439737"/>
          </a:xfrm>
          <a:prstGeom prst="ellipse">
            <a:avLst/>
          </a:prstGeom>
          <a:solidFill>
            <a:srgbClr val="99FF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Text Box 39"/>
          <p:cNvSpPr txBox="1">
            <a:spLocks noChangeArrowheads="1"/>
          </p:cNvSpPr>
          <p:nvPr/>
        </p:nvSpPr>
        <p:spPr bwMode="auto">
          <a:xfrm>
            <a:off x="6069427" y="1484784"/>
            <a:ext cx="619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CO²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7" name="Oval 40"/>
          <p:cNvSpPr>
            <a:spLocks noChangeArrowheads="1"/>
          </p:cNvSpPr>
          <p:nvPr/>
        </p:nvSpPr>
        <p:spPr bwMode="auto">
          <a:xfrm>
            <a:off x="6136077" y="3839867"/>
            <a:ext cx="485775" cy="439738"/>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Text Box 41"/>
          <p:cNvSpPr txBox="1">
            <a:spLocks noChangeArrowheads="1"/>
          </p:cNvSpPr>
          <p:nvPr/>
        </p:nvSpPr>
        <p:spPr bwMode="auto">
          <a:xfrm>
            <a:off x="5845019" y="2983489"/>
            <a:ext cx="10647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3% </a:t>
            </a:r>
            <a:r>
              <a:rPr kumimoji="0" lang="en-GB" sz="1800" b="0" i="0" u="none" strike="noStrike" kern="0" cap="none" spc="0" normalizeH="0" baseline="0" noProof="0" dirty="0">
                <a:ln>
                  <a:noFill/>
                </a:ln>
                <a:solidFill>
                  <a:sysClr val="windowText" lastClr="000000"/>
                </a:solidFill>
                <a:effectLst/>
                <a:uLnTx/>
                <a:uFillTx/>
              </a:rPr>
              <a:t>to </a:t>
            </a:r>
            <a:r>
              <a:rPr kumimoji="0" lang="en-GB" sz="1800" b="0" i="0" u="none" strike="noStrike" kern="0" cap="none" spc="0" normalizeH="0" baseline="0" noProof="0" dirty="0" smtClean="0">
                <a:ln>
                  <a:noFill/>
                </a:ln>
                <a:solidFill>
                  <a:sysClr val="windowText" lastClr="000000"/>
                </a:solidFill>
                <a:effectLst/>
                <a:uLnTx/>
                <a:uFillTx/>
              </a:rPr>
              <a:t>4%</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9" name="Oval 44"/>
          <p:cNvSpPr>
            <a:spLocks noChangeArrowheads="1"/>
          </p:cNvSpPr>
          <p:nvPr/>
        </p:nvSpPr>
        <p:spPr bwMode="auto">
          <a:xfrm>
            <a:off x="6118614" y="5344816"/>
            <a:ext cx="485775" cy="449263"/>
          </a:xfrm>
          <a:prstGeom prst="ellipse">
            <a:avLst/>
          </a:prstGeom>
          <a:solidFill>
            <a:srgbClr val="0000FF"/>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Text Box 45"/>
          <p:cNvSpPr txBox="1">
            <a:spLocks noChangeArrowheads="1"/>
          </p:cNvSpPr>
          <p:nvPr/>
        </p:nvSpPr>
        <p:spPr bwMode="auto">
          <a:xfrm>
            <a:off x="5777302" y="4517357"/>
            <a:ext cx="12362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2.5% to 3%</a:t>
            </a:r>
            <a:endParaRPr kumimoji="0" lang="en-GB"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Gas</a:t>
            </a:r>
          </a:p>
        </p:txBody>
      </p:sp>
      <p:sp>
        <p:nvSpPr>
          <p:cNvPr id="11" name="Line 55"/>
          <p:cNvSpPr>
            <a:spLocks noChangeShapeType="1"/>
          </p:cNvSpPr>
          <p:nvPr/>
        </p:nvSpPr>
        <p:spPr bwMode="auto">
          <a:xfrm>
            <a:off x="5848739" y="2904830"/>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Line 56"/>
          <p:cNvSpPr>
            <a:spLocks noChangeShapeType="1"/>
          </p:cNvSpPr>
          <p:nvPr/>
        </p:nvSpPr>
        <p:spPr bwMode="auto">
          <a:xfrm>
            <a:off x="5848739" y="4416130"/>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61" name="Group 60"/>
          <p:cNvGrpSpPr/>
          <p:nvPr/>
        </p:nvGrpSpPr>
        <p:grpSpPr>
          <a:xfrm>
            <a:off x="2600488" y="1456538"/>
            <a:ext cx="3190494" cy="4852782"/>
            <a:chOff x="2600488" y="1456538"/>
            <a:chExt cx="3190494" cy="485278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488" y="1456538"/>
              <a:ext cx="3190494" cy="48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3256895" y="1837280"/>
              <a:ext cx="2353827" cy="3724278"/>
              <a:chOff x="3256895" y="1837280"/>
              <a:chExt cx="2353827" cy="3724278"/>
            </a:xfrm>
          </p:grpSpPr>
          <p:sp>
            <p:nvSpPr>
              <p:cNvPr id="38" name="Oval 38"/>
              <p:cNvSpPr>
                <a:spLocks noChangeArrowheads="1"/>
              </p:cNvSpPr>
              <p:nvPr/>
            </p:nvSpPr>
            <p:spPr bwMode="auto">
              <a:xfrm rot="2191634">
                <a:off x="3689224" y="1837280"/>
                <a:ext cx="537200" cy="1397939"/>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9" name="Oval 38"/>
              <p:cNvSpPr>
                <a:spLocks noChangeArrowheads="1"/>
              </p:cNvSpPr>
              <p:nvPr/>
            </p:nvSpPr>
            <p:spPr bwMode="auto">
              <a:xfrm rot="18103089">
                <a:off x="3633386" y="2866829"/>
                <a:ext cx="228943" cy="579103"/>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Oval 39"/>
              <p:cNvSpPr>
                <a:spLocks noChangeArrowheads="1"/>
              </p:cNvSpPr>
              <p:nvPr/>
            </p:nvSpPr>
            <p:spPr bwMode="auto">
              <a:xfrm rot="18744191">
                <a:off x="4042428" y="2552608"/>
                <a:ext cx="324071" cy="914284"/>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1" name="Oval 40"/>
              <p:cNvSpPr/>
              <p:nvPr/>
            </p:nvSpPr>
            <p:spPr>
              <a:xfrm rot="150455">
                <a:off x="3886201" y="3270487"/>
                <a:ext cx="583483" cy="154494"/>
              </a:xfrm>
              <a:prstGeom prst="ellipse">
                <a:avLst/>
              </a:prstGeom>
              <a:solidFill>
                <a:srgbClr val="99FF3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2" name="Oval 40"/>
              <p:cNvSpPr>
                <a:spLocks noChangeArrowheads="1"/>
              </p:cNvSpPr>
              <p:nvPr/>
            </p:nvSpPr>
            <p:spPr bwMode="auto">
              <a:xfrm rot="19378324">
                <a:off x="4324210" y="3295843"/>
                <a:ext cx="317661" cy="434784"/>
              </a:xfrm>
              <a:prstGeom prst="ellipse">
                <a:avLst/>
              </a:prstGeom>
              <a:solidFill>
                <a:srgbClr val="99FF33"/>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3" name="Oval 42"/>
              <p:cNvSpPr/>
              <p:nvPr/>
            </p:nvSpPr>
            <p:spPr>
              <a:xfrm rot="15029517">
                <a:off x="4569164" y="3923246"/>
                <a:ext cx="511940" cy="47781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p:cNvSpPr/>
              <p:nvPr/>
            </p:nvSpPr>
            <p:spPr>
              <a:xfrm rot="14335180">
                <a:off x="3926315" y="4393621"/>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5" name="Oval 44"/>
              <p:cNvSpPr/>
              <p:nvPr/>
            </p:nvSpPr>
            <p:spPr>
              <a:xfrm rot="15362681">
                <a:off x="3633777" y="4173346"/>
                <a:ext cx="538651" cy="457018"/>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Oval 45"/>
              <p:cNvSpPr/>
              <p:nvPr/>
            </p:nvSpPr>
            <p:spPr>
              <a:xfrm rot="10632281">
                <a:off x="3256895" y="4798000"/>
                <a:ext cx="1134252"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7" name="Oval 46"/>
              <p:cNvSpPr/>
              <p:nvPr/>
            </p:nvSpPr>
            <p:spPr>
              <a:xfrm rot="8216947">
                <a:off x="3484019" y="5272521"/>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 name="Oval 47"/>
              <p:cNvSpPr/>
              <p:nvPr/>
            </p:nvSpPr>
            <p:spPr>
              <a:xfrm rot="8824592">
                <a:off x="4113976" y="5128300"/>
                <a:ext cx="1038970" cy="28903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0" name="Oval 59"/>
              <p:cNvSpPr/>
              <p:nvPr/>
            </p:nvSpPr>
            <p:spPr>
              <a:xfrm rot="20941257">
                <a:off x="5027239" y="4431577"/>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9" name="Oval 48"/>
              <p:cNvSpPr/>
              <p:nvPr/>
            </p:nvSpPr>
            <p:spPr>
              <a:xfrm rot="4788497">
                <a:off x="4493920" y="4460518"/>
                <a:ext cx="782941" cy="389532"/>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0" name="Oval 49"/>
              <p:cNvSpPr/>
              <p:nvPr/>
            </p:nvSpPr>
            <p:spPr>
              <a:xfrm rot="19814947">
                <a:off x="4975808" y="4555116"/>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1" name="Oval 50"/>
              <p:cNvSpPr/>
              <p:nvPr/>
            </p:nvSpPr>
            <p:spPr>
              <a:xfrm rot="18853977">
                <a:off x="5061112" y="4710487"/>
                <a:ext cx="583483" cy="200335"/>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2" name="Oval 51"/>
              <p:cNvSpPr/>
              <p:nvPr/>
            </p:nvSpPr>
            <p:spPr>
              <a:xfrm rot="150455">
                <a:off x="4267490" y="4458474"/>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3" name="Oval 52"/>
              <p:cNvSpPr/>
              <p:nvPr/>
            </p:nvSpPr>
            <p:spPr>
              <a:xfrm rot="9571979">
                <a:off x="4392391" y="4686936"/>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4" name="Oval 53"/>
              <p:cNvSpPr/>
              <p:nvPr/>
            </p:nvSpPr>
            <p:spPr>
              <a:xfrm rot="4868299">
                <a:off x="4874290" y="5009126"/>
                <a:ext cx="523032" cy="27999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6" name="Oval 55"/>
              <p:cNvSpPr/>
              <p:nvPr/>
            </p:nvSpPr>
            <p:spPr>
              <a:xfrm rot="4868299">
                <a:off x="3834122" y="3402902"/>
                <a:ext cx="355135" cy="164403"/>
              </a:xfrm>
              <a:prstGeom prst="ellipse">
                <a:avLst/>
              </a:prstGeom>
              <a:solidFill>
                <a:srgbClr val="99FF3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5" name="Oval 54"/>
              <p:cNvSpPr/>
              <p:nvPr/>
            </p:nvSpPr>
            <p:spPr>
              <a:xfrm rot="20975923">
                <a:off x="3776934" y="3533752"/>
                <a:ext cx="385078" cy="245596"/>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7" name="Oval 56"/>
              <p:cNvSpPr/>
              <p:nvPr/>
            </p:nvSpPr>
            <p:spPr>
              <a:xfrm rot="4868299">
                <a:off x="3889898" y="3815820"/>
                <a:ext cx="601350" cy="365226"/>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8" name="Oval 57"/>
              <p:cNvSpPr/>
              <p:nvPr/>
            </p:nvSpPr>
            <p:spPr>
              <a:xfrm rot="14166035">
                <a:off x="4160953" y="3817990"/>
                <a:ext cx="712255" cy="196417"/>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9" name="Oval 58"/>
              <p:cNvSpPr/>
              <p:nvPr/>
            </p:nvSpPr>
            <p:spPr>
              <a:xfrm rot="3661581">
                <a:off x="4512135" y="3734638"/>
                <a:ext cx="461676" cy="190060"/>
              </a:xfrm>
              <a:prstGeom prst="ellipse">
                <a:avLst/>
              </a:prstGeom>
              <a:solidFill>
                <a:srgbClr val="FF99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sp>
        <p:nvSpPr>
          <p:cNvPr id="13" name="Rectangle 37"/>
          <p:cNvSpPr>
            <a:spLocks noChangeArrowheads="1"/>
          </p:cNvSpPr>
          <p:nvPr/>
        </p:nvSpPr>
        <p:spPr bwMode="auto">
          <a:xfrm>
            <a:off x="2608652" y="6019808"/>
            <a:ext cx="3168650" cy="71998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30/06/2016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(Altered BP </a:t>
            </a:r>
            <a:r>
              <a:rPr kumimoji="0" lang="en-GB" sz="1800" b="1" i="0" u="none" strike="noStrike" kern="0" cap="none" spc="0" normalizeH="0" baseline="0" noProof="0" dirty="0">
                <a:ln>
                  <a:noFill/>
                </a:ln>
                <a:solidFill>
                  <a:sysClr val="windowText" lastClr="000000"/>
                </a:solidFill>
                <a:effectLst/>
                <a:uLnTx/>
                <a:uFillTx/>
              </a:rPr>
              <a:t>Scenario </a:t>
            </a:r>
            <a:r>
              <a:rPr kumimoji="0" lang="en-GB" sz="1800" b="1" i="0" u="none" strike="noStrike" kern="0" cap="none" spc="0" normalizeH="0" baseline="0" noProof="0" dirty="0" smtClean="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grpSp>
        <p:nvGrpSpPr>
          <p:cNvPr id="63" name="Group 62"/>
          <p:cNvGrpSpPr/>
          <p:nvPr/>
        </p:nvGrpSpPr>
        <p:grpSpPr>
          <a:xfrm>
            <a:off x="2915816" y="1865356"/>
            <a:ext cx="2885830" cy="3723884"/>
            <a:chOff x="2982314" y="1884894"/>
            <a:chExt cx="2885830" cy="3723884"/>
          </a:xfrm>
        </p:grpSpPr>
        <p:sp>
          <p:nvSpPr>
            <p:cNvPr id="64" name="TextBox 63"/>
            <p:cNvSpPr txBox="1"/>
            <p:nvPr/>
          </p:nvSpPr>
          <p:spPr>
            <a:xfrm>
              <a:off x="5421412" y="4190891"/>
              <a:ext cx="446732" cy="246221"/>
            </a:xfrm>
            <a:prstGeom prst="rect">
              <a:avLst/>
            </a:prstGeom>
            <a:noFill/>
          </p:spPr>
          <p:txBody>
            <a:bodyPr wrap="square" rtlCol="0">
              <a:spAutoFit/>
            </a:bodyPr>
            <a:lstStyle/>
            <a:p>
              <a:r>
                <a:rPr lang="en-GB" sz="1000" dirty="0" smtClean="0">
                  <a:solidFill>
                    <a:schemeClr val="tx1"/>
                  </a:solidFill>
                </a:rPr>
                <a:t>18%</a:t>
              </a:r>
              <a:endParaRPr lang="en-GB" sz="1000" dirty="0">
                <a:solidFill>
                  <a:schemeClr val="tx1"/>
                </a:solidFill>
              </a:endParaRPr>
            </a:p>
          </p:txBody>
        </p:sp>
        <p:sp>
          <p:nvSpPr>
            <p:cNvPr id="65" name="TextBox 64"/>
            <p:cNvSpPr txBox="1"/>
            <p:nvPr/>
          </p:nvSpPr>
          <p:spPr>
            <a:xfrm>
              <a:off x="4427984" y="1884894"/>
              <a:ext cx="437558" cy="246221"/>
            </a:xfrm>
            <a:prstGeom prst="rect">
              <a:avLst/>
            </a:prstGeom>
            <a:noFill/>
          </p:spPr>
          <p:txBody>
            <a:bodyPr wrap="square" rtlCol="0">
              <a:spAutoFit/>
            </a:bodyPr>
            <a:lstStyle/>
            <a:p>
              <a:r>
                <a:rPr lang="en-GB" sz="1000" dirty="0" smtClean="0">
                  <a:solidFill>
                    <a:schemeClr val="tx1"/>
                  </a:solidFill>
                </a:rPr>
                <a:t>35%</a:t>
              </a:r>
              <a:endParaRPr lang="en-GB" sz="1000" dirty="0">
                <a:solidFill>
                  <a:schemeClr val="tx1"/>
                </a:solidFill>
              </a:endParaRPr>
            </a:p>
          </p:txBody>
        </p:sp>
        <p:sp>
          <p:nvSpPr>
            <p:cNvPr id="66" name="TextBox 65"/>
            <p:cNvSpPr txBox="1"/>
            <p:nvPr/>
          </p:nvSpPr>
          <p:spPr>
            <a:xfrm>
              <a:off x="4697238" y="3253319"/>
              <a:ext cx="437558" cy="246221"/>
            </a:xfrm>
            <a:prstGeom prst="rect">
              <a:avLst/>
            </a:prstGeom>
            <a:noFill/>
          </p:spPr>
          <p:txBody>
            <a:bodyPr wrap="square" rtlCol="0">
              <a:spAutoFit/>
            </a:bodyPr>
            <a:lstStyle/>
            <a:p>
              <a:r>
                <a:rPr lang="en-GB" sz="1000" dirty="0" smtClean="0">
                  <a:solidFill>
                    <a:schemeClr val="tx1"/>
                  </a:solidFill>
                </a:rPr>
                <a:t>9%</a:t>
              </a:r>
              <a:endParaRPr lang="en-GB" sz="1000" dirty="0">
                <a:solidFill>
                  <a:schemeClr val="tx1"/>
                </a:solidFill>
              </a:endParaRPr>
            </a:p>
          </p:txBody>
        </p:sp>
        <p:sp>
          <p:nvSpPr>
            <p:cNvPr id="67" name="TextBox 66"/>
            <p:cNvSpPr txBox="1"/>
            <p:nvPr/>
          </p:nvSpPr>
          <p:spPr>
            <a:xfrm>
              <a:off x="5004678" y="3787594"/>
              <a:ext cx="437558" cy="246221"/>
            </a:xfrm>
            <a:prstGeom prst="rect">
              <a:avLst/>
            </a:prstGeom>
            <a:noFill/>
          </p:spPr>
          <p:txBody>
            <a:bodyPr wrap="square" rtlCol="0">
              <a:spAutoFit/>
            </a:bodyPr>
            <a:lstStyle/>
            <a:p>
              <a:r>
                <a:rPr lang="en-GB" sz="1000" dirty="0" smtClean="0">
                  <a:solidFill>
                    <a:schemeClr val="tx1"/>
                  </a:solidFill>
                </a:rPr>
                <a:t>30%</a:t>
              </a:r>
              <a:endParaRPr lang="en-GB" sz="1000" dirty="0">
                <a:solidFill>
                  <a:schemeClr val="tx1"/>
                </a:solidFill>
              </a:endParaRPr>
            </a:p>
          </p:txBody>
        </p:sp>
        <p:sp>
          <p:nvSpPr>
            <p:cNvPr id="68" name="TextBox 67"/>
            <p:cNvSpPr txBox="1"/>
            <p:nvPr/>
          </p:nvSpPr>
          <p:spPr>
            <a:xfrm>
              <a:off x="5076056" y="4149080"/>
              <a:ext cx="437558" cy="246221"/>
            </a:xfrm>
            <a:prstGeom prst="rect">
              <a:avLst/>
            </a:prstGeom>
            <a:noFill/>
          </p:spPr>
          <p:txBody>
            <a:bodyPr wrap="square" rtlCol="0">
              <a:spAutoFit/>
            </a:bodyPr>
            <a:lstStyle/>
            <a:p>
              <a:r>
                <a:rPr lang="en-GB" sz="1000" dirty="0" smtClean="0">
                  <a:solidFill>
                    <a:schemeClr val="tx1"/>
                  </a:solidFill>
                </a:rPr>
                <a:t>2%</a:t>
              </a:r>
              <a:endParaRPr lang="en-GB" sz="1000" dirty="0">
                <a:solidFill>
                  <a:schemeClr val="tx1"/>
                </a:solidFill>
              </a:endParaRPr>
            </a:p>
          </p:txBody>
        </p:sp>
        <p:sp>
          <p:nvSpPr>
            <p:cNvPr id="69" name="TextBox 68"/>
            <p:cNvSpPr txBox="1"/>
            <p:nvPr/>
          </p:nvSpPr>
          <p:spPr>
            <a:xfrm>
              <a:off x="2982314" y="4929896"/>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70" name="TextBox 69"/>
            <p:cNvSpPr txBox="1"/>
            <p:nvPr/>
          </p:nvSpPr>
          <p:spPr>
            <a:xfrm>
              <a:off x="5294835" y="5362557"/>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71" name="TextBox 70"/>
            <p:cNvSpPr txBox="1"/>
            <p:nvPr/>
          </p:nvSpPr>
          <p:spPr>
            <a:xfrm>
              <a:off x="3612121" y="3629825"/>
              <a:ext cx="383815" cy="246221"/>
            </a:xfrm>
            <a:prstGeom prst="rect">
              <a:avLst/>
            </a:prstGeom>
            <a:noFill/>
          </p:spPr>
          <p:txBody>
            <a:bodyPr wrap="square" rtlCol="0">
              <a:spAutoFit/>
            </a:bodyPr>
            <a:lstStyle/>
            <a:p>
              <a:r>
                <a:rPr lang="en-GB" sz="1000" dirty="0" smtClean="0">
                  <a:solidFill>
                    <a:schemeClr val="tx1"/>
                  </a:solidFill>
                </a:rPr>
                <a:t>3%</a:t>
              </a:r>
              <a:endParaRPr lang="en-GB" sz="1000" dirty="0">
                <a:solidFill>
                  <a:schemeClr val="tx1"/>
                </a:solidFill>
              </a:endParaRPr>
            </a:p>
          </p:txBody>
        </p:sp>
        <p:sp>
          <p:nvSpPr>
            <p:cNvPr id="72" name="TextBox 71"/>
            <p:cNvSpPr txBox="1"/>
            <p:nvPr/>
          </p:nvSpPr>
          <p:spPr>
            <a:xfrm>
              <a:off x="3541533" y="4000174"/>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grpSp>
      <p:cxnSp>
        <p:nvCxnSpPr>
          <p:cNvPr id="14" name="Straight Arrow Connector 13"/>
          <p:cNvCxnSpPr/>
          <p:nvPr/>
        </p:nvCxnSpPr>
        <p:spPr bwMode="auto">
          <a:xfrm flipH="1">
            <a:off x="3929438" y="2111577"/>
            <a:ext cx="334951" cy="476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flipH="1">
            <a:off x="3568151" y="2587633"/>
            <a:ext cx="334951" cy="4760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p:cNvCxnSpPr>
            <a:endCxn id="40" idx="4"/>
          </p:cNvCxnSpPr>
          <p:nvPr/>
        </p:nvCxnSpPr>
        <p:spPr bwMode="auto">
          <a:xfrm>
            <a:off x="3991497" y="2680324"/>
            <a:ext cx="550529" cy="63769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p:cNvCxnSpPr>
            <a:endCxn id="56" idx="3"/>
          </p:cNvCxnSpPr>
          <p:nvPr/>
        </p:nvCxnSpPr>
        <p:spPr bwMode="auto">
          <a:xfrm>
            <a:off x="3586590" y="2972591"/>
            <a:ext cx="348325" cy="3974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endCxn id="42" idx="0"/>
          </p:cNvCxnSpPr>
          <p:nvPr/>
        </p:nvCxnSpPr>
        <p:spPr bwMode="auto">
          <a:xfrm>
            <a:off x="3991497" y="3330334"/>
            <a:ext cx="360629" cy="93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endCxn id="57" idx="6"/>
          </p:cNvCxnSpPr>
          <p:nvPr/>
        </p:nvCxnSpPr>
        <p:spPr bwMode="auto">
          <a:xfrm>
            <a:off x="3953978" y="3405985"/>
            <a:ext cx="282914" cy="8895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a:endCxn id="59" idx="5"/>
          </p:cNvCxnSpPr>
          <p:nvPr/>
        </p:nvCxnSpPr>
        <p:spPr bwMode="auto">
          <a:xfrm>
            <a:off x="4419958" y="3353912"/>
            <a:ext cx="343297" cy="65110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p:cNvCxnSpPr/>
          <p:nvPr/>
        </p:nvCxnSpPr>
        <p:spPr bwMode="auto">
          <a:xfrm flipH="1" flipV="1">
            <a:off x="4472785" y="3782437"/>
            <a:ext cx="209640" cy="3797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p:nvPr/>
        </p:nvCxnSpPr>
        <p:spPr bwMode="auto">
          <a:xfrm flipH="1">
            <a:off x="4189819" y="3822586"/>
            <a:ext cx="276487" cy="6858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p:cNvCxnSpPr/>
          <p:nvPr/>
        </p:nvCxnSpPr>
        <p:spPr bwMode="auto">
          <a:xfrm flipH="1">
            <a:off x="3824021" y="4377848"/>
            <a:ext cx="401304" cy="2400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p:cNvCxnSpPr>
            <a:endCxn id="53" idx="6"/>
          </p:cNvCxnSpPr>
          <p:nvPr/>
        </p:nvCxnSpPr>
        <p:spPr bwMode="auto">
          <a:xfrm>
            <a:off x="4264389" y="4445783"/>
            <a:ext cx="146419" cy="420413"/>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p:nvPr/>
        </p:nvCxnSpPr>
        <p:spPr bwMode="auto">
          <a:xfrm>
            <a:off x="4885390" y="4162153"/>
            <a:ext cx="24169" cy="507127"/>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p:cNvCxnSpPr>
            <a:stCxn id="60" idx="6"/>
            <a:endCxn id="49" idx="0"/>
          </p:cNvCxnSpPr>
          <p:nvPr/>
        </p:nvCxnSpPr>
        <p:spPr bwMode="auto">
          <a:xfrm flipH="1">
            <a:off x="5077083" y="4476183"/>
            <a:ext cx="528299" cy="144639"/>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a:stCxn id="50" idx="6"/>
            <a:endCxn id="50" idx="3"/>
          </p:cNvCxnSpPr>
          <p:nvPr/>
        </p:nvCxnSpPr>
        <p:spPr bwMode="auto">
          <a:xfrm flipH="1">
            <a:off x="5123596" y="4510513"/>
            <a:ext cx="397241" cy="308633"/>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p:cNvCxnSpPr>
            <a:stCxn id="50" idx="6"/>
          </p:cNvCxnSpPr>
          <p:nvPr/>
        </p:nvCxnSpPr>
        <p:spPr bwMode="auto">
          <a:xfrm flipH="1">
            <a:off x="5123596" y="4510513"/>
            <a:ext cx="397241" cy="564527"/>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a:stCxn id="53" idx="2"/>
            <a:endCxn id="53" idx="5"/>
          </p:cNvCxnSpPr>
          <p:nvPr/>
        </p:nvCxnSpPr>
        <p:spPr bwMode="auto">
          <a:xfrm flipH="1">
            <a:off x="4471763" y="4662170"/>
            <a:ext cx="485694" cy="122973"/>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a:endCxn id="52" idx="2"/>
          </p:cNvCxnSpPr>
          <p:nvPr/>
        </p:nvCxnSpPr>
        <p:spPr bwMode="auto">
          <a:xfrm flipH="1">
            <a:off x="4267769" y="4514858"/>
            <a:ext cx="541288" cy="8099"/>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flipH="1">
            <a:off x="4825135" y="4764183"/>
            <a:ext cx="113045" cy="450775"/>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89"/>
          <p:cNvCxnSpPr>
            <a:endCxn id="48" idx="6"/>
          </p:cNvCxnSpPr>
          <p:nvPr/>
        </p:nvCxnSpPr>
        <p:spPr bwMode="auto">
          <a:xfrm flipH="1">
            <a:off x="4197406" y="5191651"/>
            <a:ext cx="622257" cy="363517"/>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a:endCxn id="47" idx="6"/>
          </p:cNvCxnSpPr>
          <p:nvPr/>
        </p:nvCxnSpPr>
        <p:spPr bwMode="auto">
          <a:xfrm flipH="1">
            <a:off x="3623891" y="4956807"/>
            <a:ext cx="704172" cy="814857"/>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96"/>
          <p:cNvCxnSpPr>
            <a:stCxn id="53" idx="6"/>
            <a:endCxn id="46" idx="6"/>
          </p:cNvCxnSpPr>
          <p:nvPr/>
        </p:nvCxnSpPr>
        <p:spPr bwMode="auto">
          <a:xfrm flipH="1">
            <a:off x="3257570" y="4866196"/>
            <a:ext cx="1153238" cy="154228"/>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a:off x="5076056" y="4941168"/>
            <a:ext cx="146419" cy="420413"/>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 name="5-Point Star 2057"/>
          <p:cNvSpPr/>
          <p:nvPr/>
        </p:nvSpPr>
        <p:spPr bwMode="auto">
          <a:xfrm>
            <a:off x="3861461" y="3473985"/>
            <a:ext cx="216024" cy="19472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ＭＳ Ｐゴシック" pitchFamily="34" charset="-128"/>
            </a:endParaRPr>
          </a:p>
        </p:txBody>
      </p:sp>
      <p:sp>
        <p:nvSpPr>
          <p:cNvPr id="104" name="5-Point Star 103"/>
          <p:cNvSpPr/>
          <p:nvPr/>
        </p:nvSpPr>
        <p:spPr bwMode="auto">
          <a:xfrm>
            <a:off x="4534928" y="3559190"/>
            <a:ext cx="216024" cy="19472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ＭＳ Ｐゴシック" pitchFamily="34" charset="-128"/>
            </a:endParaRPr>
          </a:p>
        </p:txBody>
      </p:sp>
      <p:sp>
        <p:nvSpPr>
          <p:cNvPr id="105" name="5-Point Star 104"/>
          <p:cNvSpPr/>
          <p:nvPr/>
        </p:nvSpPr>
        <p:spPr bwMode="auto">
          <a:xfrm>
            <a:off x="4734902" y="3855815"/>
            <a:ext cx="216024" cy="19472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ＭＳ Ｐゴシック" pitchFamily="34" charset="-128"/>
            </a:endParaRPr>
          </a:p>
        </p:txBody>
      </p:sp>
      <p:sp>
        <p:nvSpPr>
          <p:cNvPr id="106" name="5-Point Star 105"/>
          <p:cNvSpPr/>
          <p:nvPr/>
        </p:nvSpPr>
        <p:spPr bwMode="auto">
          <a:xfrm>
            <a:off x="4139952" y="4293096"/>
            <a:ext cx="216024" cy="19472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ＭＳ Ｐゴシック" pitchFamily="34" charset="-128"/>
            </a:endParaRPr>
          </a:p>
        </p:txBody>
      </p:sp>
      <p:sp>
        <p:nvSpPr>
          <p:cNvPr id="107" name="5-Point Star 106"/>
          <p:cNvSpPr/>
          <p:nvPr/>
        </p:nvSpPr>
        <p:spPr bwMode="auto">
          <a:xfrm>
            <a:off x="6212019" y="6381328"/>
            <a:ext cx="376205" cy="286452"/>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rgbClr val="0079C1"/>
              </a:solidFill>
              <a:effectLst/>
              <a:latin typeface="Arial" pitchFamily="34" charset="0"/>
              <a:ea typeface="ＭＳ Ｐゴシック" pitchFamily="34" charset="-128"/>
            </a:endParaRPr>
          </a:p>
        </p:txBody>
      </p:sp>
      <p:sp>
        <p:nvSpPr>
          <p:cNvPr id="108" name="Line 56"/>
          <p:cNvSpPr>
            <a:spLocks noChangeShapeType="1"/>
          </p:cNvSpPr>
          <p:nvPr/>
        </p:nvSpPr>
        <p:spPr bwMode="auto">
          <a:xfrm>
            <a:off x="5868144" y="5949280"/>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9" name="Text Box 45"/>
          <p:cNvSpPr txBox="1">
            <a:spLocks noChangeArrowheads="1"/>
          </p:cNvSpPr>
          <p:nvPr/>
        </p:nvSpPr>
        <p:spPr bwMode="auto">
          <a:xfrm>
            <a:off x="5736658" y="6021288"/>
            <a:ext cx="17876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Blending Points</a:t>
            </a: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65160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93075" cy="830997"/>
          </a:xfrm>
        </p:spPr>
        <p:txBody>
          <a:bodyPr/>
          <a:lstStyle/>
          <a:p>
            <a:r>
              <a:rPr lang="en-GB" sz="2400" dirty="0"/>
              <a:t>Action 0202: Provide another worst case </a:t>
            </a:r>
            <a:r>
              <a:rPr lang="en-GB" sz="2400" dirty="0" smtClean="0"/>
              <a:t/>
            </a:r>
            <a:br>
              <a:rPr lang="en-GB" sz="2400" dirty="0" smtClean="0"/>
            </a:br>
            <a:r>
              <a:rPr lang="en-GB" sz="2400" dirty="0" smtClean="0"/>
              <a:t>scenario </a:t>
            </a:r>
            <a:r>
              <a:rPr lang="en-GB" sz="2400" dirty="0"/>
              <a:t>based on the Shell low flow </a:t>
            </a:r>
            <a:r>
              <a:rPr lang="en-GB" sz="2400" dirty="0" smtClean="0"/>
              <a:t>period in 2016</a:t>
            </a:r>
            <a:endParaRPr lang="en-GB" sz="2400" dirty="0"/>
          </a:p>
        </p:txBody>
      </p:sp>
      <p:sp>
        <p:nvSpPr>
          <p:cNvPr id="3" name="Content Placeholder 2"/>
          <p:cNvSpPr>
            <a:spLocks noGrp="1"/>
          </p:cNvSpPr>
          <p:nvPr>
            <p:ph idx="1"/>
          </p:nvPr>
        </p:nvSpPr>
        <p:spPr/>
        <p:txBody>
          <a:bodyPr/>
          <a:lstStyle/>
          <a:p>
            <a:r>
              <a:rPr lang="en-US" dirty="0"/>
              <a:t>The workgroup </a:t>
            </a:r>
            <a:r>
              <a:rPr lang="en-US" dirty="0" smtClean="0"/>
              <a:t>wanted to </a:t>
            </a:r>
            <a:r>
              <a:rPr lang="en-US" dirty="0"/>
              <a:t>understand </a:t>
            </a:r>
            <a:r>
              <a:rPr lang="en-US" dirty="0" smtClean="0"/>
              <a:t>the </a:t>
            </a:r>
            <a:r>
              <a:rPr lang="en-US" dirty="0"/>
              <a:t>impact on the St Fergus blend taking the lowest actual recorded Shell </a:t>
            </a:r>
            <a:r>
              <a:rPr lang="en-US" dirty="0" smtClean="0"/>
              <a:t>flow over </a:t>
            </a:r>
            <a:r>
              <a:rPr lang="en-US" dirty="0"/>
              <a:t>the </a:t>
            </a:r>
            <a:r>
              <a:rPr lang="en-US" dirty="0" smtClean="0"/>
              <a:t>summer </a:t>
            </a:r>
            <a:r>
              <a:rPr lang="en-US" dirty="0"/>
              <a:t>period of </a:t>
            </a:r>
            <a:r>
              <a:rPr lang="en-US" dirty="0" smtClean="0"/>
              <a:t>2016</a:t>
            </a:r>
          </a:p>
          <a:p>
            <a:r>
              <a:rPr lang="en-GB" dirty="0"/>
              <a:t>Therefore </a:t>
            </a:r>
            <a:r>
              <a:rPr lang="en-GB" dirty="0" smtClean="0"/>
              <a:t>to </a:t>
            </a:r>
            <a:r>
              <a:rPr lang="en-GB" dirty="0"/>
              <a:t>calculate the CO</a:t>
            </a:r>
            <a:r>
              <a:rPr lang="en-GB" baseline="-25000" dirty="0"/>
              <a:t>2</a:t>
            </a:r>
            <a:r>
              <a:rPr lang="en-GB" dirty="0"/>
              <a:t> blend </a:t>
            </a:r>
            <a:r>
              <a:rPr lang="en-GB" dirty="0" smtClean="0"/>
              <a:t>at </a:t>
            </a:r>
            <a:r>
              <a:rPr lang="en-GB" dirty="0"/>
              <a:t>St Fergus terminal under each of BP’s 4 scenarios, </a:t>
            </a:r>
            <a:r>
              <a:rPr lang="en-GB" dirty="0" smtClean="0"/>
              <a:t>National Grid NTS altered:</a:t>
            </a:r>
          </a:p>
          <a:p>
            <a:pPr lvl="1"/>
            <a:r>
              <a:rPr lang="en-GB" dirty="0" smtClean="0"/>
              <a:t>the </a:t>
            </a:r>
            <a:r>
              <a:rPr lang="en-GB" dirty="0"/>
              <a:t>Shell flow from 18.3 </a:t>
            </a:r>
            <a:r>
              <a:rPr lang="en-GB" dirty="0" err="1" smtClean="0"/>
              <a:t>mscm</a:t>
            </a:r>
            <a:r>
              <a:rPr lang="en-GB" dirty="0" smtClean="0"/>
              <a:t>/d to </a:t>
            </a:r>
            <a:r>
              <a:rPr lang="en-GB" dirty="0"/>
              <a:t>10.4 </a:t>
            </a:r>
            <a:r>
              <a:rPr lang="en-GB" dirty="0" err="1" smtClean="0"/>
              <a:t>mscm</a:t>
            </a:r>
            <a:r>
              <a:rPr lang="en-GB" dirty="0" smtClean="0"/>
              <a:t>/d</a:t>
            </a:r>
            <a:endParaRPr lang="en-US" dirty="0" smtClean="0"/>
          </a:p>
          <a:p>
            <a:pPr lvl="1"/>
            <a:r>
              <a:rPr lang="en-GB" dirty="0" smtClean="0"/>
              <a:t>Shell CO</a:t>
            </a:r>
            <a:r>
              <a:rPr lang="en-GB" baseline="-25000" dirty="0" smtClean="0"/>
              <a:t>2</a:t>
            </a:r>
            <a:r>
              <a:rPr lang="en-GB" dirty="0" smtClean="0"/>
              <a:t> </a:t>
            </a:r>
            <a:r>
              <a:rPr lang="en-GB" dirty="0"/>
              <a:t>content </a:t>
            </a:r>
            <a:r>
              <a:rPr lang="en-GB" dirty="0" smtClean="0"/>
              <a:t>from </a:t>
            </a:r>
            <a:r>
              <a:rPr lang="en-GB" dirty="0"/>
              <a:t>1.6% </a:t>
            </a:r>
            <a:r>
              <a:rPr lang="en-GB" dirty="0" smtClean="0"/>
              <a:t>to the </a:t>
            </a:r>
            <a:r>
              <a:rPr lang="en-US" dirty="0" smtClean="0"/>
              <a:t>maximum </a:t>
            </a:r>
            <a:r>
              <a:rPr lang="en-US" dirty="0"/>
              <a:t>CO</a:t>
            </a:r>
            <a:r>
              <a:rPr lang="en-US" baseline="-25000" dirty="0"/>
              <a:t>2</a:t>
            </a:r>
            <a:r>
              <a:rPr lang="en-US" dirty="0"/>
              <a:t> </a:t>
            </a:r>
            <a:r>
              <a:rPr lang="en-US" dirty="0" smtClean="0"/>
              <a:t>limit of 2.0%</a:t>
            </a:r>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2</a:t>
            </a:fld>
            <a:endParaRPr lang="en-US" altLang="en-US"/>
          </a:p>
        </p:txBody>
      </p:sp>
    </p:spTree>
    <p:extLst>
      <p:ext uri="{BB962C8B-B14F-4D97-AF65-F5344CB8AC3E}">
        <p14:creationId xmlns:p14="http://schemas.microsoft.com/office/powerpoint/2010/main" val="2822789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450116"/>
            <a:ext cx="8093075" cy="830997"/>
          </a:xfrm>
        </p:spPr>
        <p:txBody>
          <a:bodyPr/>
          <a:lstStyle/>
          <a:p>
            <a:r>
              <a:rPr lang="en-GB" sz="2400" dirty="0"/>
              <a:t>Action 0202: Provide another worst case </a:t>
            </a:r>
            <a:br>
              <a:rPr lang="en-GB" sz="2400" dirty="0"/>
            </a:br>
            <a:r>
              <a:rPr lang="en-GB" sz="2400" dirty="0"/>
              <a:t>scenario based on the Shell low flow period in 2016</a:t>
            </a:r>
          </a:p>
        </p:txBody>
      </p:sp>
      <p:sp>
        <p:nvSpPr>
          <p:cNvPr id="3" name="Content Placeholder 2"/>
          <p:cNvSpPr>
            <a:spLocks noGrp="1"/>
          </p:cNvSpPr>
          <p:nvPr>
            <p:ph idx="1"/>
          </p:nvPr>
        </p:nvSpPr>
        <p:spPr/>
        <p:txBody>
          <a:bodyPr/>
          <a:lstStyle/>
          <a:p>
            <a:r>
              <a:rPr lang="en-GB" dirty="0" smtClean="0"/>
              <a:t>The results below show an increase above 4% CO2 content entering the NTS under two of the scenarios</a:t>
            </a:r>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3</a:t>
            </a:fld>
            <a:endParaRPr lang="en-US" alt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7353300" cy="1752600"/>
          </a:xfrm>
          <a:prstGeom prst="rect">
            <a:avLst/>
          </a:prstGeom>
          <a:solidFill>
            <a:schemeClr val="bg1"/>
          </a:solidFill>
          <a:ln>
            <a:noFill/>
          </a:ln>
          <a:effectLst/>
        </p:spPr>
      </p:pic>
    </p:spTree>
    <p:extLst>
      <p:ext uri="{BB962C8B-B14F-4D97-AF65-F5344CB8AC3E}">
        <p14:creationId xmlns:p14="http://schemas.microsoft.com/office/powerpoint/2010/main" val="1223048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 patterns and blending points</a:t>
            </a:r>
            <a:endParaRPr lang="en-GB" dirty="0"/>
          </a:p>
        </p:txBody>
      </p:sp>
      <p:sp>
        <p:nvSpPr>
          <p:cNvPr id="3" name="Content Placeholder 2"/>
          <p:cNvSpPr>
            <a:spLocks noGrp="1"/>
          </p:cNvSpPr>
          <p:nvPr>
            <p:ph idx="1"/>
          </p:nvPr>
        </p:nvSpPr>
        <p:spPr/>
        <p:txBody>
          <a:bodyPr/>
          <a:lstStyle/>
          <a:p>
            <a:r>
              <a:rPr lang="en-GB" dirty="0" smtClean="0"/>
              <a:t>In respect of the heat maps, the workgroup requested further information about:</a:t>
            </a:r>
          </a:p>
          <a:p>
            <a:pPr lvl="1"/>
            <a:r>
              <a:rPr lang="en-GB" dirty="0" smtClean="0"/>
              <a:t>Assumed distribution of supplies</a:t>
            </a:r>
          </a:p>
          <a:p>
            <a:pPr lvl="1"/>
            <a:r>
              <a:rPr lang="en-GB" dirty="0" smtClean="0"/>
              <a:t>Where the gas would blend on the NTS</a:t>
            </a:r>
          </a:p>
          <a:p>
            <a:pPr lvl="1"/>
            <a:r>
              <a:rPr lang="en-GB" dirty="0" smtClean="0"/>
              <a:t>NTS flow patterns </a:t>
            </a:r>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4</a:t>
            </a:fld>
            <a:endParaRPr lang="en-US" altLang="en-US"/>
          </a:p>
        </p:txBody>
      </p:sp>
    </p:spTree>
    <p:extLst>
      <p:ext uri="{BB962C8B-B14F-4D97-AF65-F5344CB8AC3E}">
        <p14:creationId xmlns:p14="http://schemas.microsoft.com/office/powerpoint/2010/main" val="1626062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‘Heat map’ analysis  </a:t>
            </a:r>
            <a:endParaRPr lang="en-GB" dirty="0"/>
          </a:p>
        </p:txBody>
      </p:sp>
      <p:sp>
        <p:nvSpPr>
          <p:cNvPr id="3" name="Content Placeholder 2"/>
          <p:cNvSpPr>
            <a:spLocks noGrp="1"/>
          </p:cNvSpPr>
          <p:nvPr>
            <p:ph idx="1"/>
          </p:nvPr>
        </p:nvSpPr>
        <p:spPr>
          <a:xfrm>
            <a:off x="593725" y="1373088"/>
            <a:ext cx="8089900" cy="4648200"/>
          </a:xfrm>
        </p:spPr>
        <p:txBody>
          <a:bodyPr/>
          <a:lstStyle/>
          <a:p>
            <a:r>
              <a:rPr lang="en-GB" dirty="0" smtClean="0"/>
              <a:t>Five ‘heat map’ schematics are provided:</a:t>
            </a:r>
          </a:p>
          <a:p>
            <a:pPr lvl="1"/>
            <a:r>
              <a:rPr lang="en-GB" dirty="0" smtClean="0"/>
              <a:t>The first shows the penetration of aggregate flows of St Fergus gas into the NTS, assuming entry flows are equal to those presented in BP’s analysis, scenario 1  </a:t>
            </a:r>
          </a:p>
          <a:p>
            <a:pPr lvl="2"/>
            <a:r>
              <a:rPr lang="en-GB" dirty="0" smtClean="0"/>
              <a:t>SAGE: 20 </a:t>
            </a:r>
            <a:r>
              <a:rPr lang="en-GB" dirty="0" err="1" smtClean="0"/>
              <a:t>mscm</a:t>
            </a:r>
            <a:r>
              <a:rPr lang="en-GB" dirty="0" smtClean="0"/>
              <a:t>/d</a:t>
            </a:r>
          </a:p>
          <a:p>
            <a:pPr lvl="2"/>
            <a:r>
              <a:rPr lang="en-GB" dirty="0" smtClean="0"/>
              <a:t> SEGAL: 18.3 </a:t>
            </a:r>
            <a:r>
              <a:rPr lang="en-GB" dirty="0" err="1" smtClean="0"/>
              <a:t>mscm</a:t>
            </a:r>
            <a:r>
              <a:rPr lang="en-GB" dirty="0" smtClean="0"/>
              <a:t>/d</a:t>
            </a:r>
          </a:p>
          <a:p>
            <a:pPr lvl="2"/>
            <a:r>
              <a:rPr lang="en-GB" dirty="0" smtClean="0"/>
              <a:t>Vesterled: 8.2 </a:t>
            </a:r>
            <a:r>
              <a:rPr lang="en-GB" dirty="0" err="1" smtClean="0"/>
              <a:t>mscm</a:t>
            </a:r>
            <a:r>
              <a:rPr lang="en-GB" dirty="0" smtClean="0"/>
              <a:t>/d</a:t>
            </a:r>
          </a:p>
          <a:p>
            <a:pPr lvl="2"/>
            <a:r>
              <a:rPr lang="en-GB" dirty="0" smtClean="0"/>
              <a:t>Frigg: 30 </a:t>
            </a:r>
            <a:r>
              <a:rPr lang="en-GB" dirty="0" err="1" smtClean="0"/>
              <a:t>mscm</a:t>
            </a:r>
            <a:r>
              <a:rPr lang="en-GB" dirty="0" smtClean="0"/>
              <a:t>/d</a:t>
            </a:r>
          </a:p>
          <a:p>
            <a:pPr lvl="1"/>
            <a:r>
              <a:rPr lang="en-GB" dirty="0" smtClean="0">
                <a:solidFill>
                  <a:schemeClr val="tx1"/>
                </a:solidFill>
              </a:rPr>
              <a:t>Scenario 1 was selected because this contains the highest flows of all BP scenarios and is thus a ‘worst case’ from the BP scenarios </a:t>
            </a:r>
          </a:p>
          <a:p>
            <a:pPr lvl="1"/>
            <a:r>
              <a:rPr lang="en-GB" dirty="0" smtClean="0">
                <a:solidFill>
                  <a:schemeClr val="tx1"/>
                </a:solidFill>
              </a:rPr>
              <a:t>Supplies from other NTS entry points are proportionate to the 2016 FES for that demand level </a:t>
            </a:r>
          </a:p>
          <a:p>
            <a:pPr lvl="1"/>
            <a:endParaRPr lang="en-GB" dirty="0" smtClean="0">
              <a:solidFill>
                <a:schemeClr val="tx1"/>
              </a:solidFill>
            </a:endParaRPr>
          </a:p>
          <a:p>
            <a:pPr lvl="1"/>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5</a:t>
            </a:fld>
            <a:endParaRPr lang="en-US" altLang="en-US" dirty="0"/>
          </a:p>
        </p:txBody>
      </p:sp>
    </p:spTree>
    <p:extLst>
      <p:ext uri="{BB962C8B-B14F-4D97-AF65-F5344CB8AC3E}">
        <p14:creationId xmlns:p14="http://schemas.microsoft.com/office/powerpoint/2010/main" val="3713913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650" y="1456538"/>
            <a:ext cx="3190494" cy="48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‘Heat Map’ Schematic </a:t>
            </a:r>
            <a:r>
              <a:rPr lang="en-GB" dirty="0" smtClean="0"/>
              <a:t>1</a:t>
            </a:r>
            <a:endParaRPr lang="en-GB" dirty="0"/>
          </a:p>
        </p:txBody>
      </p:sp>
      <p:sp>
        <p:nvSpPr>
          <p:cNvPr id="3" name="Slide Number Placeholder 2"/>
          <p:cNvSpPr>
            <a:spLocks noGrp="1"/>
          </p:cNvSpPr>
          <p:nvPr>
            <p:ph type="sldNum" sz="quarter" idx="12"/>
          </p:nvPr>
        </p:nvSpPr>
        <p:spPr/>
        <p:txBody>
          <a:bodyPr/>
          <a:lstStyle/>
          <a:p>
            <a:pPr>
              <a:defRPr/>
            </a:pPr>
            <a:fld id="{CD67ABE9-3439-4EE5-9A5E-23B04FD9F284}" type="slidenum">
              <a:rPr lang="en-US" altLang="en-US" smtClean="0"/>
              <a:pPr>
                <a:defRPr/>
              </a:pPr>
              <a:t>6</a:t>
            </a:fld>
            <a:endParaRPr lang="en-US" altLang="en-US"/>
          </a:p>
        </p:txBody>
      </p:sp>
      <p:sp>
        <p:nvSpPr>
          <p:cNvPr id="37" name="Oval 38"/>
          <p:cNvSpPr>
            <a:spLocks noChangeArrowheads="1"/>
          </p:cNvSpPr>
          <p:nvPr/>
        </p:nvSpPr>
        <p:spPr bwMode="auto">
          <a:xfrm>
            <a:off x="6660205" y="2204864"/>
            <a:ext cx="485775" cy="439737"/>
          </a:xfrm>
          <a:prstGeom prst="ellipse">
            <a:avLst/>
          </a:prstGeom>
          <a:solidFill>
            <a:srgbClr val="99FF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8" name="Text Box 39"/>
          <p:cNvSpPr txBox="1">
            <a:spLocks noChangeArrowheads="1"/>
          </p:cNvSpPr>
          <p:nvPr/>
        </p:nvSpPr>
        <p:spPr bwMode="auto">
          <a:xfrm>
            <a:off x="5948247" y="1484784"/>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&gt;75%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St 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39" name="Oval 40"/>
          <p:cNvSpPr>
            <a:spLocks noChangeArrowheads="1"/>
          </p:cNvSpPr>
          <p:nvPr/>
        </p:nvSpPr>
        <p:spPr bwMode="auto">
          <a:xfrm>
            <a:off x="6687092" y="3573016"/>
            <a:ext cx="485775" cy="439738"/>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Text Box 41"/>
          <p:cNvSpPr txBox="1">
            <a:spLocks noChangeArrowheads="1"/>
          </p:cNvSpPr>
          <p:nvPr/>
        </p:nvSpPr>
        <p:spPr bwMode="auto">
          <a:xfrm>
            <a:off x="5948247" y="2853209"/>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50% to 75%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St </a:t>
            </a:r>
            <a:r>
              <a:rPr kumimoji="0" lang="en-GB" sz="1800" b="0" i="0" u="none" strike="noStrike" kern="0" cap="none" spc="0" normalizeH="0" baseline="0" noProof="0" dirty="0" smtClean="0">
                <a:ln>
                  <a:noFill/>
                </a:ln>
                <a:solidFill>
                  <a:sysClr val="windowText" lastClr="000000"/>
                </a:solidFill>
                <a:effectLst/>
                <a:uLnTx/>
                <a:uFillTx/>
              </a:rPr>
              <a:t>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41" name="Oval 44"/>
          <p:cNvSpPr>
            <a:spLocks noChangeArrowheads="1"/>
          </p:cNvSpPr>
          <p:nvPr/>
        </p:nvSpPr>
        <p:spPr bwMode="auto">
          <a:xfrm>
            <a:off x="6687092" y="4941168"/>
            <a:ext cx="485775" cy="449263"/>
          </a:xfrm>
          <a:prstGeom prst="ellipse">
            <a:avLst/>
          </a:prstGeom>
          <a:solidFill>
            <a:srgbClr val="0000FF"/>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 name="Text Box 45"/>
          <p:cNvSpPr txBox="1">
            <a:spLocks noChangeArrowheads="1"/>
          </p:cNvSpPr>
          <p:nvPr/>
        </p:nvSpPr>
        <p:spPr bwMode="auto">
          <a:xfrm>
            <a:off x="5948246" y="4221088"/>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25% to 50%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St </a:t>
            </a:r>
            <a:r>
              <a:rPr kumimoji="0" lang="en-GB" sz="1800" b="0" i="0" u="none" strike="noStrike" kern="0" cap="none" spc="0" normalizeH="0" baseline="0" noProof="0" dirty="0" smtClean="0">
                <a:ln>
                  <a:noFill/>
                </a:ln>
                <a:solidFill>
                  <a:sysClr val="windowText" lastClr="000000"/>
                </a:solidFill>
                <a:effectLst/>
                <a:uLnTx/>
                <a:uFillTx/>
              </a:rPr>
              <a:t>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43" name="Line 55"/>
          <p:cNvSpPr>
            <a:spLocks noChangeShapeType="1"/>
          </p:cNvSpPr>
          <p:nvPr/>
        </p:nvSpPr>
        <p:spPr bwMode="auto">
          <a:xfrm>
            <a:off x="6425949" y="2780928"/>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Line 56"/>
          <p:cNvSpPr>
            <a:spLocks noChangeShapeType="1"/>
          </p:cNvSpPr>
          <p:nvPr/>
        </p:nvSpPr>
        <p:spPr bwMode="auto">
          <a:xfrm>
            <a:off x="6425900" y="4149080"/>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5" name="Rectangle 37"/>
          <p:cNvSpPr>
            <a:spLocks noChangeArrowheads="1"/>
          </p:cNvSpPr>
          <p:nvPr/>
        </p:nvSpPr>
        <p:spPr bwMode="auto">
          <a:xfrm>
            <a:off x="2672914" y="6021388"/>
            <a:ext cx="3195230" cy="71998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30/06/2016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(BP Scenario 1)</a:t>
            </a:r>
            <a:endParaRPr kumimoji="0" lang="en-GB" sz="1800" b="1" i="0" u="none" strike="noStrike" kern="0" cap="none" spc="0" normalizeH="0" baseline="0" noProof="0" dirty="0">
              <a:ln>
                <a:noFill/>
              </a:ln>
              <a:solidFill>
                <a:sysClr val="windowText" lastClr="000000"/>
              </a:solidFill>
              <a:effectLst/>
              <a:uLnTx/>
              <a:uFillTx/>
            </a:endParaRPr>
          </a:p>
        </p:txBody>
      </p:sp>
      <p:grpSp>
        <p:nvGrpSpPr>
          <p:cNvPr id="68" name="Group 67"/>
          <p:cNvGrpSpPr/>
          <p:nvPr/>
        </p:nvGrpSpPr>
        <p:grpSpPr>
          <a:xfrm>
            <a:off x="3352886" y="1811472"/>
            <a:ext cx="2353827" cy="3741415"/>
            <a:chOff x="3352886" y="1811472"/>
            <a:chExt cx="2353827" cy="3741415"/>
          </a:xfrm>
        </p:grpSpPr>
        <p:grpSp>
          <p:nvGrpSpPr>
            <p:cNvPr id="69" name="Group 68"/>
            <p:cNvGrpSpPr/>
            <p:nvPr/>
          </p:nvGrpSpPr>
          <p:grpSpPr>
            <a:xfrm>
              <a:off x="3352886" y="1811472"/>
              <a:ext cx="2302396" cy="3741415"/>
              <a:chOff x="3352886" y="1739464"/>
              <a:chExt cx="2302396" cy="3741415"/>
            </a:xfrm>
          </p:grpSpPr>
          <p:sp>
            <p:nvSpPr>
              <p:cNvPr id="72" name="Oval 38"/>
              <p:cNvSpPr>
                <a:spLocks noChangeArrowheads="1"/>
              </p:cNvSpPr>
              <p:nvPr/>
            </p:nvSpPr>
            <p:spPr bwMode="auto">
              <a:xfrm rot="2191634">
                <a:off x="3800611" y="1739464"/>
                <a:ext cx="469874" cy="1368425"/>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Oval 38"/>
              <p:cNvSpPr>
                <a:spLocks noChangeArrowheads="1"/>
              </p:cNvSpPr>
              <p:nvPr/>
            </p:nvSpPr>
            <p:spPr bwMode="auto">
              <a:xfrm rot="18103089">
                <a:off x="3765538" y="2765989"/>
                <a:ext cx="181542" cy="579103"/>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Oval 73"/>
              <p:cNvSpPr>
                <a:spLocks noChangeArrowheads="1"/>
              </p:cNvSpPr>
              <p:nvPr/>
            </p:nvSpPr>
            <p:spPr bwMode="auto">
              <a:xfrm rot="18744191">
                <a:off x="4138419" y="2471929"/>
                <a:ext cx="324071" cy="914284"/>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Oval 74"/>
              <p:cNvSpPr/>
              <p:nvPr/>
            </p:nvSpPr>
            <p:spPr>
              <a:xfrm rot="150455">
                <a:off x="3982192" y="3189808"/>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6" name="Oval 40"/>
              <p:cNvSpPr>
                <a:spLocks noChangeArrowheads="1"/>
              </p:cNvSpPr>
              <p:nvPr/>
            </p:nvSpPr>
            <p:spPr bwMode="auto">
              <a:xfrm rot="19378324">
                <a:off x="4420201" y="3215164"/>
                <a:ext cx="317661" cy="434784"/>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7" name="Oval 76"/>
              <p:cNvSpPr/>
              <p:nvPr/>
            </p:nvSpPr>
            <p:spPr>
              <a:xfrm rot="15029517">
                <a:off x="4706466" y="3847674"/>
                <a:ext cx="392236" cy="353748"/>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8" name="Oval 77"/>
              <p:cNvSpPr/>
              <p:nvPr/>
            </p:nvSpPr>
            <p:spPr>
              <a:xfrm rot="14335180">
                <a:off x="4022306" y="4312942"/>
                <a:ext cx="782941"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9" name="Oval 78"/>
              <p:cNvSpPr/>
              <p:nvPr/>
            </p:nvSpPr>
            <p:spPr>
              <a:xfrm rot="15362681">
                <a:off x="3729768" y="4092667"/>
                <a:ext cx="538651" cy="457018"/>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0" name="Oval 79"/>
              <p:cNvSpPr/>
              <p:nvPr/>
            </p:nvSpPr>
            <p:spPr>
              <a:xfrm rot="10632281">
                <a:off x="3352886" y="4717321"/>
                <a:ext cx="1134252"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1" name="Oval 80"/>
              <p:cNvSpPr/>
              <p:nvPr/>
            </p:nvSpPr>
            <p:spPr>
              <a:xfrm rot="8216947">
                <a:off x="3580010" y="5191842"/>
                <a:ext cx="1038970" cy="289037"/>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2" name="Oval 81"/>
              <p:cNvSpPr/>
              <p:nvPr/>
            </p:nvSpPr>
            <p:spPr>
              <a:xfrm rot="8824592">
                <a:off x="4139474" y="5112866"/>
                <a:ext cx="1038970" cy="289037"/>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3" name="Oval 82"/>
              <p:cNvSpPr/>
              <p:nvPr/>
            </p:nvSpPr>
            <p:spPr>
              <a:xfrm rot="4788497">
                <a:off x="4589911" y="4379839"/>
                <a:ext cx="782941"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4" name="Oval 83"/>
              <p:cNvSpPr/>
              <p:nvPr/>
            </p:nvSpPr>
            <p:spPr>
              <a:xfrm rot="19814947">
                <a:off x="5071799" y="4474437"/>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5" name="Oval 84"/>
              <p:cNvSpPr/>
              <p:nvPr/>
            </p:nvSpPr>
            <p:spPr>
              <a:xfrm rot="150455">
                <a:off x="4363481" y="4377795"/>
                <a:ext cx="583483" cy="154494"/>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6" name="Oval 85"/>
              <p:cNvSpPr/>
              <p:nvPr/>
            </p:nvSpPr>
            <p:spPr>
              <a:xfrm rot="9571979">
                <a:off x="4488382" y="4606257"/>
                <a:ext cx="583483" cy="154494"/>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7" name="Oval 86"/>
              <p:cNvSpPr/>
              <p:nvPr/>
            </p:nvSpPr>
            <p:spPr>
              <a:xfrm rot="4868299">
                <a:off x="5038240" y="5034498"/>
                <a:ext cx="408205" cy="189248"/>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8" name="Oval 87"/>
              <p:cNvSpPr/>
              <p:nvPr/>
            </p:nvSpPr>
            <p:spPr>
              <a:xfrm rot="4868299">
                <a:off x="3872374" y="3364006"/>
                <a:ext cx="461676" cy="19006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9" name="Oval 88"/>
              <p:cNvSpPr/>
              <p:nvPr/>
            </p:nvSpPr>
            <p:spPr>
              <a:xfrm rot="4868299">
                <a:off x="3960091" y="3765273"/>
                <a:ext cx="601350" cy="313006"/>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0" name="Oval 89"/>
              <p:cNvSpPr/>
              <p:nvPr/>
            </p:nvSpPr>
            <p:spPr>
              <a:xfrm rot="14166035">
                <a:off x="4256944" y="3737311"/>
                <a:ext cx="712255" cy="19641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1" name="Oval 90"/>
              <p:cNvSpPr/>
              <p:nvPr/>
            </p:nvSpPr>
            <p:spPr>
              <a:xfrm rot="3661581">
                <a:off x="4608126" y="3653959"/>
                <a:ext cx="461676" cy="19006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70" name="Oval 69"/>
            <p:cNvSpPr/>
            <p:nvPr/>
          </p:nvSpPr>
          <p:spPr>
            <a:xfrm rot="20941257">
              <a:off x="5123230" y="4350898"/>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1" name="Oval 70"/>
            <p:cNvSpPr/>
            <p:nvPr/>
          </p:nvSpPr>
          <p:spPr>
            <a:xfrm rot="18853977">
              <a:off x="5157103" y="4629808"/>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92" name="Oval 44"/>
          <p:cNvSpPr>
            <a:spLocks noChangeArrowheads="1"/>
          </p:cNvSpPr>
          <p:nvPr/>
        </p:nvSpPr>
        <p:spPr bwMode="auto">
          <a:xfrm>
            <a:off x="6732213" y="6292105"/>
            <a:ext cx="485775" cy="449263"/>
          </a:xfrm>
          <a:prstGeom prst="ellipse">
            <a:avLst/>
          </a:prstGeom>
          <a:solidFill>
            <a:srgbClr val="FFFF00"/>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3" name="Text Box 45"/>
          <p:cNvSpPr txBox="1">
            <a:spLocks noChangeArrowheads="1"/>
          </p:cNvSpPr>
          <p:nvPr/>
        </p:nvSpPr>
        <p:spPr bwMode="auto">
          <a:xfrm>
            <a:off x="5948246" y="5589240"/>
            <a:ext cx="17921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&lt;25%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St 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Line 56"/>
          <p:cNvSpPr>
            <a:spLocks noChangeShapeType="1"/>
          </p:cNvSpPr>
          <p:nvPr/>
        </p:nvSpPr>
        <p:spPr bwMode="auto">
          <a:xfrm>
            <a:off x="6425900" y="5517232"/>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5" name="Group 4"/>
          <p:cNvGrpSpPr/>
          <p:nvPr/>
        </p:nvGrpSpPr>
        <p:grpSpPr>
          <a:xfrm>
            <a:off x="2982314" y="1884894"/>
            <a:ext cx="2885830" cy="3723884"/>
            <a:chOff x="2982314" y="1884894"/>
            <a:chExt cx="2885830" cy="3723884"/>
          </a:xfrm>
        </p:grpSpPr>
        <p:sp>
          <p:nvSpPr>
            <p:cNvPr id="46" name="TextBox 45"/>
            <p:cNvSpPr txBox="1"/>
            <p:nvPr/>
          </p:nvSpPr>
          <p:spPr>
            <a:xfrm>
              <a:off x="5421412" y="4190891"/>
              <a:ext cx="446732" cy="246221"/>
            </a:xfrm>
            <a:prstGeom prst="rect">
              <a:avLst/>
            </a:prstGeom>
            <a:noFill/>
          </p:spPr>
          <p:txBody>
            <a:bodyPr wrap="square" rtlCol="0">
              <a:spAutoFit/>
            </a:bodyPr>
            <a:lstStyle/>
            <a:p>
              <a:r>
                <a:rPr lang="en-GB" sz="1000" dirty="0" smtClean="0">
                  <a:solidFill>
                    <a:schemeClr val="tx1"/>
                  </a:solidFill>
                </a:rPr>
                <a:t>8%</a:t>
              </a:r>
              <a:endParaRPr lang="en-GB" sz="1000" dirty="0">
                <a:solidFill>
                  <a:schemeClr val="tx1"/>
                </a:solidFill>
              </a:endParaRPr>
            </a:p>
          </p:txBody>
        </p:sp>
        <p:sp>
          <p:nvSpPr>
            <p:cNvPr id="47" name="TextBox 46"/>
            <p:cNvSpPr txBox="1"/>
            <p:nvPr/>
          </p:nvSpPr>
          <p:spPr>
            <a:xfrm>
              <a:off x="4427984" y="1884894"/>
              <a:ext cx="437558" cy="246221"/>
            </a:xfrm>
            <a:prstGeom prst="rect">
              <a:avLst/>
            </a:prstGeom>
            <a:noFill/>
          </p:spPr>
          <p:txBody>
            <a:bodyPr wrap="square" rtlCol="0">
              <a:spAutoFit/>
            </a:bodyPr>
            <a:lstStyle/>
            <a:p>
              <a:r>
                <a:rPr lang="en-GB" sz="1000" dirty="0" smtClean="0">
                  <a:solidFill>
                    <a:schemeClr val="tx1"/>
                  </a:solidFill>
                </a:rPr>
                <a:t>45%</a:t>
              </a:r>
              <a:endParaRPr lang="en-GB" sz="1000" dirty="0">
                <a:solidFill>
                  <a:schemeClr val="tx1"/>
                </a:solidFill>
              </a:endParaRPr>
            </a:p>
          </p:txBody>
        </p:sp>
        <p:sp>
          <p:nvSpPr>
            <p:cNvPr id="48" name="TextBox 47"/>
            <p:cNvSpPr txBox="1"/>
            <p:nvPr/>
          </p:nvSpPr>
          <p:spPr>
            <a:xfrm>
              <a:off x="4697238" y="3253319"/>
              <a:ext cx="437558" cy="246221"/>
            </a:xfrm>
            <a:prstGeom prst="rect">
              <a:avLst/>
            </a:prstGeom>
            <a:noFill/>
          </p:spPr>
          <p:txBody>
            <a:bodyPr wrap="square" rtlCol="0">
              <a:spAutoFit/>
            </a:bodyPr>
            <a:lstStyle/>
            <a:p>
              <a:r>
                <a:rPr lang="en-GB" sz="1000" dirty="0" smtClean="0">
                  <a:solidFill>
                    <a:schemeClr val="tx1"/>
                  </a:solidFill>
                </a:rPr>
                <a:t>9%</a:t>
              </a:r>
              <a:endParaRPr lang="en-GB" sz="1000" dirty="0">
                <a:solidFill>
                  <a:schemeClr val="tx1"/>
                </a:solidFill>
              </a:endParaRPr>
            </a:p>
          </p:txBody>
        </p:sp>
        <p:sp>
          <p:nvSpPr>
            <p:cNvPr id="49" name="TextBox 48"/>
            <p:cNvSpPr txBox="1"/>
            <p:nvPr/>
          </p:nvSpPr>
          <p:spPr>
            <a:xfrm>
              <a:off x="5004678" y="3787594"/>
              <a:ext cx="437558" cy="246221"/>
            </a:xfrm>
            <a:prstGeom prst="rect">
              <a:avLst/>
            </a:prstGeom>
            <a:noFill/>
          </p:spPr>
          <p:txBody>
            <a:bodyPr wrap="square" rtlCol="0">
              <a:spAutoFit/>
            </a:bodyPr>
            <a:lstStyle/>
            <a:p>
              <a:r>
                <a:rPr lang="en-GB" sz="1000" dirty="0" smtClean="0">
                  <a:solidFill>
                    <a:schemeClr val="tx1"/>
                  </a:solidFill>
                </a:rPr>
                <a:t>30%</a:t>
              </a:r>
              <a:endParaRPr lang="en-GB" sz="1000" dirty="0">
                <a:solidFill>
                  <a:schemeClr val="tx1"/>
                </a:solidFill>
              </a:endParaRPr>
            </a:p>
          </p:txBody>
        </p:sp>
        <p:sp>
          <p:nvSpPr>
            <p:cNvPr id="50" name="TextBox 49"/>
            <p:cNvSpPr txBox="1"/>
            <p:nvPr/>
          </p:nvSpPr>
          <p:spPr>
            <a:xfrm>
              <a:off x="5076056" y="4149080"/>
              <a:ext cx="437558" cy="246221"/>
            </a:xfrm>
            <a:prstGeom prst="rect">
              <a:avLst/>
            </a:prstGeom>
            <a:noFill/>
          </p:spPr>
          <p:txBody>
            <a:bodyPr wrap="square" rtlCol="0">
              <a:spAutoFit/>
            </a:bodyPr>
            <a:lstStyle/>
            <a:p>
              <a:r>
                <a:rPr lang="en-GB" sz="1000" dirty="0" smtClean="0">
                  <a:solidFill>
                    <a:schemeClr val="tx1"/>
                  </a:solidFill>
                </a:rPr>
                <a:t>2%</a:t>
              </a:r>
              <a:endParaRPr lang="en-GB" sz="1000" dirty="0">
                <a:solidFill>
                  <a:schemeClr val="tx1"/>
                </a:solidFill>
              </a:endParaRPr>
            </a:p>
          </p:txBody>
        </p:sp>
        <p:sp>
          <p:nvSpPr>
            <p:cNvPr id="51" name="TextBox 50"/>
            <p:cNvSpPr txBox="1"/>
            <p:nvPr/>
          </p:nvSpPr>
          <p:spPr>
            <a:xfrm>
              <a:off x="2982314" y="4929896"/>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52" name="TextBox 51"/>
            <p:cNvSpPr txBox="1"/>
            <p:nvPr/>
          </p:nvSpPr>
          <p:spPr>
            <a:xfrm>
              <a:off x="5294835" y="5362557"/>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53" name="TextBox 52"/>
            <p:cNvSpPr txBox="1"/>
            <p:nvPr/>
          </p:nvSpPr>
          <p:spPr>
            <a:xfrm>
              <a:off x="3612121" y="3629825"/>
              <a:ext cx="383815" cy="246221"/>
            </a:xfrm>
            <a:prstGeom prst="rect">
              <a:avLst/>
            </a:prstGeom>
            <a:noFill/>
          </p:spPr>
          <p:txBody>
            <a:bodyPr wrap="square" rtlCol="0">
              <a:spAutoFit/>
            </a:bodyPr>
            <a:lstStyle/>
            <a:p>
              <a:r>
                <a:rPr lang="en-GB" sz="1000" dirty="0" smtClean="0">
                  <a:solidFill>
                    <a:schemeClr val="tx1"/>
                  </a:solidFill>
                </a:rPr>
                <a:t>3%</a:t>
              </a:r>
              <a:endParaRPr lang="en-GB" sz="1000" dirty="0">
                <a:solidFill>
                  <a:schemeClr val="tx1"/>
                </a:solidFill>
              </a:endParaRPr>
            </a:p>
          </p:txBody>
        </p:sp>
        <p:sp>
          <p:nvSpPr>
            <p:cNvPr id="54" name="TextBox 53"/>
            <p:cNvSpPr txBox="1"/>
            <p:nvPr/>
          </p:nvSpPr>
          <p:spPr>
            <a:xfrm>
              <a:off x="3541533" y="4000174"/>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grpSp>
      <p:sp>
        <p:nvSpPr>
          <p:cNvPr id="4" name="TextBox 3"/>
          <p:cNvSpPr txBox="1"/>
          <p:nvPr/>
        </p:nvSpPr>
        <p:spPr>
          <a:xfrm>
            <a:off x="179513" y="3318083"/>
            <a:ext cx="2493402" cy="2031325"/>
          </a:xfrm>
          <a:prstGeom prst="rect">
            <a:avLst/>
          </a:prstGeom>
          <a:noFill/>
        </p:spPr>
        <p:txBody>
          <a:bodyPr wrap="square" rtlCol="0">
            <a:spAutoFit/>
          </a:bodyPr>
          <a:lstStyle/>
          <a:p>
            <a:r>
              <a:rPr lang="en-GB" sz="1400" b="0" dirty="0" smtClean="0">
                <a:solidFill>
                  <a:schemeClr val="tx1"/>
                </a:solidFill>
              </a:rPr>
              <a:t>The percentages show the  contribution to total demand from each supply source</a:t>
            </a:r>
          </a:p>
          <a:p>
            <a:endParaRPr lang="en-GB" sz="1400" b="0" dirty="0">
              <a:solidFill>
                <a:schemeClr val="tx1"/>
              </a:solidFill>
            </a:endParaRPr>
          </a:p>
          <a:p>
            <a:r>
              <a:rPr lang="en-GB" sz="1400" b="0" dirty="0" smtClean="0">
                <a:solidFill>
                  <a:schemeClr val="tx1"/>
                </a:solidFill>
              </a:rPr>
              <a:t>Note: This heat map is a correction to Heat Map 1 in the material provided for the Workgroup meeting 28</a:t>
            </a:r>
            <a:r>
              <a:rPr lang="en-GB" sz="1400" b="0" baseline="30000" dirty="0" smtClean="0">
                <a:solidFill>
                  <a:schemeClr val="tx1"/>
                </a:solidFill>
              </a:rPr>
              <a:t>th</a:t>
            </a:r>
            <a:r>
              <a:rPr lang="en-GB" sz="1400" b="0" dirty="0" smtClean="0">
                <a:solidFill>
                  <a:schemeClr val="tx1"/>
                </a:solidFill>
              </a:rPr>
              <a:t> February 2017  </a:t>
            </a:r>
            <a:endParaRPr lang="en-GB" sz="1400" b="0" dirty="0">
              <a:solidFill>
                <a:schemeClr val="tx1"/>
              </a:solidFill>
            </a:endParaRPr>
          </a:p>
        </p:txBody>
      </p:sp>
    </p:spTree>
    <p:extLst>
      <p:ext uri="{BB962C8B-B14F-4D97-AF65-F5344CB8AC3E}">
        <p14:creationId xmlns:p14="http://schemas.microsoft.com/office/powerpoint/2010/main" val="399326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‘Heat map’ analysis  </a:t>
            </a:r>
            <a:endParaRPr lang="en-GB" dirty="0"/>
          </a:p>
        </p:txBody>
      </p:sp>
      <p:sp>
        <p:nvSpPr>
          <p:cNvPr id="3" name="Content Placeholder 2"/>
          <p:cNvSpPr>
            <a:spLocks noGrp="1"/>
          </p:cNvSpPr>
          <p:nvPr>
            <p:ph idx="1"/>
          </p:nvPr>
        </p:nvSpPr>
        <p:spPr/>
        <p:txBody>
          <a:bodyPr/>
          <a:lstStyle/>
          <a:p>
            <a:r>
              <a:rPr lang="en-GB" dirty="0" smtClean="0"/>
              <a:t>The second shows the penetration of aggregate flows of St Fergus gas into the NTS, assuming entry flows are equal to those presented in BP’s analysis, with SEGAL modified from 18.3 </a:t>
            </a:r>
            <a:r>
              <a:rPr lang="en-GB" dirty="0" err="1" smtClean="0"/>
              <a:t>mscm</a:t>
            </a:r>
            <a:r>
              <a:rPr lang="en-GB" dirty="0" smtClean="0"/>
              <a:t>/d to 10.4 </a:t>
            </a:r>
            <a:r>
              <a:rPr lang="en-GB" dirty="0" err="1" smtClean="0"/>
              <a:t>mscm</a:t>
            </a:r>
            <a:r>
              <a:rPr lang="en-GB" dirty="0" smtClean="0"/>
              <a:t>/d, otherwise consistent with BP scenario 1  </a:t>
            </a:r>
          </a:p>
          <a:p>
            <a:pPr lvl="2"/>
            <a:r>
              <a:rPr lang="en-GB" dirty="0" smtClean="0"/>
              <a:t>SAGE: 20 </a:t>
            </a:r>
            <a:r>
              <a:rPr lang="en-GB" dirty="0" err="1" smtClean="0"/>
              <a:t>mscm</a:t>
            </a:r>
            <a:r>
              <a:rPr lang="en-GB" dirty="0" smtClean="0"/>
              <a:t>/d</a:t>
            </a:r>
          </a:p>
          <a:p>
            <a:pPr lvl="2"/>
            <a:r>
              <a:rPr lang="en-GB" dirty="0" smtClean="0"/>
              <a:t> SEGAL: 10.4 </a:t>
            </a:r>
            <a:r>
              <a:rPr lang="en-GB" dirty="0" err="1" smtClean="0"/>
              <a:t>mscm</a:t>
            </a:r>
            <a:r>
              <a:rPr lang="en-GB" dirty="0" smtClean="0"/>
              <a:t>/d</a:t>
            </a:r>
          </a:p>
          <a:p>
            <a:pPr lvl="2"/>
            <a:r>
              <a:rPr lang="en-GB" dirty="0" smtClean="0"/>
              <a:t>Vesterled: 8.2 </a:t>
            </a:r>
            <a:r>
              <a:rPr lang="en-GB" dirty="0" err="1" smtClean="0"/>
              <a:t>mscm</a:t>
            </a:r>
            <a:r>
              <a:rPr lang="en-GB" dirty="0" smtClean="0"/>
              <a:t>/d</a:t>
            </a:r>
          </a:p>
          <a:p>
            <a:pPr lvl="2"/>
            <a:r>
              <a:rPr lang="en-GB" dirty="0" smtClean="0"/>
              <a:t>Frigg: 30 </a:t>
            </a:r>
            <a:r>
              <a:rPr lang="en-GB" dirty="0" err="1" smtClean="0"/>
              <a:t>mscm</a:t>
            </a:r>
            <a:r>
              <a:rPr lang="en-GB" dirty="0" smtClean="0"/>
              <a:t>/d</a:t>
            </a:r>
          </a:p>
          <a:p>
            <a:r>
              <a:rPr lang="en-GB" dirty="0" smtClean="0">
                <a:solidFill>
                  <a:schemeClr val="tx1"/>
                </a:solidFill>
              </a:rPr>
              <a:t>Supplies from other NTS entry points are proportionate to the 2016 FES for that demand level </a:t>
            </a:r>
          </a:p>
          <a:p>
            <a:pPr lvl="1"/>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7</a:t>
            </a:fld>
            <a:endParaRPr lang="en-US" altLang="en-US" dirty="0"/>
          </a:p>
        </p:txBody>
      </p:sp>
    </p:spTree>
    <p:extLst>
      <p:ext uri="{BB962C8B-B14F-4D97-AF65-F5344CB8AC3E}">
        <p14:creationId xmlns:p14="http://schemas.microsoft.com/office/powerpoint/2010/main" val="38823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650" y="1456538"/>
            <a:ext cx="3190494" cy="48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‘Heat Map’ Schematic 2</a:t>
            </a:r>
          </a:p>
        </p:txBody>
      </p:sp>
      <p:sp>
        <p:nvSpPr>
          <p:cNvPr id="3" name="Slide Number Placeholder 2"/>
          <p:cNvSpPr>
            <a:spLocks noGrp="1"/>
          </p:cNvSpPr>
          <p:nvPr>
            <p:ph type="sldNum" sz="quarter" idx="12"/>
          </p:nvPr>
        </p:nvSpPr>
        <p:spPr/>
        <p:txBody>
          <a:bodyPr/>
          <a:lstStyle/>
          <a:p>
            <a:pPr>
              <a:defRPr/>
            </a:pPr>
            <a:fld id="{CD67ABE9-3439-4EE5-9A5E-23B04FD9F284}" type="slidenum">
              <a:rPr lang="en-US" altLang="en-US" smtClean="0"/>
              <a:pPr>
                <a:defRPr/>
              </a:pPr>
              <a:t>8</a:t>
            </a:fld>
            <a:endParaRPr lang="en-US" altLang="en-US"/>
          </a:p>
        </p:txBody>
      </p:sp>
      <p:sp>
        <p:nvSpPr>
          <p:cNvPr id="37" name="Oval 38"/>
          <p:cNvSpPr>
            <a:spLocks noChangeArrowheads="1"/>
          </p:cNvSpPr>
          <p:nvPr/>
        </p:nvSpPr>
        <p:spPr bwMode="auto">
          <a:xfrm>
            <a:off x="6660205" y="2204864"/>
            <a:ext cx="485775" cy="439737"/>
          </a:xfrm>
          <a:prstGeom prst="ellipse">
            <a:avLst/>
          </a:prstGeom>
          <a:solidFill>
            <a:srgbClr val="99FF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8" name="Text Box 39"/>
          <p:cNvSpPr txBox="1">
            <a:spLocks noChangeArrowheads="1"/>
          </p:cNvSpPr>
          <p:nvPr/>
        </p:nvSpPr>
        <p:spPr bwMode="auto">
          <a:xfrm>
            <a:off x="5948247" y="1484784"/>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&gt;75%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St 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39" name="Oval 40"/>
          <p:cNvSpPr>
            <a:spLocks noChangeArrowheads="1"/>
          </p:cNvSpPr>
          <p:nvPr/>
        </p:nvSpPr>
        <p:spPr bwMode="auto">
          <a:xfrm>
            <a:off x="6687092" y="3573016"/>
            <a:ext cx="485775" cy="439738"/>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0" name="Text Box 41"/>
          <p:cNvSpPr txBox="1">
            <a:spLocks noChangeArrowheads="1"/>
          </p:cNvSpPr>
          <p:nvPr/>
        </p:nvSpPr>
        <p:spPr bwMode="auto">
          <a:xfrm>
            <a:off x="5948247" y="2853209"/>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50% to 75%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St </a:t>
            </a:r>
            <a:r>
              <a:rPr kumimoji="0" lang="en-GB" sz="1800" b="0" i="0" u="none" strike="noStrike" kern="0" cap="none" spc="0" normalizeH="0" baseline="0" noProof="0" dirty="0" smtClean="0">
                <a:ln>
                  <a:noFill/>
                </a:ln>
                <a:solidFill>
                  <a:sysClr val="windowText" lastClr="000000"/>
                </a:solidFill>
                <a:effectLst/>
                <a:uLnTx/>
                <a:uFillTx/>
              </a:rPr>
              <a:t>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41" name="Oval 44"/>
          <p:cNvSpPr>
            <a:spLocks noChangeArrowheads="1"/>
          </p:cNvSpPr>
          <p:nvPr/>
        </p:nvSpPr>
        <p:spPr bwMode="auto">
          <a:xfrm>
            <a:off x="6687092" y="4941168"/>
            <a:ext cx="485775" cy="449263"/>
          </a:xfrm>
          <a:prstGeom prst="ellipse">
            <a:avLst/>
          </a:prstGeom>
          <a:solidFill>
            <a:srgbClr val="0000FF"/>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2" name="Text Box 45"/>
          <p:cNvSpPr txBox="1">
            <a:spLocks noChangeArrowheads="1"/>
          </p:cNvSpPr>
          <p:nvPr/>
        </p:nvSpPr>
        <p:spPr bwMode="auto">
          <a:xfrm>
            <a:off x="5948246" y="4221088"/>
            <a:ext cx="1792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25% to 50%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St </a:t>
            </a:r>
            <a:r>
              <a:rPr kumimoji="0" lang="en-GB" sz="1800" b="0" i="0" u="none" strike="noStrike" kern="0" cap="none" spc="0" normalizeH="0" baseline="0" noProof="0" dirty="0" smtClean="0">
                <a:ln>
                  <a:noFill/>
                </a:ln>
                <a:solidFill>
                  <a:sysClr val="windowText" lastClr="000000"/>
                </a:solidFill>
                <a:effectLst/>
                <a:uLnTx/>
                <a:uFillTx/>
              </a:rPr>
              <a:t>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43" name="Line 55"/>
          <p:cNvSpPr>
            <a:spLocks noChangeShapeType="1"/>
          </p:cNvSpPr>
          <p:nvPr/>
        </p:nvSpPr>
        <p:spPr bwMode="auto">
          <a:xfrm>
            <a:off x="6425949" y="2780928"/>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Line 56"/>
          <p:cNvSpPr>
            <a:spLocks noChangeShapeType="1"/>
          </p:cNvSpPr>
          <p:nvPr/>
        </p:nvSpPr>
        <p:spPr bwMode="auto">
          <a:xfrm>
            <a:off x="6425900" y="4149080"/>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5" name="Rectangle 37"/>
          <p:cNvSpPr>
            <a:spLocks noChangeArrowheads="1"/>
          </p:cNvSpPr>
          <p:nvPr/>
        </p:nvSpPr>
        <p:spPr bwMode="auto">
          <a:xfrm>
            <a:off x="2672914" y="6021388"/>
            <a:ext cx="3195230" cy="71998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30/06/2016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ysClr val="windowText" lastClr="000000"/>
                </a:solidFill>
                <a:effectLst/>
                <a:uLnTx/>
                <a:uFillTx/>
              </a:rPr>
              <a:t>(Altered BP Scenario 1)</a:t>
            </a:r>
            <a:endParaRPr kumimoji="0" lang="en-GB" sz="1800" b="1" i="0" u="none" strike="noStrike" kern="0" cap="none" spc="0" normalizeH="0" baseline="0" noProof="0" dirty="0">
              <a:ln>
                <a:noFill/>
              </a:ln>
              <a:solidFill>
                <a:sysClr val="windowText" lastClr="000000"/>
              </a:solidFill>
              <a:effectLst/>
              <a:uLnTx/>
              <a:uFillTx/>
            </a:endParaRPr>
          </a:p>
        </p:txBody>
      </p:sp>
      <p:grpSp>
        <p:nvGrpSpPr>
          <p:cNvPr id="68" name="Group 67"/>
          <p:cNvGrpSpPr/>
          <p:nvPr/>
        </p:nvGrpSpPr>
        <p:grpSpPr>
          <a:xfrm>
            <a:off x="3352886" y="1811472"/>
            <a:ext cx="2353827" cy="3741415"/>
            <a:chOff x="3352886" y="1811472"/>
            <a:chExt cx="2353827" cy="3741415"/>
          </a:xfrm>
        </p:grpSpPr>
        <p:grpSp>
          <p:nvGrpSpPr>
            <p:cNvPr id="69" name="Group 68"/>
            <p:cNvGrpSpPr/>
            <p:nvPr/>
          </p:nvGrpSpPr>
          <p:grpSpPr>
            <a:xfrm>
              <a:off x="3352886" y="1811472"/>
              <a:ext cx="2302396" cy="3741415"/>
              <a:chOff x="3352886" y="1739464"/>
              <a:chExt cx="2302396" cy="3741415"/>
            </a:xfrm>
          </p:grpSpPr>
          <p:sp>
            <p:nvSpPr>
              <p:cNvPr id="72" name="Oval 38"/>
              <p:cNvSpPr>
                <a:spLocks noChangeArrowheads="1"/>
              </p:cNvSpPr>
              <p:nvPr/>
            </p:nvSpPr>
            <p:spPr bwMode="auto">
              <a:xfrm rot="2191634">
                <a:off x="3800611" y="1739464"/>
                <a:ext cx="469874" cy="1368425"/>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3" name="Oval 38"/>
              <p:cNvSpPr>
                <a:spLocks noChangeArrowheads="1"/>
              </p:cNvSpPr>
              <p:nvPr/>
            </p:nvSpPr>
            <p:spPr bwMode="auto">
              <a:xfrm rot="18103089">
                <a:off x="3765538" y="2765989"/>
                <a:ext cx="181542" cy="579103"/>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4" name="Oval 73"/>
              <p:cNvSpPr>
                <a:spLocks noChangeArrowheads="1"/>
              </p:cNvSpPr>
              <p:nvPr/>
            </p:nvSpPr>
            <p:spPr bwMode="auto">
              <a:xfrm rot="18744191">
                <a:off x="4138419" y="2471929"/>
                <a:ext cx="324071" cy="914284"/>
              </a:xfrm>
              <a:prstGeom prst="ellipse">
                <a:avLst/>
              </a:prstGeom>
              <a:solidFill>
                <a:srgbClr val="99FF33"/>
              </a:solidFill>
              <a:ln w="9525">
                <a:solidFill>
                  <a:srgbClr val="89A4A7"/>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5" name="Oval 74"/>
              <p:cNvSpPr/>
              <p:nvPr/>
            </p:nvSpPr>
            <p:spPr>
              <a:xfrm rot="150455">
                <a:off x="3982192" y="3189808"/>
                <a:ext cx="583483" cy="154494"/>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6" name="Oval 40"/>
              <p:cNvSpPr>
                <a:spLocks noChangeArrowheads="1"/>
              </p:cNvSpPr>
              <p:nvPr/>
            </p:nvSpPr>
            <p:spPr bwMode="auto">
              <a:xfrm rot="19378324">
                <a:off x="4420201" y="3215164"/>
                <a:ext cx="317661" cy="434784"/>
              </a:xfrm>
              <a:prstGeom prst="ellipse">
                <a:avLst/>
              </a:prstGeom>
              <a:solidFill>
                <a:srgbClr val="FF99FF"/>
              </a:solidFill>
              <a:ln w="9525">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7" name="Oval 76"/>
              <p:cNvSpPr/>
              <p:nvPr/>
            </p:nvSpPr>
            <p:spPr>
              <a:xfrm rot="15029517">
                <a:off x="4706466" y="3847674"/>
                <a:ext cx="392236" cy="353748"/>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8" name="Oval 77"/>
              <p:cNvSpPr/>
              <p:nvPr/>
            </p:nvSpPr>
            <p:spPr>
              <a:xfrm rot="14335180">
                <a:off x="4022306" y="4312942"/>
                <a:ext cx="782941"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9" name="Oval 78"/>
              <p:cNvSpPr/>
              <p:nvPr/>
            </p:nvSpPr>
            <p:spPr>
              <a:xfrm rot="15362681">
                <a:off x="3729768" y="4092667"/>
                <a:ext cx="538651" cy="457018"/>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0" name="Oval 79"/>
              <p:cNvSpPr/>
              <p:nvPr/>
            </p:nvSpPr>
            <p:spPr>
              <a:xfrm rot="10632281">
                <a:off x="3352886" y="4717321"/>
                <a:ext cx="1134252"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1" name="Oval 80"/>
              <p:cNvSpPr/>
              <p:nvPr/>
            </p:nvSpPr>
            <p:spPr>
              <a:xfrm rot="8216947">
                <a:off x="3580010" y="5191842"/>
                <a:ext cx="1038970" cy="289037"/>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2" name="Oval 81"/>
              <p:cNvSpPr/>
              <p:nvPr/>
            </p:nvSpPr>
            <p:spPr>
              <a:xfrm rot="8824592">
                <a:off x="4139474" y="5112866"/>
                <a:ext cx="1038970" cy="289037"/>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3" name="Oval 82"/>
              <p:cNvSpPr/>
              <p:nvPr/>
            </p:nvSpPr>
            <p:spPr>
              <a:xfrm rot="4788497">
                <a:off x="4589911" y="4379839"/>
                <a:ext cx="782941" cy="389532"/>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4" name="Oval 83"/>
              <p:cNvSpPr/>
              <p:nvPr/>
            </p:nvSpPr>
            <p:spPr>
              <a:xfrm rot="19814947">
                <a:off x="5071799" y="4474437"/>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5" name="Oval 84"/>
              <p:cNvSpPr/>
              <p:nvPr/>
            </p:nvSpPr>
            <p:spPr>
              <a:xfrm rot="150455">
                <a:off x="4363481" y="4377795"/>
                <a:ext cx="583483" cy="154494"/>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6" name="Oval 85"/>
              <p:cNvSpPr/>
              <p:nvPr/>
            </p:nvSpPr>
            <p:spPr>
              <a:xfrm rot="9571979">
                <a:off x="4488382" y="4606257"/>
                <a:ext cx="583483" cy="154494"/>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7" name="Oval 86"/>
              <p:cNvSpPr/>
              <p:nvPr/>
            </p:nvSpPr>
            <p:spPr>
              <a:xfrm rot="4868299">
                <a:off x="5038240" y="5034498"/>
                <a:ext cx="408205" cy="189248"/>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8" name="Oval 87"/>
              <p:cNvSpPr/>
              <p:nvPr/>
            </p:nvSpPr>
            <p:spPr>
              <a:xfrm rot="4868299">
                <a:off x="3872374" y="3364006"/>
                <a:ext cx="461676" cy="19006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9" name="Oval 88"/>
              <p:cNvSpPr/>
              <p:nvPr/>
            </p:nvSpPr>
            <p:spPr>
              <a:xfrm rot="4868299">
                <a:off x="3960091" y="3765273"/>
                <a:ext cx="601350" cy="313006"/>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0" name="Oval 89"/>
              <p:cNvSpPr/>
              <p:nvPr/>
            </p:nvSpPr>
            <p:spPr>
              <a:xfrm rot="14166035">
                <a:off x="4256944" y="3737311"/>
                <a:ext cx="712255" cy="196417"/>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91" name="Oval 90"/>
              <p:cNvSpPr/>
              <p:nvPr/>
            </p:nvSpPr>
            <p:spPr>
              <a:xfrm rot="3661581">
                <a:off x="4608126" y="3653959"/>
                <a:ext cx="461676" cy="190060"/>
              </a:xfrm>
              <a:prstGeom prst="ellipse">
                <a:avLst/>
              </a:prstGeom>
              <a:solidFill>
                <a:srgbClr val="0000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70" name="Oval 69"/>
            <p:cNvSpPr/>
            <p:nvPr/>
          </p:nvSpPr>
          <p:spPr>
            <a:xfrm rot="20941257">
              <a:off x="5123230" y="4350898"/>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71" name="Oval 70"/>
            <p:cNvSpPr/>
            <p:nvPr/>
          </p:nvSpPr>
          <p:spPr>
            <a:xfrm rot="18853977">
              <a:off x="5157103" y="4629808"/>
              <a:ext cx="583483" cy="200335"/>
            </a:xfrm>
            <a:prstGeom prst="ellipse">
              <a:avLst/>
            </a:prstGeom>
            <a:solidFill>
              <a:srgbClr val="FFFF00"/>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92" name="Oval 44"/>
          <p:cNvSpPr>
            <a:spLocks noChangeArrowheads="1"/>
          </p:cNvSpPr>
          <p:nvPr/>
        </p:nvSpPr>
        <p:spPr bwMode="auto">
          <a:xfrm>
            <a:off x="6732213" y="6292105"/>
            <a:ext cx="485775" cy="449263"/>
          </a:xfrm>
          <a:prstGeom prst="ellipse">
            <a:avLst/>
          </a:prstGeom>
          <a:solidFill>
            <a:srgbClr val="FFFF00"/>
          </a:solidFill>
          <a:ln w="9525">
            <a:solidFill>
              <a:srgbClr val="808080"/>
            </a:solidFill>
            <a:round/>
            <a:headEnd/>
            <a:tailEnd/>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3" name="Text Box 45"/>
          <p:cNvSpPr txBox="1">
            <a:spLocks noChangeArrowheads="1"/>
          </p:cNvSpPr>
          <p:nvPr/>
        </p:nvSpPr>
        <p:spPr bwMode="auto">
          <a:xfrm>
            <a:off x="5948246" y="5589240"/>
            <a:ext cx="17921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&lt;25%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St Fergus Gas</a:t>
            </a: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Line 56"/>
          <p:cNvSpPr>
            <a:spLocks noChangeShapeType="1"/>
          </p:cNvSpPr>
          <p:nvPr/>
        </p:nvSpPr>
        <p:spPr bwMode="auto">
          <a:xfrm>
            <a:off x="6425900" y="5517232"/>
            <a:ext cx="10080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95" name="Group 94"/>
          <p:cNvGrpSpPr/>
          <p:nvPr/>
        </p:nvGrpSpPr>
        <p:grpSpPr>
          <a:xfrm>
            <a:off x="2982314" y="1865356"/>
            <a:ext cx="2885830" cy="3723884"/>
            <a:chOff x="2982314" y="1884894"/>
            <a:chExt cx="2885830" cy="3723884"/>
          </a:xfrm>
        </p:grpSpPr>
        <p:sp>
          <p:nvSpPr>
            <p:cNvPr id="96" name="TextBox 95"/>
            <p:cNvSpPr txBox="1"/>
            <p:nvPr/>
          </p:nvSpPr>
          <p:spPr>
            <a:xfrm>
              <a:off x="5421412" y="4190891"/>
              <a:ext cx="446732" cy="246221"/>
            </a:xfrm>
            <a:prstGeom prst="rect">
              <a:avLst/>
            </a:prstGeom>
            <a:noFill/>
          </p:spPr>
          <p:txBody>
            <a:bodyPr wrap="square" rtlCol="0">
              <a:spAutoFit/>
            </a:bodyPr>
            <a:lstStyle/>
            <a:p>
              <a:r>
                <a:rPr lang="en-GB" sz="1000" dirty="0" smtClean="0">
                  <a:solidFill>
                    <a:schemeClr val="tx1"/>
                  </a:solidFill>
                </a:rPr>
                <a:t>13%</a:t>
              </a:r>
              <a:endParaRPr lang="en-GB" sz="1000" dirty="0">
                <a:solidFill>
                  <a:schemeClr val="tx1"/>
                </a:solidFill>
              </a:endParaRPr>
            </a:p>
          </p:txBody>
        </p:sp>
        <p:sp>
          <p:nvSpPr>
            <p:cNvPr id="97" name="TextBox 96"/>
            <p:cNvSpPr txBox="1"/>
            <p:nvPr/>
          </p:nvSpPr>
          <p:spPr>
            <a:xfrm>
              <a:off x="4427984" y="1884894"/>
              <a:ext cx="437558" cy="246221"/>
            </a:xfrm>
            <a:prstGeom prst="rect">
              <a:avLst/>
            </a:prstGeom>
            <a:noFill/>
          </p:spPr>
          <p:txBody>
            <a:bodyPr wrap="square" rtlCol="0">
              <a:spAutoFit/>
            </a:bodyPr>
            <a:lstStyle/>
            <a:p>
              <a:r>
                <a:rPr lang="en-GB" sz="1000" dirty="0" smtClean="0">
                  <a:solidFill>
                    <a:schemeClr val="tx1"/>
                  </a:solidFill>
                </a:rPr>
                <a:t>40%</a:t>
              </a:r>
              <a:endParaRPr lang="en-GB" sz="1000" dirty="0">
                <a:solidFill>
                  <a:schemeClr val="tx1"/>
                </a:solidFill>
              </a:endParaRPr>
            </a:p>
          </p:txBody>
        </p:sp>
        <p:sp>
          <p:nvSpPr>
            <p:cNvPr id="98" name="TextBox 97"/>
            <p:cNvSpPr txBox="1"/>
            <p:nvPr/>
          </p:nvSpPr>
          <p:spPr>
            <a:xfrm>
              <a:off x="4697238" y="3253319"/>
              <a:ext cx="437558" cy="246221"/>
            </a:xfrm>
            <a:prstGeom prst="rect">
              <a:avLst/>
            </a:prstGeom>
            <a:noFill/>
          </p:spPr>
          <p:txBody>
            <a:bodyPr wrap="square" rtlCol="0">
              <a:spAutoFit/>
            </a:bodyPr>
            <a:lstStyle/>
            <a:p>
              <a:r>
                <a:rPr lang="en-GB" sz="1000" dirty="0" smtClean="0">
                  <a:solidFill>
                    <a:schemeClr val="tx1"/>
                  </a:solidFill>
                </a:rPr>
                <a:t>9%</a:t>
              </a:r>
              <a:endParaRPr lang="en-GB" sz="1000" dirty="0">
                <a:solidFill>
                  <a:schemeClr val="tx1"/>
                </a:solidFill>
              </a:endParaRPr>
            </a:p>
          </p:txBody>
        </p:sp>
        <p:sp>
          <p:nvSpPr>
            <p:cNvPr id="99" name="TextBox 98"/>
            <p:cNvSpPr txBox="1"/>
            <p:nvPr/>
          </p:nvSpPr>
          <p:spPr>
            <a:xfrm>
              <a:off x="5004678" y="3787594"/>
              <a:ext cx="437558" cy="246221"/>
            </a:xfrm>
            <a:prstGeom prst="rect">
              <a:avLst/>
            </a:prstGeom>
            <a:noFill/>
          </p:spPr>
          <p:txBody>
            <a:bodyPr wrap="square" rtlCol="0">
              <a:spAutoFit/>
            </a:bodyPr>
            <a:lstStyle/>
            <a:p>
              <a:r>
                <a:rPr lang="en-GB" sz="1000" dirty="0" smtClean="0">
                  <a:solidFill>
                    <a:schemeClr val="tx1"/>
                  </a:solidFill>
                </a:rPr>
                <a:t>30%</a:t>
              </a:r>
              <a:endParaRPr lang="en-GB" sz="1000" dirty="0">
                <a:solidFill>
                  <a:schemeClr val="tx1"/>
                </a:solidFill>
              </a:endParaRPr>
            </a:p>
          </p:txBody>
        </p:sp>
        <p:sp>
          <p:nvSpPr>
            <p:cNvPr id="100" name="TextBox 99"/>
            <p:cNvSpPr txBox="1"/>
            <p:nvPr/>
          </p:nvSpPr>
          <p:spPr>
            <a:xfrm>
              <a:off x="5076056" y="4149080"/>
              <a:ext cx="437558" cy="246221"/>
            </a:xfrm>
            <a:prstGeom prst="rect">
              <a:avLst/>
            </a:prstGeom>
            <a:noFill/>
          </p:spPr>
          <p:txBody>
            <a:bodyPr wrap="square" rtlCol="0">
              <a:spAutoFit/>
            </a:bodyPr>
            <a:lstStyle/>
            <a:p>
              <a:r>
                <a:rPr lang="en-GB" sz="1000" dirty="0" smtClean="0">
                  <a:solidFill>
                    <a:schemeClr val="tx1"/>
                  </a:solidFill>
                </a:rPr>
                <a:t>2%</a:t>
              </a:r>
              <a:endParaRPr lang="en-GB" sz="1000" dirty="0">
                <a:solidFill>
                  <a:schemeClr val="tx1"/>
                </a:solidFill>
              </a:endParaRPr>
            </a:p>
          </p:txBody>
        </p:sp>
        <p:sp>
          <p:nvSpPr>
            <p:cNvPr id="101" name="TextBox 100"/>
            <p:cNvSpPr txBox="1"/>
            <p:nvPr/>
          </p:nvSpPr>
          <p:spPr>
            <a:xfrm>
              <a:off x="2982314" y="4929896"/>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102" name="TextBox 101"/>
            <p:cNvSpPr txBox="1"/>
            <p:nvPr/>
          </p:nvSpPr>
          <p:spPr>
            <a:xfrm>
              <a:off x="5294835" y="5362557"/>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sp>
          <p:nvSpPr>
            <p:cNvPr id="103" name="TextBox 102"/>
            <p:cNvSpPr txBox="1"/>
            <p:nvPr/>
          </p:nvSpPr>
          <p:spPr>
            <a:xfrm>
              <a:off x="3612121" y="3629825"/>
              <a:ext cx="383815" cy="246221"/>
            </a:xfrm>
            <a:prstGeom prst="rect">
              <a:avLst/>
            </a:prstGeom>
            <a:noFill/>
          </p:spPr>
          <p:txBody>
            <a:bodyPr wrap="square" rtlCol="0">
              <a:spAutoFit/>
            </a:bodyPr>
            <a:lstStyle/>
            <a:p>
              <a:r>
                <a:rPr lang="en-GB" sz="1000" dirty="0" smtClean="0">
                  <a:solidFill>
                    <a:schemeClr val="tx1"/>
                  </a:solidFill>
                </a:rPr>
                <a:t>3%</a:t>
              </a:r>
              <a:endParaRPr lang="en-GB" sz="1000" dirty="0">
                <a:solidFill>
                  <a:schemeClr val="tx1"/>
                </a:solidFill>
              </a:endParaRPr>
            </a:p>
          </p:txBody>
        </p:sp>
        <p:sp>
          <p:nvSpPr>
            <p:cNvPr id="104" name="TextBox 103"/>
            <p:cNvSpPr txBox="1"/>
            <p:nvPr/>
          </p:nvSpPr>
          <p:spPr>
            <a:xfrm>
              <a:off x="3541533" y="4000174"/>
              <a:ext cx="437558" cy="246221"/>
            </a:xfrm>
            <a:prstGeom prst="rect">
              <a:avLst/>
            </a:prstGeom>
            <a:noFill/>
          </p:spPr>
          <p:txBody>
            <a:bodyPr wrap="square" rtlCol="0">
              <a:spAutoFit/>
            </a:bodyPr>
            <a:lstStyle/>
            <a:p>
              <a:r>
                <a:rPr lang="en-GB" sz="1000" dirty="0" smtClean="0">
                  <a:solidFill>
                    <a:schemeClr val="tx1"/>
                  </a:solidFill>
                </a:rPr>
                <a:t>1%</a:t>
              </a:r>
              <a:endParaRPr lang="en-GB" sz="1000" dirty="0">
                <a:solidFill>
                  <a:schemeClr val="tx1"/>
                </a:solidFill>
              </a:endParaRPr>
            </a:p>
          </p:txBody>
        </p:sp>
      </p:grpSp>
      <p:sp>
        <p:nvSpPr>
          <p:cNvPr id="55" name="TextBox 54"/>
          <p:cNvSpPr txBox="1"/>
          <p:nvPr/>
        </p:nvSpPr>
        <p:spPr>
          <a:xfrm>
            <a:off x="179513" y="3318083"/>
            <a:ext cx="2493402" cy="738664"/>
          </a:xfrm>
          <a:prstGeom prst="rect">
            <a:avLst/>
          </a:prstGeom>
          <a:noFill/>
        </p:spPr>
        <p:txBody>
          <a:bodyPr wrap="square" rtlCol="0">
            <a:spAutoFit/>
          </a:bodyPr>
          <a:lstStyle/>
          <a:p>
            <a:r>
              <a:rPr lang="en-GB" sz="1400" b="0" dirty="0" smtClean="0">
                <a:solidFill>
                  <a:schemeClr val="tx1"/>
                </a:solidFill>
              </a:rPr>
              <a:t>The percentages show the  contribution to total demand from each supply source </a:t>
            </a:r>
            <a:endParaRPr lang="en-GB" sz="1400" b="0" dirty="0">
              <a:solidFill>
                <a:schemeClr val="tx1"/>
              </a:solidFill>
            </a:endParaRPr>
          </a:p>
        </p:txBody>
      </p:sp>
    </p:spTree>
    <p:extLst>
      <p:ext uri="{BB962C8B-B14F-4D97-AF65-F5344CB8AC3E}">
        <p14:creationId xmlns:p14="http://schemas.microsoft.com/office/powerpoint/2010/main" val="64310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a:t>Heat map’ analysis </a:t>
            </a:r>
          </a:p>
        </p:txBody>
      </p:sp>
      <p:sp>
        <p:nvSpPr>
          <p:cNvPr id="3" name="Content Placeholder 2"/>
          <p:cNvSpPr>
            <a:spLocks noGrp="1"/>
          </p:cNvSpPr>
          <p:nvPr>
            <p:ph idx="1"/>
          </p:nvPr>
        </p:nvSpPr>
        <p:spPr/>
        <p:txBody>
          <a:bodyPr/>
          <a:lstStyle/>
          <a:p>
            <a:r>
              <a:rPr lang="en-GB" dirty="0" smtClean="0"/>
              <a:t>The third ‘heat map’ schematic shows the levels of CO</a:t>
            </a:r>
            <a:r>
              <a:rPr lang="en-GB" baseline="-25000" dirty="0" smtClean="0"/>
              <a:t>2</a:t>
            </a:r>
            <a:r>
              <a:rPr lang="en-GB" dirty="0" smtClean="0"/>
              <a:t> on the NTS, assuming</a:t>
            </a:r>
          </a:p>
          <a:p>
            <a:pPr lvl="1"/>
            <a:r>
              <a:rPr lang="en-GB" dirty="0" smtClean="0"/>
              <a:t>St Fergus sub-terminal flows and CO</a:t>
            </a:r>
            <a:r>
              <a:rPr lang="en-GB" baseline="-25000" dirty="0" smtClean="0"/>
              <a:t>2</a:t>
            </a:r>
            <a:r>
              <a:rPr lang="en-GB" dirty="0" smtClean="0"/>
              <a:t> content are equal to BP’s scenario 4 (giving a ‘worst case’ CO</a:t>
            </a:r>
            <a:r>
              <a:rPr lang="en-GB" baseline="-25000" dirty="0"/>
              <a:t>2</a:t>
            </a:r>
            <a:r>
              <a:rPr lang="en-GB" dirty="0" smtClean="0"/>
              <a:t> entering the NTS from the four BP scenarios) </a:t>
            </a:r>
          </a:p>
          <a:p>
            <a:pPr lvl="2"/>
            <a:r>
              <a:rPr lang="en-GB" dirty="0" smtClean="0"/>
              <a:t>This scenario shows a blend of 3.87% CO</a:t>
            </a:r>
            <a:r>
              <a:rPr lang="en-GB" sz="2200" baseline="-25000" dirty="0"/>
              <a:t>2</a:t>
            </a:r>
            <a:r>
              <a:rPr lang="en-GB" dirty="0" smtClean="0"/>
              <a:t> entering the NTS, therefore no NTS direct connect receives any gas in excess of 4% (Action 0101 c))</a:t>
            </a:r>
          </a:p>
          <a:p>
            <a:pPr lvl="1"/>
            <a:r>
              <a:rPr lang="en-GB" dirty="0">
                <a:solidFill>
                  <a:schemeClr val="tx1"/>
                </a:solidFill>
              </a:rPr>
              <a:t>Supplies from other NTS entry points are proportionate to the 2016 FES for that demand </a:t>
            </a:r>
            <a:r>
              <a:rPr lang="en-GB" dirty="0" smtClean="0">
                <a:solidFill>
                  <a:schemeClr val="tx1"/>
                </a:solidFill>
              </a:rPr>
              <a:t>level and deliver gas at their CO</a:t>
            </a:r>
            <a:r>
              <a:rPr lang="en-GB" baseline="-25000" dirty="0"/>
              <a:t>2</a:t>
            </a:r>
            <a:r>
              <a:rPr lang="en-GB" dirty="0" smtClean="0">
                <a:solidFill>
                  <a:schemeClr val="tx1"/>
                </a:solidFill>
              </a:rPr>
              <a:t> limits*</a:t>
            </a:r>
          </a:p>
          <a:p>
            <a:pPr lvl="1"/>
            <a:endParaRPr lang="en-GB" dirty="0" smtClean="0">
              <a:solidFill>
                <a:schemeClr val="tx1"/>
              </a:solidFill>
            </a:endParaRPr>
          </a:p>
          <a:p>
            <a:pPr lvl="1"/>
            <a:endParaRPr lang="en-GB" dirty="0"/>
          </a:p>
        </p:txBody>
      </p:sp>
      <p:sp>
        <p:nvSpPr>
          <p:cNvPr id="4" name="Slide Number Placeholder 3"/>
          <p:cNvSpPr>
            <a:spLocks noGrp="1"/>
          </p:cNvSpPr>
          <p:nvPr>
            <p:ph type="sldNum" sz="quarter" idx="12"/>
          </p:nvPr>
        </p:nvSpPr>
        <p:spPr/>
        <p:txBody>
          <a:bodyPr/>
          <a:lstStyle/>
          <a:p>
            <a:pPr>
              <a:defRPr/>
            </a:pPr>
            <a:fld id="{3A2FA24A-FA2D-493F-B40C-DED2DF432EBC}" type="slidenum">
              <a:rPr lang="en-US" altLang="en-US" smtClean="0"/>
              <a:pPr>
                <a:defRPr/>
              </a:pPr>
              <a:t>9</a:t>
            </a:fld>
            <a:endParaRPr lang="en-US" altLang="en-US"/>
          </a:p>
        </p:txBody>
      </p:sp>
      <p:sp>
        <p:nvSpPr>
          <p:cNvPr id="5" name="TextBox 4"/>
          <p:cNvSpPr txBox="1"/>
          <p:nvPr/>
        </p:nvSpPr>
        <p:spPr>
          <a:xfrm>
            <a:off x="755576" y="6309320"/>
            <a:ext cx="7920880" cy="307777"/>
          </a:xfrm>
          <a:prstGeom prst="rect">
            <a:avLst/>
          </a:prstGeom>
          <a:noFill/>
        </p:spPr>
        <p:txBody>
          <a:bodyPr wrap="square" rtlCol="0">
            <a:spAutoFit/>
          </a:bodyPr>
          <a:lstStyle/>
          <a:p>
            <a:r>
              <a:rPr lang="en-GB" sz="1400" dirty="0" smtClean="0">
                <a:solidFill>
                  <a:schemeClr val="tx1"/>
                </a:solidFill>
              </a:rPr>
              <a:t>* Teesside terminals have been assumed to flow at 4%</a:t>
            </a:r>
            <a:endParaRPr lang="en-GB" sz="1400" dirty="0">
              <a:solidFill>
                <a:schemeClr val="tx1"/>
              </a:solidFill>
            </a:endParaRPr>
          </a:p>
        </p:txBody>
      </p:sp>
    </p:spTree>
    <p:extLst>
      <p:ext uri="{BB962C8B-B14F-4D97-AF65-F5344CB8AC3E}">
        <p14:creationId xmlns:p14="http://schemas.microsoft.com/office/powerpoint/2010/main" val="922957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G Photo">
  <a:themeElements>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1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NG Photo">
  <a:themeElements>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6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lnDef>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ENTSOG_140930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ENTSOG_120627_Template_Presentation313">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0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 Photo">
  <a:themeElements>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FGO for Tx WG V1.0 Final">
  <a:themeElements>
    <a:clrScheme name="national_grid[1]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_grid[1]">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40000"/>
            <a:lumOff val="60000"/>
          </a:schemeClr>
        </a:solidFill>
        <a:ln w="25400" algn="ctr">
          <a:solidFill>
            <a:srgbClr val="666699"/>
          </a:solidFill>
          <a:miter lim="800000"/>
          <a:headEnd/>
          <a:tailEnd/>
        </a:ln>
        <a:effectLst/>
        <a:extLst/>
      </a:spPr>
      <a:bodyPr wrap="none" anchor="ctr"/>
      <a:lstStyle>
        <a:defPPr algn="ctr">
          <a:defRPr sz="1600" dirty="0" smtClean="0">
            <a:solidFill>
              <a:srgbClr val="666699"/>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MS PGothic" pitchFamily="34" charset="-128"/>
          </a:defRPr>
        </a:defPPr>
      </a:lstStyle>
    </a:lnDef>
  </a:objectDefaults>
  <a:extraClrSchemeLst>
    <a:extraClrScheme>
      <a:clrScheme name="national_grid[1]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NG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2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national_grid">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3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7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 Photo">
  <a:themeElements>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National Grid">
  <a:themeElements>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 Gri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29" tIns="45715" rIns="91429" bIns="45715" numCol="1" anchor="b" anchorCtr="0" compatLnSpc="1">
        <a:prstTxWarp prst="textNoShape">
          <a:avLst/>
        </a:prstTxWarp>
        <a:spAutoFit/>
      </a:bodyPr>
      <a:lstStyle>
        <a:defPPr marL="533400" marR="0" indent="-533400" algn="l" defTabSz="914400"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rgbClr val="0079C1"/>
            </a:solidFill>
            <a:effectLst/>
            <a:latin typeface="Calibri" pitchFamily="34" charset="0"/>
            <a:ea typeface="ＭＳ Ｐゴシック"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29" tIns="45715" rIns="91429" bIns="45715" numCol="1" anchor="b" anchorCtr="0" compatLnSpc="1">
        <a:prstTxWarp prst="textNoShape">
          <a:avLst/>
        </a:prstTxWarp>
        <a:spAutoFit/>
      </a:bodyPr>
      <a:lstStyle>
        <a:defPPr marL="533400" marR="0" indent="-533400" algn="l" defTabSz="914400"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rgbClr val="0079C1"/>
            </a:solidFill>
            <a:effectLst/>
            <a:latin typeface="Calibri" pitchFamily="34" charset="0"/>
            <a:ea typeface="ＭＳ Ｐゴシック" pitchFamily="34" charset="-128"/>
          </a:defRPr>
        </a:defPPr>
      </a:lstStyle>
    </a:lnDef>
  </a:objectDefaults>
  <a:extraClrSchemeLst>
    <a:extraClrScheme>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G Photo">
  <a:themeElements>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G Photo">
  <a:themeElements>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5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G Blank">
  <a:themeElements>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NG Blank">
  <a:themeElements>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471E09DA9ACD4C8404FAE0006DDCA5" ma:contentTypeVersion="0" ma:contentTypeDescription="Create a new document." ma:contentTypeScope="" ma:versionID="dfad84a04697260799978e2a8081c8a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6E0485-07EF-4EC5-AB7E-BA554E8E6E8F}">
  <ds:schemaRefs>
    <ds:schemaRef ds:uri="http://schemas.microsoft.com/sharepoint/v3/contenttype/forms"/>
  </ds:schemaRefs>
</ds:datastoreItem>
</file>

<file path=customXml/itemProps2.xml><?xml version="1.0" encoding="utf-8"?>
<ds:datastoreItem xmlns:ds="http://schemas.openxmlformats.org/officeDocument/2006/customXml" ds:itemID="{28E743D2-64A5-4EE7-8510-EA81242F1D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A9A25B9-FF05-4605-AA88-6C6166A94F07}">
  <ds:schemaRef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17913</TotalTime>
  <Words>979</Words>
  <Application>Microsoft Office PowerPoint</Application>
  <PresentationFormat>On-screen Show (4:3)</PresentationFormat>
  <Paragraphs>175</Paragraphs>
  <Slides>14</Slides>
  <Notes>0</Notes>
  <HiddenSlides>0</HiddenSlides>
  <MMClips>0</MMClips>
  <ScaleCrop>false</ScaleCrop>
  <HeadingPairs>
    <vt:vector size="4" baseType="variant">
      <vt:variant>
        <vt:lpstr>Theme</vt:lpstr>
      </vt:variant>
      <vt:variant>
        <vt:i4>40</vt:i4>
      </vt:variant>
      <vt:variant>
        <vt:lpstr>Slide Titles</vt:lpstr>
      </vt:variant>
      <vt:variant>
        <vt:i4>14</vt:i4>
      </vt:variant>
    </vt:vector>
  </HeadingPairs>
  <TitlesOfParts>
    <vt:vector size="54" baseType="lpstr">
      <vt:lpstr>NG Photo</vt:lpstr>
      <vt:lpstr>NG Blank</vt:lpstr>
      <vt:lpstr>2_NG Photo</vt:lpstr>
      <vt:lpstr>3_NG Photo</vt:lpstr>
      <vt:lpstr>2_NG Blank</vt:lpstr>
      <vt:lpstr>4_NG Photo</vt:lpstr>
      <vt:lpstr>5_NG Photo</vt:lpstr>
      <vt:lpstr>3_NG Blank</vt:lpstr>
      <vt:lpstr>4_NG Blank</vt:lpstr>
      <vt:lpstr>1_NG Photo</vt:lpstr>
      <vt:lpstr>6_NG Photo</vt:lpstr>
      <vt:lpstr>7_NG Photo</vt:lpstr>
      <vt:lpstr>5_NG Blank</vt:lpstr>
      <vt:lpstr>1_PresentationOfgem2013</vt:lpstr>
      <vt:lpstr>PresentationOfgem2013</vt:lpstr>
      <vt:lpstr>8_NG Photo</vt:lpstr>
      <vt:lpstr>6_NG Blank</vt:lpstr>
      <vt:lpstr>9_NG Photo</vt:lpstr>
      <vt:lpstr>10_NG Photo</vt:lpstr>
      <vt:lpstr>7_NG Blank</vt:lpstr>
      <vt:lpstr>11_NG Photo</vt:lpstr>
      <vt:lpstr>12_NG Photo</vt:lpstr>
      <vt:lpstr>13_NG Photo</vt:lpstr>
      <vt:lpstr>8_NG Blank</vt:lpstr>
      <vt:lpstr>9_NG Blank</vt:lpstr>
      <vt:lpstr>14_NG Photo</vt:lpstr>
      <vt:lpstr>ENTSOG_140930_Template_Presentation</vt:lpstr>
      <vt:lpstr>ENTSOG_120627_Template_Presentation313</vt:lpstr>
      <vt:lpstr>10_NG Blank</vt:lpstr>
      <vt:lpstr>1_NG Blank</vt:lpstr>
      <vt:lpstr>15_NG Photo</vt:lpstr>
      <vt:lpstr>FGO for Tx WG V1.0 Final</vt:lpstr>
      <vt:lpstr>11_NG Blank</vt:lpstr>
      <vt:lpstr>12_NG Blank</vt:lpstr>
      <vt:lpstr>national_grid</vt:lpstr>
      <vt:lpstr>13_NG Blank</vt:lpstr>
      <vt:lpstr>16_NG Photo</vt:lpstr>
      <vt:lpstr>17_NG Photo</vt:lpstr>
      <vt:lpstr>18_NG Photo</vt:lpstr>
      <vt:lpstr>National Grid</vt:lpstr>
      <vt:lpstr>Modification 0607S: National Grid NTS Actions Update </vt:lpstr>
      <vt:lpstr>Action 0202: Provide another worst case  scenario based on the Shell low flow period in 2016</vt:lpstr>
      <vt:lpstr>Action 0202: Provide another worst case  scenario based on the Shell low flow period in 2016</vt:lpstr>
      <vt:lpstr>Flow patterns and blending points</vt:lpstr>
      <vt:lpstr>‘Heat map’ analysis  </vt:lpstr>
      <vt:lpstr>‘Heat Map’ Schematic 1</vt:lpstr>
      <vt:lpstr>‘Heat map’ analysis  </vt:lpstr>
      <vt:lpstr>‘Heat Map’ Schematic 2</vt:lpstr>
      <vt:lpstr>‘Heat map’ analysis </vt:lpstr>
      <vt:lpstr>‘Heat Map’ Schematic 3</vt:lpstr>
      <vt:lpstr>‘Heat map’ analysis </vt:lpstr>
      <vt:lpstr>‘Heat Map’ Schematic 4</vt:lpstr>
      <vt:lpstr>‘Heat map’ analysis </vt:lpstr>
      <vt:lpstr>‘Heat Map’ Schematic 5</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Grid Power Point template</dc:title>
  <dc:creator>Brace, Debbie</dc:creator>
  <cp:lastModifiedBy>National Grid</cp:lastModifiedBy>
  <cp:revision>824</cp:revision>
  <cp:lastPrinted>2016-12-21T15:35:29Z</cp:lastPrinted>
  <dcterms:created xsi:type="dcterms:W3CDTF">2010-07-02T10:03:33Z</dcterms:created>
  <dcterms:modified xsi:type="dcterms:W3CDTF">2017-03-14T16:02:19Z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_DocType">
    <vt:lpwstr>Templates</vt:lpwstr>
  </property>
  <property fmtid="{D5CDD505-2E9C-101B-9397-08002B2CF9AE}" pid="3" name="NG_IsPopuler">
    <vt:lpwstr>1</vt:lpwstr>
  </property>
  <property fmtid="{D5CDD505-2E9C-101B-9397-08002B2CF9AE}" pid="4" name="ContentType">
    <vt:lpwstr>Document</vt:lpwstr>
  </property>
  <property fmtid="{D5CDD505-2E9C-101B-9397-08002B2CF9AE}" pid="5" name="NG_Description">
    <vt:lpwstr/>
  </property>
  <property fmtid="{D5CDD505-2E9C-101B-9397-08002B2CF9AE}" pid="6" name="NG_LOB">
    <vt:lpwstr>Corporate Affairs</vt:lpwstr>
  </property>
  <property fmtid="{D5CDD505-2E9C-101B-9397-08002B2CF9AE}" pid="7" name="NG_Department">
    <vt:lpwstr>Employee Communication and Brand</vt:lpwstr>
  </property>
  <property fmtid="{D5CDD505-2E9C-101B-9397-08002B2CF9AE}" pid="8" name="_AdHocReviewCycleID">
    <vt:i4>1797138086</vt:i4>
  </property>
  <property fmtid="{D5CDD505-2E9C-101B-9397-08002B2CF9AE}" pid="9" name="_NewReviewCycle">
    <vt:lpwstr/>
  </property>
  <property fmtid="{D5CDD505-2E9C-101B-9397-08002B2CF9AE}" pid="10" name="_EmailSubject">
    <vt:lpwstr>Slides for Mod 0607S Workgroup on 22 March</vt:lpwstr>
  </property>
  <property fmtid="{D5CDD505-2E9C-101B-9397-08002B2CF9AE}" pid="11" name="_AuthorEmail">
    <vt:lpwstr>philip.hobbins@nationalgrid.com</vt:lpwstr>
  </property>
  <property fmtid="{D5CDD505-2E9C-101B-9397-08002B2CF9AE}" pid="12" name="_AuthorEmailDisplayName">
    <vt:lpwstr>Hobbins, Phil</vt:lpwstr>
  </property>
  <property fmtid="{D5CDD505-2E9C-101B-9397-08002B2CF9AE}" pid="13" name="_PreviousAdHocReviewCycleID">
    <vt:i4>1222505036</vt:i4>
  </property>
  <property fmtid="{D5CDD505-2E9C-101B-9397-08002B2CF9AE}" pid="14" name="ContentTypeId">
    <vt:lpwstr>0x0101009A471E09DA9ACD4C8404FAE0006DDCA5</vt:lpwstr>
  </property>
</Properties>
</file>